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76" autoAdjust="0"/>
  </p:normalViewPr>
  <p:slideViewPr>
    <p:cSldViewPr>
      <p:cViewPr>
        <p:scale>
          <a:sx n="87" d="100"/>
          <a:sy n="87" d="100"/>
        </p:scale>
        <p:origin x="3880" y="-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3024-17D8-4AA3-86C8-30B62B1A851F}" type="datetimeFigureOut">
              <a:rPr lang="ko-KR" altLang="en-US" smtClean="0"/>
              <a:pPr/>
              <a:t>2020. 11. 11.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49CF-3C06-41D4-907F-DFBFD800B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diablo9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22" y="559397"/>
            <a:ext cx="6162674" cy="848693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ko-KR" altLang="en-US" sz="2000" b="1" dirty="0"/>
              <a:t>이종성</a:t>
            </a:r>
            <a:endParaRPr lang="en-US" altLang="ko-KR" sz="2000" b="1" dirty="0"/>
          </a:p>
          <a:p>
            <a:r>
              <a:rPr lang="en-US" altLang="ko-KR" sz="1200" dirty="0"/>
              <a:t>Email : </a:t>
            </a:r>
            <a:r>
              <a:rPr lang="en-US" altLang="ko-KR" sz="1200" dirty="0">
                <a:hlinkClick r:id="rId2"/>
              </a:rPr>
              <a:t>Ldiablo90@gmail.com</a:t>
            </a:r>
            <a:endParaRPr lang="en-US" altLang="ko-KR" sz="1200" dirty="0"/>
          </a:p>
          <a:p>
            <a:r>
              <a:rPr lang="en-US" altLang="ko-KR" sz="1200" dirty="0"/>
              <a:t>Phone : 010–4247–3162</a:t>
            </a:r>
          </a:p>
          <a:p>
            <a:endParaRPr lang="en-US" altLang="ko-KR" sz="1400" dirty="0"/>
          </a:p>
          <a:p>
            <a:pPr fontAlgn="base"/>
            <a:r>
              <a:rPr lang="ko-KR" altLang="en-US" sz="1000" b="1" dirty="0"/>
              <a:t>자기소개</a:t>
            </a:r>
            <a:endParaRPr lang="ko-KR" altLang="en-US" sz="1000" dirty="0"/>
          </a:p>
          <a:p>
            <a:r>
              <a:rPr lang="ko-KR" altLang="en-US" sz="1000" dirty="0"/>
              <a:t>원하는 것을 만들며 개발에 꿈이 많은 개발자입니다</a:t>
            </a:r>
            <a:r>
              <a:rPr lang="en-US" altLang="ko-KR" sz="1000" dirty="0"/>
              <a:t>.</a:t>
            </a:r>
            <a:r>
              <a:rPr lang="ko-KR" altLang="en-US" sz="1000" dirty="0"/>
              <a:t> 다양한 것을 보고 배우며 성장해 나가는 인재입니다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보시고 마음에 드신다면 </a:t>
            </a:r>
            <a:r>
              <a:rPr lang="en-US" altLang="ko-KR" sz="1000" dirty="0"/>
              <a:t>pick</a:t>
            </a:r>
            <a:r>
              <a:rPr lang="ko-KR" altLang="en-US" sz="1000" dirty="0"/>
              <a:t> </a:t>
            </a:r>
            <a:r>
              <a:rPr lang="en-US" altLang="ko-KR" sz="1000" dirty="0"/>
              <a:t>me! </a:t>
            </a:r>
            <a:r>
              <a:rPr lang="ko-KR" altLang="en-US" sz="1000" dirty="0"/>
              <a:t>잘 부탁드리겠습니다</a:t>
            </a:r>
            <a:r>
              <a:rPr lang="en-US" altLang="ko-KR" sz="1000" dirty="0"/>
              <a:t>.</a:t>
            </a:r>
          </a:p>
          <a:p>
            <a:endParaRPr lang="en-US" altLang="ko-KR" sz="1400" dirty="0"/>
          </a:p>
          <a:p>
            <a:r>
              <a:rPr lang="ko-KR" altLang="en-US" sz="1300" dirty="0"/>
              <a:t>경력 </a:t>
            </a:r>
            <a:r>
              <a:rPr lang="en-US" altLang="ko-KR" sz="1300" dirty="0"/>
              <a:t>&amp; </a:t>
            </a:r>
            <a:r>
              <a:rPr lang="ko-KR" altLang="en-US" sz="1300" dirty="0"/>
              <a:t>프로젝트     </a:t>
            </a:r>
            <a:r>
              <a:rPr lang="en-US" altLang="ko-KR" sz="1300" dirty="0" err="1"/>
              <a:t>Insepsion</a:t>
            </a:r>
            <a:r>
              <a:rPr lang="ko-KR" altLang="en-US" sz="1300" dirty="0"/>
              <a:t>을 이용한 와이너리 프로그램        </a:t>
            </a:r>
            <a:r>
              <a:rPr lang="en-US" altLang="ko-KR" sz="1000" dirty="0"/>
              <a:t>2019.01 ~ 2019.03</a:t>
            </a:r>
          </a:p>
          <a:p>
            <a:r>
              <a:rPr lang="en-US" altLang="ko-KR" sz="1000" dirty="0"/>
              <a:t>	              </a:t>
            </a:r>
            <a:r>
              <a:rPr lang="ko-KR" altLang="en-US" sz="1000" dirty="0"/>
              <a:t>팀장 및 메인 코드 제작 담당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	              </a:t>
            </a:r>
            <a:r>
              <a:rPr lang="en-US" altLang="ko-KR" sz="1050" dirty="0"/>
              <a:t>ο Python </a:t>
            </a:r>
            <a:r>
              <a:rPr lang="en-US" altLang="ko-KR" sz="1050" dirty="0" err="1"/>
              <a:t>Tkinter</a:t>
            </a:r>
            <a:r>
              <a:rPr lang="en-US" altLang="ko-KR" sz="1050" dirty="0"/>
              <a:t> API</a:t>
            </a:r>
            <a:r>
              <a:rPr lang="ko-KR" altLang="en-US" sz="1050" dirty="0"/>
              <a:t>를 이용하여 프레임워크 제작</a:t>
            </a:r>
            <a:endParaRPr lang="en-US" altLang="ko-KR" sz="1000" dirty="0"/>
          </a:p>
          <a:p>
            <a:r>
              <a:rPr lang="en-US" altLang="ko-KR" sz="1000" dirty="0"/>
              <a:t>	                - </a:t>
            </a:r>
            <a:r>
              <a:rPr lang="en-US" altLang="ko-KR" sz="1000" dirty="0" err="1"/>
              <a:t>Inseption</a:t>
            </a:r>
            <a:r>
              <a:rPr lang="en-US" altLang="ko-KR" sz="1000" dirty="0"/>
              <a:t> API</a:t>
            </a:r>
            <a:r>
              <a:rPr lang="ko-KR" altLang="en-US" sz="1000" dirty="0"/>
              <a:t>를 활용하여 와인사진 러닝 결과 도출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                - </a:t>
            </a:r>
            <a:r>
              <a:rPr lang="en-US" altLang="ko-KR" sz="1000" dirty="0" err="1"/>
              <a:t>mysql</a:t>
            </a:r>
            <a:r>
              <a:rPr lang="ko-KR" altLang="en-US" sz="1000" dirty="0"/>
              <a:t>로 추천할 수 있는 정보저장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                             - </a:t>
            </a:r>
            <a:r>
              <a:rPr lang="ko-KR" altLang="en-US" sz="1000" dirty="0"/>
              <a:t>사진을 입력해 와인을 도출해내고 와인과 어울리는 음식 추천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               </a:t>
            </a:r>
            <a:r>
              <a:rPr lang="ko-KR" altLang="en-US" sz="1300" dirty="0" err="1"/>
              <a:t>위플레닛</a:t>
            </a:r>
            <a:r>
              <a:rPr lang="ko-KR" altLang="en-US" sz="1000" dirty="0"/>
              <a:t>                                                           </a:t>
            </a:r>
            <a:r>
              <a:rPr lang="en-US" altLang="ko-KR" sz="1000" dirty="0"/>
              <a:t>2020.08</a:t>
            </a:r>
            <a:r>
              <a:rPr lang="ko-KR" altLang="en-US" sz="1000" dirty="0"/>
              <a:t> </a:t>
            </a:r>
            <a:r>
              <a:rPr lang="en-US" altLang="ko-KR" sz="1000" dirty="0"/>
              <a:t>~</a:t>
            </a:r>
            <a:r>
              <a:rPr lang="ko-KR" altLang="en-US" sz="1000" dirty="0"/>
              <a:t> </a:t>
            </a:r>
            <a:r>
              <a:rPr lang="en-US" altLang="ko-KR" sz="1000" dirty="0"/>
              <a:t>2020.11</a:t>
            </a:r>
          </a:p>
          <a:p>
            <a:r>
              <a:rPr lang="ko-KR" altLang="en-US" sz="1000" dirty="0"/>
              <a:t>                                    안드로이드 개발팀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               </a:t>
            </a:r>
            <a:r>
              <a:rPr lang="en-US" altLang="ko-KR" sz="1000" dirty="0" err="1"/>
              <a:t>ο</a:t>
            </a:r>
            <a:r>
              <a:rPr lang="ko-KR" altLang="en-US" sz="1000" dirty="0"/>
              <a:t> 신규프로젝트 메인 안드로이드 개발자</a:t>
            </a:r>
            <a:r>
              <a:rPr lang="en-US" altLang="ko-KR" sz="1000" dirty="0"/>
              <a:t>		</a:t>
            </a:r>
          </a:p>
          <a:p>
            <a:r>
              <a:rPr lang="ko-KR" altLang="en-US" sz="1000" dirty="0"/>
              <a:t>                                    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MVVM</a:t>
            </a:r>
            <a:r>
              <a:rPr lang="ko-KR" altLang="en-US" sz="1000" dirty="0"/>
              <a:t>패턴 기반 제작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                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Rxjava</a:t>
            </a:r>
            <a:r>
              <a:rPr lang="en-US" altLang="ko-KR" sz="1000" dirty="0"/>
              <a:t> </a:t>
            </a:r>
            <a:r>
              <a:rPr lang="ko-KR" altLang="en-US" sz="1000" dirty="0"/>
              <a:t>이용하여 알고리즘 작성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                                </a:t>
            </a:r>
            <a:r>
              <a:rPr lang="ko-KR" altLang="en-US" sz="1000" dirty="0"/>
              <a:t>㈜</a:t>
            </a:r>
            <a:r>
              <a:rPr lang="ko-KR" altLang="en-US" sz="1300" dirty="0" err="1"/>
              <a:t>에스텍</a:t>
            </a:r>
            <a:r>
              <a:rPr lang="ko-KR" altLang="en-US" sz="1300" dirty="0"/>
              <a:t> 시스템                                     </a:t>
            </a:r>
            <a:r>
              <a:rPr lang="en-US" altLang="ko-KR" sz="1000" dirty="0"/>
              <a:t>2012.09 ~ 2018.07</a:t>
            </a:r>
          </a:p>
          <a:p>
            <a:r>
              <a:rPr lang="en-US" altLang="ko-KR" sz="1000" dirty="0"/>
              <a:t>	              </a:t>
            </a:r>
            <a:r>
              <a:rPr lang="ko-KR" altLang="en-US" sz="1000" dirty="0" err="1"/>
              <a:t>보안팀</a:t>
            </a:r>
            <a:r>
              <a:rPr lang="en-US" altLang="ko-KR" sz="1000" dirty="0"/>
              <a:t>(S2 02)</a:t>
            </a:r>
          </a:p>
          <a:p>
            <a:r>
              <a:rPr lang="en-US" altLang="ko-KR" sz="1000" dirty="0"/>
              <a:t>                                    </a:t>
            </a:r>
          </a:p>
          <a:p>
            <a:r>
              <a:rPr lang="en-US" altLang="ko-KR" sz="1000" dirty="0"/>
              <a:t>                                    - </a:t>
            </a:r>
            <a:r>
              <a:rPr lang="ko-KR" altLang="en-US" sz="1000" dirty="0"/>
              <a:t>빌딩과 사업체의 재산과 안전을 최우선시하는 업체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                            - </a:t>
            </a:r>
            <a:r>
              <a:rPr lang="ko-KR" altLang="en-US" sz="1000" dirty="0"/>
              <a:t>고가 반영</a:t>
            </a:r>
            <a:r>
              <a:rPr lang="en-US" altLang="ko-KR" sz="1000" dirty="0"/>
              <a:t>(A</a:t>
            </a:r>
            <a:r>
              <a:rPr lang="ko-KR" altLang="en-US" sz="1000" dirty="0"/>
              <a:t>등급</a:t>
            </a:r>
            <a:r>
              <a:rPr lang="en-US" altLang="ko-KR" sz="1000" dirty="0"/>
              <a:t>1</a:t>
            </a:r>
            <a:r>
              <a:rPr lang="ko-KR" altLang="en-US" sz="1000" dirty="0"/>
              <a:t>번</a:t>
            </a:r>
            <a:r>
              <a:rPr lang="en-US" altLang="ko-KR" sz="1000" dirty="0"/>
              <a:t>,B</a:t>
            </a:r>
            <a:r>
              <a:rPr lang="ko-KR" altLang="en-US" sz="1000" dirty="0"/>
              <a:t>등급</a:t>
            </a:r>
            <a:r>
              <a:rPr lang="en-US" altLang="ko-KR" sz="1000" dirty="0"/>
              <a:t>3</a:t>
            </a:r>
            <a:r>
              <a:rPr lang="ko-KR" altLang="en-US" sz="1000" dirty="0"/>
              <a:t>번</a:t>
            </a:r>
            <a:r>
              <a:rPr lang="en-US" altLang="ko-KR" sz="1000" dirty="0"/>
              <a:t>), </a:t>
            </a:r>
            <a:r>
              <a:rPr lang="ko-KR" altLang="en-US" sz="1000" dirty="0"/>
              <a:t>사내 최우수사원 수상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                       </a:t>
            </a:r>
            <a:r>
              <a:rPr lang="ko-KR" altLang="en-US" sz="1000" dirty="0"/>
              <a:t>㈜</a:t>
            </a:r>
            <a:r>
              <a:rPr lang="ko-KR" altLang="en-US" sz="1300" dirty="0"/>
              <a:t>트인 기술                                          </a:t>
            </a:r>
            <a:r>
              <a:rPr lang="en-US" altLang="ko-KR" sz="1000" dirty="0"/>
              <a:t>2020.04 ~ 2020.05</a:t>
            </a:r>
          </a:p>
          <a:p>
            <a:r>
              <a:rPr lang="en-US" altLang="ko-KR" sz="1000" dirty="0"/>
              <a:t>	              </a:t>
            </a:r>
            <a:r>
              <a:rPr lang="ko-KR" altLang="en-US" sz="1000" dirty="0" err="1"/>
              <a:t>보안팀</a:t>
            </a:r>
            <a:r>
              <a:rPr lang="en-US" altLang="ko-KR" sz="1000" dirty="0"/>
              <a:t>(S2 02)</a:t>
            </a:r>
          </a:p>
          <a:p>
            <a:r>
              <a:rPr lang="en-US" altLang="ko-KR" sz="1000" dirty="0"/>
              <a:t>                                    </a:t>
            </a:r>
          </a:p>
          <a:p>
            <a:r>
              <a:rPr lang="en-US" altLang="ko-KR" sz="1000" dirty="0"/>
              <a:t>                                    - VAN </a:t>
            </a:r>
            <a:r>
              <a:rPr lang="ko-KR" altLang="en-US" sz="1000" dirty="0"/>
              <a:t>시스템 통신상태 점검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                            - VAN </a:t>
            </a:r>
            <a:r>
              <a:rPr lang="ko-KR" altLang="en-US" sz="1000" dirty="0"/>
              <a:t>서비스 에러 시 대처 요령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	              </a:t>
            </a:r>
            <a:r>
              <a:rPr lang="ko-KR" altLang="en-US" sz="1300" dirty="0"/>
              <a:t>㈜</a:t>
            </a:r>
            <a:r>
              <a:rPr lang="ko-KR" altLang="en-US" sz="1300" dirty="0" err="1"/>
              <a:t>키즈코리아</a:t>
            </a:r>
            <a:r>
              <a:rPr lang="ko-KR" altLang="en-US" sz="1300" dirty="0"/>
              <a:t>                          </a:t>
            </a:r>
            <a:r>
              <a:rPr lang="ko-KR" altLang="en-US" sz="1000" dirty="0"/>
              <a:t>                   </a:t>
            </a:r>
            <a:r>
              <a:rPr lang="en-US" altLang="ko-KR" sz="1000" dirty="0"/>
              <a:t>2019.08 ~ 2019.11</a:t>
            </a:r>
          </a:p>
          <a:p>
            <a:r>
              <a:rPr lang="en-US" altLang="ko-KR" sz="1000" dirty="0"/>
              <a:t>                                   </a:t>
            </a:r>
            <a:r>
              <a:rPr lang="ko-KR" altLang="en-US" sz="1000" dirty="0" err="1"/>
              <a:t>메니저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                                - </a:t>
            </a:r>
            <a:r>
              <a:rPr lang="ko-KR" altLang="en-US" sz="1000" dirty="0"/>
              <a:t>매장관리 및 기기 수리</a:t>
            </a:r>
            <a:endParaRPr lang="en-US" altLang="ko-KR" sz="1000" dirty="0"/>
          </a:p>
          <a:p>
            <a:r>
              <a:rPr lang="en-US" altLang="ko-KR" sz="1000" dirty="0"/>
              <a:t>                                   - </a:t>
            </a:r>
            <a:r>
              <a:rPr lang="ko-KR" altLang="en-US" sz="1000" dirty="0"/>
              <a:t>창고 및 소모품 관리</a:t>
            </a:r>
            <a:endParaRPr lang="en-US" altLang="ko-KR" sz="1000" dirty="0"/>
          </a:p>
          <a:p>
            <a:r>
              <a:rPr lang="en-US" altLang="ko-KR" sz="1000" dirty="0"/>
              <a:t>                                   - </a:t>
            </a:r>
            <a:r>
              <a:rPr lang="ko-KR" altLang="en-US" sz="1000" dirty="0"/>
              <a:t>매장 이벤트 기획 준비</a:t>
            </a:r>
            <a:endParaRPr lang="en-US" altLang="ko-KR" sz="1300" dirty="0"/>
          </a:p>
          <a:p>
            <a:endParaRPr lang="en-US" altLang="ko-KR" sz="1000" dirty="0"/>
          </a:p>
          <a:p>
            <a:r>
              <a:rPr lang="ko-KR" altLang="en-US" sz="1300" dirty="0"/>
              <a:t>활동경력</a:t>
            </a:r>
            <a:r>
              <a:rPr lang="en-US" altLang="ko-KR" sz="1300" dirty="0"/>
              <a:t>	          </a:t>
            </a:r>
            <a:r>
              <a:rPr lang="ko-KR" altLang="en-US" sz="1300" dirty="0"/>
              <a:t>알고리즘을 이용한 </a:t>
            </a:r>
            <a:r>
              <a:rPr lang="en-US" altLang="ko-KR" sz="1300" dirty="0"/>
              <a:t>AI </a:t>
            </a:r>
            <a:r>
              <a:rPr lang="ko-KR" altLang="en-US" sz="1300" dirty="0"/>
              <a:t>개발 전문가 양성과정  </a:t>
            </a:r>
            <a:r>
              <a:rPr lang="en-US" altLang="ko-KR" sz="1000" dirty="0"/>
              <a:t>2018.11 ~ 2019.03	              </a:t>
            </a:r>
            <a:r>
              <a:rPr lang="ko-KR" altLang="en-US" sz="1000" dirty="0"/>
              <a:t>반장역임</a:t>
            </a:r>
            <a:endParaRPr lang="en-US" altLang="ko-KR" sz="1000" dirty="0"/>
          </a:p>
          <a:p>
            <a:r>
              <a:rPr lang="en-US" altLang="ko-KR" sz="1000" dirty="0"/>
              <a:t>	               </a:t>
            </a:r>
          </a:p>
          <a:p>
            <a:pPr fontAlgn="base"/>
            <a:r>
              <a:rPr lang="en-US" altLang="ko-KR" sz="1000" dirty="0"/>
              <a:t>	             </a:t>
            </a:r>
            <a:r>
              <a:rPr lang="ko-KR" altLang="en-US" sz="1000" dirty="0"/>
              <a:t>강의 내용 </a:t>
            </a:r>
            <a:r>
              <a:rPr lang="en-US" altLang="ko-KR" sz="1000" dirty="0"/>
              <a:t>: </a:t>
            </a:r>
            <a:r>
              <a:rPr lang="en-US" sz="1000" dirty="0"/>
              <a:t>python, java, </a:t>
            </a:r>
            <a:r>
              <a:rPr lang="en-US" sz="1000" dirty="0" err="1"/>
              <a:t>jupyter</a:t>
            </a:r>
            <a:r>
              <a:rPr lang="en-US" sz="1000" dirty="0"/>
              <a:t>, </a:t>
            </a:r>
            <a:r>
              <a:rPr lang="en-US" sz="1000" dirty="0" err="1"/>
              <a:t>tensorflow</a:t>
            </a:r>
            <a:r>
              <a:rPr lang="en-US" sz="1000" dirty="0"/>
              <a:t>, inception, algorism</a:t>
            </a:r>
          </a:p>
          <a:p>
            <a:pPr fontAlgn="base"/>
            <a:r>
              <a:rPr lang="en-US" sz="1000" dirty="0"/>
              <a:t>	              1) python</a:t>
            </a:r>
            <a:r>
              <a:rPr lang="ko-KR" altLang="en-US" sz="1000" dirty="0"/>
              <a:t>을 이용한 알고리즘 구현법</a:t>
            </a:r>
          </a:p>
          <a:p>
            <a:pPr fontAlgn="base"/>
            <a:r>
              <a:rPr lang="en-US" altLang="ko-KR" sz="1000" dirty="0"/>
              <a:t>	                 (</a:t>
            </a:r>
            <a:r>
              <a:rPr lang="en-US" sz="1000" dirty="0"/>
              <a:t>Merge Sort, Selection Sort, Inception Sort, Bubble Sort, Quick Sort)</a:t>
            </a:r>
          </a:p>
          <a:p>
            <a:pPr fontAlgn="base"/>
            <a:r>
              <a:rPr lang="en-US" sz="1000" dirty="0"/>
              <a:t>	              2) </a:t>
            </a:r>
            <a:r>
              <a:rPr lang="ko-KR" altLang="en-US" sz="1000" dirty="0" err="1"/>
              <a:t>내부망을</a:t>
            </a:r>
            <a:r>
              <a:rPr lang="ko-KR" altLang="en-US" sz="1000" dirty="0"/>
              <a:t> 이용한 간단한 채팅프로그램 구현</a:t>
            </a:r>
            <a:r>
              <a:rPr lang="en-US" altLang="ko-KR" sz="1000" dirty="0"/>
              <a:t>(</a:t>
            </a:r>
            <a:r>
              <a:rPr lang="en-US" sz="1000" dirty="0"/>
              <a:t>TCP, UDP)</a:t>
            </a:r>
          </a:p>
          <a:p>
            <a:pPr fontAlgn="base"/>
            <a:r>
              <a:rPr lang="en-US" sz="1000" dirty="0"/>
              <a:t>	              3) machine learning</a:t>
            </a:r>
            <a:r>
              <a:rPr lang="ko-KR" altLang="en-US" sz="1000" dirty="0"/>
              <a:t>을 활용한 간단한 예측프로그램 예제 작성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57166" y="2122856"/>
            <a:ext cx="6000792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7166" y="7522776"/>
            <a:ext cx="6000792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166" y="4499992"/>
            <a:ext cx="6000792" cy="1552"/>
          </a:xfrm>
          <a:prstGeom prst="line">
            <a:avLst/>
          </a:prstGeom>
          <a:ln w="12700">
            <a:solidFill>
              <a:schemeClr val="bg1">
                <a:lumMod val="5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7166" y="8964488"/>
            <a:ext cx="6000792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57166" y="5436096"/>
            <a:ext cx="6000792" cy="1552"/>
          </a:xfrm>
          <a:prstGeom prst="line">
            <a:avLst/>
          </a:prstGeom>
          <a:ln w="12700">
            <a:solidFill>
              <a:schemeClr val="bg1">
                <a:lumMod val="5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4180B12F-13F9-F24F-95BD-3BBB87B5BC4C}"/>
              </a:ext>
            </a:extLst>
          </p:cNvPr>
          <p:cNvCxnSpPr/>
          <p:nvPr/>
        </p:nvCxnSpPr>
        <p:spPr>
          <a:xfrm>
            <a:off x="380536" y="6372200"/>
            <a:ext cx="6000792" cy="1552"/>
          </a:xfrm>
          <a:prstGeom prst="line">
            <a:avLst/>
          </a:prstGeom>
          <a:ln w="12700">
            <a:solidFill>
              <a:schemeClr val="bg1">
                <a:lumMod val="5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3">
            <a:extLst>
              <a:ext uri="{FF2B5EF4-FFF2-40B4-BE49-F238E27FC236}">
                <a16:creationId xmlns:a16="http://schemas.microsoft.com/office/drawing/2014/main" id="{EAA34130-8455-4342-B7D5-AFB398647633}"/>
              </a:ext>
            </a:extLst>
          </p:cNvPr>
          <p:cNvCxnSpPr/>
          <p:nvPr/>
        </p:nvCxnSpPr>
        <p:spPr>
          <a:xfrm>
            <a:off x="332656" y="3347864"/>
            <a:ext cx="6000792" cy="1552"/>
          </a:xfrm>
          <a:prstGeom prst="line">
            <a:avLst/>
          </a:prstGeom>
          <a:ln w="12700">
            <a:solidFill>
              <a:schemeClr val="bg1">
                <a:lumMod val="5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22" y="266233"/>
            <a:ext cx="6162674" cy="8710077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endParaRPr lang="en-US" altLang="ko-KR" sz="1400" dirty="0"/>
          </a:p>
          <a:p>
            <a:pPr fontAlgn="base"/>
            <a:r>
              <a:rPr lang="ko-KR" altLang="en-US" sz="1300" dirty="0" err="1"/>
              <a:t>스마트홈</a:t>
            </a:r>
            <a:r>
              <a:rPr lang="en-US" altLang="ko-KR" sz="1300" dirty="0"/>
              <a:t>/IoT </a:t>
            </a:r>
            <a:r>
              <a:rPr lang="ko-KR" altLang="en-US" sz="1300" dirty="0" err="1"/>
              <a:t>구축운영</a:t>
            </a:r>
            <a:r>
              <a:rPr lang="ko-KR" altLang="en-US" sz="1300" dirty="0"/>
              <a:t> 실무 과정               </a:t>
            </a:r>
            <a:endParaRPr lang="en-US" altLang="ko-KR" sz="1300" dirty="0"/>
          </a:p>
          <a:p>
            <a:pPr algn="r" fontAlgn="base"/>
            <a:r>
              <a:rPr lang="en-US" altLang="ko-KR" sz="1000" dirty="0"/>
              <a:t>2020.05 ~ 2019.08</a:t>
            </a:r>
          </a:p>
          <a:p>
            <a:pPr fontAlgn="base"/>
            <a:r>
              <a:rPr lang="en-US" altLang="ko-KR" sz="1000" dirty="0"/>
              <a:t>                                   </a:t>
            </a:r>
            <a:r>
              <a:rPr lang="ko-KR" altLang="en-US" sz="1000" dirty="0"/>
              <a:t>강의 내용 </a:t>
            </a:r>
            <a:r>
              <a:rPr lang="en-US" altLang="ko-KR" sz="1000" dirty="0"/>
              <a:t>: </a:t>
            </a:r>
            <a:r>
              <a:rPr lang="en-US" altLang="ko-Kore-KR" sz="1000" dirty="0"/>
              <a:t>Java, Android, servlet, Spring Boot, AWS, Data Base</a:t>
            </a:r>
          </a:p>
          <a:p>
            <a:pPr fontAlgn="base"/>
            <a:r>
              <a:rPr lang="en-US" altLang="ko-Kore-KR" sz="1000" dirty="0"/>
              <a:t>	                1) Toad DB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이용한 </a:t>
            </a:r>
            <a:r>
              <a:rPr lang="en-US" altLang="ko-Kore-KR" sz="1000" dirty="0"/>
              <a:t>DB</a:t>
            </a:r>
            <a:r>
              <a:rPr lang="ko-KR" altLang="en-US" sz="1000" dirty="0" err="1"/>
              <a:t>운용법</a:t>
            </a:r>
            <a:r>
              <a:rPr lang="ko-KR" altLang="en-US" sz="1000" dirty="0"/>
              <a:t> </a:t>
            </a:r>
          </a:p>
          <a:p>
            <a:pPr fontAlgn="base"/>
            <a:r>
              <a:rPr lang="en-US" altLang="ko-KR" sz="1000" dirty="0"/>
              <a:t>	                2) </a:t>
            </a:r>
            <a:r>
              <a:rPr lang="ko-KR" altLang="en-US" sz="1000" dirty="0"/>
              <a:t>웹 서비스 </a:t>
            </a:r>
            <a:r>
              <a:rPr lang="en-US" altLang="ko-Kore-KR" sz="1000" dirty="0"/>
              <a:t>servlet, Spring Boot </a:t>
            </a:r>
            <a:r>
              <a:rPr lang="ko-KR" altLang="en-US" sz="1000" dirty="0"/>
              <a:t>사용 과정</a:t>
            </a:r>
          </a:p>
          <a:p>
            <a:pPr fontAlgn="base"/>
            <a:r>
              <a:rPr lang="en-US" altLang="ko-KR" sz="1000" dirty="0"/>
              <a:t>	                3) </a:t>
            </a:r>
            <a:r>
              <a:rPr lang="en-US" altLang="ko-Kore-KR" sz="1000" dirty="0"/>
              <a:t>Android </a:t>
            </a:r>
            <a:r>
              <a:rPr lang="ko-KR" altLang="en-US" sz="1000" dirty="0"/>
              <a:t>제작 과정</a:t>
            </a:r>
            <a:endParaRPr lang="en-US" altLang="ko-KR" sz="1000" dirty="0"/>
          </a:p>
          <a:p>
            <a:pPr fontAlgn="base"/>
            <a:endParaRPr lang="en-US" altLang="ko-KR" sz="1000" dirty="0"/>
          </a:p>
          <a:p>
            <a:r>
              <a:rPr lang="ko-KR" altLang="en-US" sz="1300" dirty="0" err="1"/>
              <a:t>활동경력</a:t>
            </a:r>
            <a:r>
              <a:rPr lang="ko-KR" altLang="en-US" sz="1300" dirty="0"/>
              <a:t>               </a:t>
            </a:r>
            <a:r>
              <a:rPr lang="ko-KR" altLang="en-US" sz="1300" dirty="0" err="1"/>
              <a:t>동원대학교</a:t>
            </a:r>
            <a:r>
              <a:rPr lang="ko-KR" altLang="en-US" sz="1300" dirty="0"/>
              <a:t> 밴드부 활동                           </a:t>
            </a:r>
            <a:endParaRPr lang="en-US" altLang="ko-KR" sz="1300" dirty="0"/>
          </a:p>
          <a:p>
            <a:pPr algn="r"/>
            <a:r>
              <a:rPr lang="en-US" altLang="ko-KR" sz="1000" dirty="0"/>
              <a:t>2009.05 ~ 2010.07</a:t>
            </a:r>
          </a:p>
          <a:p>
            <a:r>
              <a:rPr lang="en-US" altLang="ko-KR" sz="1000" dirty="0"/>
              <a:t>	              </a:t>
            </a:r>
            <a:r>
              <a:rPr lang="ko-KR" altLang="en-US" sz="1000" dirty="0" err="1"/>
              <a:t>일랙기타</a:t>
            </a:r>
            <a:r>
              <a:rPr lang="ko-KR" altLang="en-US" sz="1000" dirty="0"/>
              <a:t> 및 드럼 역임</a:t>
            </a:r>
            <a:endParaRPr lang="en-US" altLang="ko-KR" sz="1000" dirty="0"/>
          </a:p>
          <a:p>
            <a:r>
              <a:rPr lang="en-US" altLang="ko-KR" sz="1000" dirty="0"/>
              <a:t>	               1) </a:t>
            </a:r>
            <a:r>
              <a:rPr lang="ko-KR" altLang="en-US" sz="1000" dirty="0" err="1"/>
              <a:t>동원축제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벤드부</a:t>
            </a:r>
            <a:r>
              <a:rPr lang="ko-KR" altLang="en-US" sz="1000" dirty="0"/>
              <a:t> 공연 </a:t>
            </a:r>
            <a:r>
              <a:rPr lang="en-US" altLang="ko-KR" sz="1000" dirty="0"/>
              <a:t>1</a:t>
            </a:r>
            <a:r>
              <a:rPr lang="ko-KR" altLang="en-US" sz="1000" dirty="0"/>
              <a:t>회</a:t>
            </a:r>
            <a:endParaRPr lang="en-US" altLang="ko-KR" sz="1000" dirty="0"/>
          </a:p>
          <a:p>
            <a:r>
              <a:rPr lang="en-US" altLang="ko-KR" sz="1000" dirty="0"/>
              <a:t>	               2) </a:t>
            </a:r>
            <a:r>
              <a:rPr lang="ko-KR" altLang="en-US" sz="1000" dirty="0"/>
              <a:t>홍대 </a:t>
            </a:r>
            <a:r>
              <a:rPr lang="ko-KR" altLang="en-US" sz="1000" dirty="0" err="1"/>
              <a:t>인디틀럽</a:t>
            </a:r>
            <a:r>
              <a:rPr lang="ko-KR" altLang="en-US" sz="1000" dirty="0"/>
              <a:t> 공연 </a:t>
            </a:r>
            <a:r>
              <a:rPr lang="en-US" altLang="ko-KR" sz="1000" dirty="0"/>
              <a:t>1</a:t>
            </a:r>
            <a:r>
              <a:rPr lang="ko-KR" altLang="en-US" sz="1000" dirty="0"/>
              <a:t>회</a:t>
            </a:r>
            <a:endParaRPr lang="en-US" altLang="ko-KR" sz="1000" dirty="0"/>
          </a:p>
          <a:p>
            <a:endParaRPr lang="en-US" altLang="ko-KR" sz="1000" dirty="0"/>
          </a:p>
          <a:p>
            <a:pPr fontAlgn="base"/>
            <a:r>
              <a:rPr lang="en-US" altLang="ko-KR" sz="1000" dirty="0"/>
              <a:t>                                   </a:t>
            </a:r>
            <a:r>
              <a:rPr lang="ko-KR" altLang="en-US" sz="1300" dirty="0" err="1"/>
              <a:t>삼일공업고등학교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방송부</a:t>
            </a:r>
            <a:r>
              <a:rPr lang="ko-KR" altLang="en-US" sz="1300" dirty="0"/>
              <a:t> 활동</a:t>
            </a:r>
            <a:r>
              <a:rPr lang="en-US" altLang="ko-KR" sz="1000" dirty="0"/>
              <a:t>                        2006.04 ~ 2006.02</a:t>
            </a:r>
            <a:endParaRPr lang="ko-KR" altLang="en-US" sz="1000" dirty="0"/>
          </a:p>
          <a:p>
            <a:r>
              <a:rPr lang="en-US" altLang="ko-KR" sz="1000" dirty="0"/>
              <a:t>                                   </a:t>
            </a:r>
            <a:r>
              <a:rPr lang="ko-KR" altLang="en-US" sz="1000" dirty="0" err="1"/>
              <a:t>방송부</a:t>
            </a:r>
            <a:r>
              <a:rPr lang="ko-KR" altLang="en-US" sz="1000" dirty="0"/>
              <a:t> 부장 및 엔지니어 역임</a:t>
            </a:r>
            <a:endParaRPr lang="en-US" altLang="ko-KR" sz="1000" dirty="0"/>
          </a:p>
          <a:p>
            <a:r>
              <a:rPr lang="en-US" altLang="ko-KR" sz="1000" dirty="0"/>
              <a:t>	                </a:t>
            </a:r>
          </a:p>
          <a:p>
            <a:r>
              <a:rPr lang="en-US" altLang="ko-KR" sz="1000" dirty="0"/>
              <a:t>	               1) </a:t>
            </a:r>
            <a:r>
              <a:rPr lang="ko-KR" altLang="en-US" sz="1000" dirty="0"/>
              <a:t>방송장비 </a:t>
            </a:r>
            <a:r>
              <a:rPr lang="ko-KR" altLang="en-US" sz="1000" dirty="0" err="1"/>
              <a:t>세팅</a:t>
            </a:r>
            <a:r>
              <a:rPr lang="ko-KR" altLang="en-US" sz="1000" dirty="0"/>
              <a:t> 및 교내방송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300" dirty="0"/>
              <a:t>                           </a:t>
            </a:r>
            <a:r>
              <a:rPr lang="ko-KR" altLang="en-US" sz="1300" dirty="0"/>
              <a:t>헌혈 </a:t>
            </a:r>
            <a:r>
              <a:rPr lang="en-US" altLang="ko-KR" sz="1300" dirty="0"/>
              <a:t>31</a:t>
            </a:r>
            <a:r>
              <a:rPr lang="ko-KR" altLang="en-US" sz="1300" dirty="0"/>
              <a:t>회 실시</a:t>
            </a:r>
            <a:endParaRPr lang="en-US" altLang="ko-KR" sz="1300" dirty="0"/>
          </a:p>
          <a:p>
            <a:endParaRPr lang="en-US" altLang="ko-KR" sz="1000" dirty="0"/>
          </a:p>
          <a:p>
            <a:r>
              <a:rPr lang="ko-KR" altLang="en-US" sz="1300" dirty="0"/>
              <a:t>학력사항                </a:t>
            </a:r>
            <a:r>
              <a:rPr lang="ko-KR" altLang="en-US" sz="1300" dirty="0" err="1"/>
              <a:t>삼일공업고등학교</a:t>
            </a:r>
            <a:r>
              <a:rPr lang="en-US" altLang="ko-KR" sz="1300" dirty="0"/>
              <a:t>(</a:t>
            </a:r>
            <a:r>
              <a:rPr lang="ko-KR" altLang="en-US" sz="1300" dirty="0"/>
              <a:t>서울</a:t>
            </a:r>
            <a:r>
              <a:rPr lang="en-US" altLang="ko-KR" sz="1300" dirty="0"/>
              <a:t>)                          </a:t>
            </a:r>
            <a:r>
              <a:rPr lang="en-US" altLang="ko-KR" sz="1000" dirty="0"/>
              <a:t>2006.03 ~ 2009.02</a:t>
            </a:r>
          </a:p>
          <a:p>
            <a:r>
              <a:rPr lang="en-US" altLang="ko-KR" sz="1000" dirty="0"/>
              <a:t>	                </a:t>
            </a:r>
            <a:r>
              <a:rPr lang="ko-KR" altLang="en-US" sz="1000" dirty="0" err="1"/>
              <a:t>에니메이션과</a:t>
            </a:r>
            <a:endParaRPr lang="en-US" altLang="ko-KR" sz="1000" dirty="0"/>
          </a:p>
          <a:p>
            <a:r>
              <a:rPr lang="en-US" altLang="ko-KR" sz="1000" dirty="0"/>
              <a:t>	                </a:t>
            </a:r>
          </a:p>
          <a:p>
            <a:r>
              <a:rPr lang="en-US" altLang="ko-KR" sz="1000" dirty="0"/>
              <a:t>                                     1) </a:t>
            </a:r>
            <a:r>
              <a:rPr lang="ko-KR" altLang="en-US" sz="1000" dirty="0" err="1"/>
              <a:t>에니메이션</a:t>
            </a:r>
            <a:r>
              <a:rPr lang="ko-KR" altLang="en-US" sz="1000" dirty="0"/>
              <a:t> 제작 </a:t>
            </a:r>
            <a:endParaRPr lang="en-US" altLang="ko-KR" sz="1000" dirty="0"/>
          </a:p>
          <a:p>
            <a:r>
              <a:rPr lang="en-US" altLang="ko-KR" sz="1000" dirty="0"/>
              <a:t>	                 2) </a:t>
            </a:r>
            <a:r>
              <a:rPr lang="ko-KR" altLang="en-US" sz="1000" dirty="0"/>
              <a:t>뮤직비디오 영상제작</a:t>
            </a:r>
            <a:endParaRPr lang="en-US" altLang="ko-KR" sz="1000" dirty="0"/>
          </a:p>
          <a:p>
            <a:r>
              <a:rPr lang="en-US" altLang="ko-KR" sz="1000" dirty="0"/>
              <a:t>     	                 3) </a:t>
            </a:r>
            <a:r>
              <a:rPr lang="ko-KR" altLang="en-US" sz="1000" dirty="0" err="1"/>
              <a:t>포토샵을</a:t>
            </a:r>
            <a:r>
              <a:rPr lang="ko-KR" altLang="en-US" sz="1000" dirty="0"/>
              <a:t> 활용한 만화 제작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                                  </a:t>
            </a:r>
            <a:r>
              <a:rPr lang="ko-KR" altLang="en-US" sz="1300" dirty="0"/>
              <a:t>동원대학교                                         </a:t>
            </a:r>
            <a:r>
              <a:rPr lang="en-US" altLang="ko-KR" sz="1000" dirty="0"/>
              <a:t>2009.03 ~ 2010.02</a:t>
            </a:r>
          </a:p>
          <a:p>
            <a:r>
              <a:rPr lang="en-US" altLang="ko-KR" sz="1000" dirty="0"/>
              <a:t>	                 </a:t>
            </a:r>
            <a:r>
              <a:rPr lang="ko-KR" altLang="en-US" sz="1000" dirty="0" err="1"/>
              <a:t>레저스포츠과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                                   1) </a:t>
            </a:r>
            <a:r>
              <a:rPr lang="ko-KR" altLang="en-US" sz="1000" dirty="0"/>
              <a:t>골프</a:t>
            </a:r>
            <a:r>
              <a:rPr lang="en-US" altLang="ko-KR" sz="1000" dirty="0"/>
              <a:t>, </a:t>
            </a:r>
            <a:r>
              <a:rPr lang="ko-KR" altLang="en-US" sz="1000" dirty="0"/>
              <a:t>테니스</a:t>
            </a:r>
            <a:r>
              <a:rPr lang="en-US" altLang="ko-KR" sz="1000" dirty="0"/>
              <a:t>, </a:t>
            </a:r>
            <a:r>
              <a:rPr lang="ko-KR" altLang="en-US" sz="1000" dirty="0"/>
              <a:t>배드민턴</a:t>
            </a:r>
            <a:r>
              <a:rPr lang="en-US" altLang="ko-KR" sz="1000" dirty="0"/>
              <a:t>, </a:t>
            </a:r>
            <a:r>
              <a:rPr lang="ko-KR" altLang="en-US" sz="1000" dirty="0"/>
              <a:t>수영</a:t>
            </a:r>
            <a:r>
              <a:rPr lang="en-US" altLang="ko-KR" sz="1000" dirty="0"/>
              <a:t>, </a:t>
            </a:r>
            <a:r>
              <a:rPr lang="ko-KR" altLang="en-US" sz="1000" dirty="0"/>
              <a:t>스쿼시</a:t>
            </a:r>
            <a:r>
              <a:rPr lang="en-US" altLang="ko-KR" sz="1000" dirty="0"/>
              <a:t>, </a:t>
            </a:r>
            <a:r>
              <a:rPr lang="ko-KR" altLang="en-US" sz="1000" dirty="0"/>
              <a:t>레저스포츠개론 수료</a:t>
            </a:r>
            <a:endParaRPr lang="en-US" altLang="ko-KR" sz="1000" dirty="0"/>
          </a:p>
          <a:p>
            <a:r>
              <a:rPr lang="en-US" altLang="ko-KR" sz="1000" dirty="0"/>
              <a:t>	                  2) </a:t>
            </a:r>
            <a:r>
              <a:rPr lang="ko-KR" altLang="en-US" sz="1000" dirty="0"/>
              <a:t>수상응급구조 수료</a:t>
            </a:r>
            <a:endParaRPr lang="en-US" altLang="ko-KR" sz="1000" dirty="0"/>
          </a:p>
          <a:p>
            <a:r>
              <a:rPr lang="en-US" altLang="ko-KR" sz="1000" dirty="0"/>
              <a:t>                                       3) </a:t>
            </a:r>
            <a:r>
              <a:rPr lang="ko-KR" altLang="en-US" sz="1000" dirty="0"/>
              <a:t>스키 </a:t>
            </a:r>
            <a:r>
              <a:rPr lang="ko-KR" altLang="en-US" sz="1000" dirty="0" err="1"/>
              <a:t>강습법</a:t>
            </a:r>
            <a:r>
              <a:rPr lang="ko-KR" altLang="en-US" sz="1000" dirty="0"/>
              <a:t> 수료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	                 </a:t>
            </a:r>
            <a:r>
              <a:rPr lang="ko-KR" altLang="en-US" sz="1300" dirty="0"/>
              <a:t>서울디지털대학교                                   </a:t>
            </a:r>
            <a:r>
              <a:rPr lang="en-US" altLang="ko-KR" sz="1000" dirty="0"/>
              <a:t>2019.09 ~ </a:t>
            </a:r>
            <a:r>
              <a:rPr lang="ko-KR" altLang="en-US" sz="1000" dirty="0"/>
              <a:t>재학</a:t>
            </a:r>
            <a:endParaRPr lang="en-US" altLang="ko-KR" sz="1000" dirty="0"/>
          </a:p>
          <a:p>
            <a:r>
              <a:rPr lang="en-US" altLang="ko-KR" sz="1000" dirty="0"/>
              <a:t>	                 </a:t>
            </a:r>
            <a:r>
              <a:rPr lang="ko-KR" altLang="en-US" sz="1000" dirty="0"/>
              <a:t>소프트웨어공학과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                                   1) C++, HTML, CSS, Oracle, Net</a:t>
            </a:r>
            <a:r>
              <a:rPr lang="ko-KR" altLang="en-US" sz="1000" dirty="0"/>
              <a:t>프로그래밍</a:t>
            </a:r>
            <a:endParaRPr lang="en-US" altLang="ko-KR" sz="1000" dirty="0"/>
          </a:p>
          <a:p>
            <a:r>
              <a:rPr lang="en-US" altLang="ko-KR" sz="1000" dirty="0"/>
              <a:t>                                      2) </a:t>
            </a:r>
            <a:r>
              <a:rPr lang="ko-KR" altLang="en-US" sz="1000" dirty="0"/>
              <a:t>컴퓨터 구조</a:t>
            </a:r>
            <a:r>
              <a:rPr lang="en-US" altLang="ko-KR" sz="1000" dirty="0"/>
              <a:t>, </a:t>
            </a:r>
            <a:r>
              <a:rPr lang="ko-KR" altLang="en-US" sz="1000" dirty="0"/>
              <a:t>자료구조와 알고리즘</a:t>
            </a:r>
            <a:r>
              <a:rPr lang="en-US" altLang="ko-KR" sz="1000" dirty="0"/>
              <a:t>, </a:t>
            </a:r>
            <a:r>
              <a:rPr lang="ko-KR" altLang="en-US" sz="1000" dirty="0"/>
              <a:t>이산수학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데이터통신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빅데이터</a:t>
            </a:r>
            <a:r>
              <a:rPr lang="ko-KR" altLang="en-US" sz="1000" dirty="0"/>
              <a:t> 이해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300" dirty="0"/>
              <a:t>수상내역                  한국생산성본부 기획부분 우수상                       </a:t>
            </a:r>
            <a:r>
              <a:rPr lang="en-US" altLang="ko-KR" sz="1000" dirty="0"/>
              <a:t>2019.03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300" dirty="0"/>
              <a:t>자격면허                  정보처리 기능사           </a:t>
            </a:r>
            <a:r>
              <a:rPr lang="ko-KR" altLang="en-US" sz="1000" dirty="0"/>
              <a:t>                                           </a:t>
            </a:r>
            <a:r>
              <a:rPr lang="en-US" altLang="ko-KR" sz="1000" dirty="0"/>
              <a:t>2019.07</a:t>
            </a:r>
          </a:p>
          <a:p>
            <a:r>
              <a:rPr lang="ko-KR" altLang="en-US" sz="1300" dirty="0"/>
              <a:t>                                            </a:t>
            </a:r>
            <a:endParaRPr lang="en-US" altLang="ko-KR" sz="1300" dirty="0"/>
          </a:p>
          <a:p>
            <a:r>
              <a:rPr lang="ko-KR" altLang="en-US" sz="1300" dirty="0"/>
              <a:t>                             컴퓨터그래픽스기능사</a:t>
            </a:r>
            <a:r>
              <a:rPr lang="en-US" altLang="ko-KR" sz="1300" dirty="0"/>
              <a:t>                                     </a:t>
            </a:r>
            <a:r>
              <a:rPr lang="en-US" altLang="ko-KR" sz="1000" dirty="0"/>
              <a:t>2008.08</a:t>
            </a:r>
          </a:p>
          <a:p>
            <a:r>
              <a:rPr lang="en-US" altLang="ko-KR" sz="1300" dirty="0"/>
              <a:t>                          </a:t>
            </a:r>
          </a:p>
          <a:p>
            <a:r>
              <a:rPr lang="en-US" altLang="ko-KR" sz="1300" dirty="0"/>
              <a:t>                             1</a:t>
            </a:r>
            <a:r>
              <a:rPr lang="ko-KR" altLang="en-US" sz="1300" dirty="0"/>
              <a:t>종 보통 운전면허                                         </a:t>
            </a:r>
            <a:r>
              <a:rPr lang="en-US" altLang="ko-KR" sz="1000" dirty="0"/>
              <a:t>2014.06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57166" y="403537"/>
            <a:ext cx="6000792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7166" y="3634344"/>
            <a:ext cx="6000792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7166" y="6946712"/>
            <a:ext cx="6000792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166" y="2554224"/>
            <a:ext cx="6000792" cy="1552"/>
          </a:xfrm>
          <a:prstGeom prst="line">
            <a:avLst/>
          </a:prstGeom>
          <a:ln w="12700">
            <a:solidFill>
              <a:schemeClr val="bg1">
                <a:lumMod val="5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7166" y="4797200"/>
            <a:ext cx="6000792" cy="1552"/>
          </a:xfrm>
          <a:prstGeom prst="line">
            <a:avLst/>
          </a:prstGeom>
          <a:ln w="12700">
            <a:solidFill>
              <a:schemeClr val="bg1">
                <a:lumMod val="5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166" y="5938600"/>
            <a:ext cx="6000792" cy="1552"/>
          </a:xfrm>
          <a:prstGeom prst="line">
            <a:avLst/>
          </a:prstGeom>
          <a:ln w="12700">
            <a:solidFill>
              <a:schemeClr val="bg1">
                <a:lumMod val="5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166" y="8746912"/>
            <a:ext cx="6000792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7166" y="7452320"/>
            <a:ext cx="6000792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57166" y="3058280"/>
            <a:ext cx="6000792" cy="1552"/>
          </a:xfrm>
          <a:prstGeom prst="line">
            <a:avLst/>
          </a:prstGeom>
          <a:ln w="12700">
            <a:solidFill>
              <a:schemeClr val="bg1">
                <a:lumMod val="5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63DCFD62-AF93-B24F-A5BD-2A60721047CA}"/>
              </a:ext>
            </a:extLst>
          </p:cNvPr>
          <p:cNvCxnSpPr/>
          <p:nvPr/>
        </p:nvCxnSpPr>
        <p:spPr>
          <a:xfrm>
            <a:off x="380536" y="1547664"/>
            <a:ext cx="6000792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556</Words>
  <Application>Microsoft Macintosh PowerPoint</Application>
  <PresentationFormat>화면 슬라이드 쇼(4:3)</PresentationFormat>
  <Paragraphs>99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 jong seong</dc:creator>
  <cp:lastModifiedBy>leejongseong</cp:lastModifiedBy>
  <cp:revision>11</cp:revision>
  <dcterms:created xsi:type="dcterms:W3CDTF">2020-07-15T09:20:47Z</dcterms:created>
  <dcterms:modified xsi:type="dcterms:W3CDTF">2020-11-11T01:24:50Z</dcterms:modified>
</cp:coreProperties>
</file>