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A0979-DAC8-4ABE-BC9E-90BC8783F30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3CCE89-933A-48F1-9535-67F2B57D5617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4400" b="1" dirty="0" smtClean="0"/>
            <a:t>친절</a:t>
          </a:r>
          <a:endParaRPr lang="ko-KR" altLang="en-US" sz="4400" b="1" dirty="0"/>
        </a:p>
      </dgm:t>
    </dgm:pt>
    <dgm:pt modelId="{ADF32304-9A4D-4151-8E4E-7B050321DB12}" type="parTrans" cxnId="{2B747472-2CB5-4357-9949-C0B8A16AAB12}">
      <dgm:prSet/>
      <dgm:spPr/>
      <dgm:t>
        <a:bodyPr/>
        <a:lstStyle/>
        <a:p>
          <a:pPr latinLnBrk="1"/>
          <a:endParaRPr lang="ko-KR" altLang="en-US"/>
        </a:p>
      </dgm:t>
    </dgm:pt>
    <dgm:pt modelId="{22B24F55-CAE8-45A3-AC5A-60279A8334A1}" type="sibTrans" cxnId="{2B747472-2CB5-4357-9949-C0B8A16AAB12}">
      <dgm:prSet/>
      <dgm:spPr/>
      <dgm:t>
        <a:bodyPr/>
        <a:lstStyle/>
        <a:p>
          <a:pPr latinLnBrk="1"/>
          <a:endParaRPr lang="ko-KR" altLang="en-US"/>
        </a:p>
      </dgm:t>
    </dgm:pt>
    <dgm:pt modelId="{AC0274D9-8182-4AF6-B3C2-6D0044EAC2F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4400" b="1" dirty="0" smtClean="0"/>
            <a:t>배려</a:t>
          </a:r>
          <a:endParaRPr lang="ko-KR" altLang="en-US" sz="4400" b="1" dirty="0"/>
        </a:p>
      </dgm:t>
    </dgm:pt>
    <dgm:pt modelId="{D0A75B5E-C7D2-41BD-8857-7C051AD9A123}" type="parTrans" cxnId="{A60244EB-31DF-4DE4-9929-97AE1897F529}">
      <dgm:prSet/>
      <dgm:spPr/>
      <dgm:t>
        <a:bodyPr/>
        <a:lstStyle/>
        <a:p>
          <a:pPr latinLnBrk="1"/>
          <a:endParaRPr lang="ko-KR" altLang="en-US"/>
        </a:p>
      </dgm:t>
    </dgm:pt>
    <dgm:pt modelId="{62DE1BD8-3D3A-4A37-91E1-88F9704EC1E4}" type="sibTrans" cxnId="{A60244EB-31DF-4DE4-9929-97AE1897F529}">
      <dgm:prSet/>
      <dgm:spPr/>
      <dgm:t>
        <a:bodyPr/>
        <a:lstStyle/>
        <a:p>
          <a:pPr latinLnBrk="1"/>
          <a:endParaRPr lang="ko-KR" altLang="en-US"/>
        </a:p>
      </dgm:t>
    </dgm:pt>
    <dgm:pt modelId="{9B0549AA-2350-41C2-9AA4-CB8F88264A7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4400" b="1" dirty="0" smtClean="0"/>
            <a:t>긍정</a:t>
          </a:r>
          <a:endParaRPr lang="ko-KR" altLang="en-US" sz="4400" b="1" dirty="0"/>
        </a:p>
      </dgm:t>
    </dgm:pt>
    <dgm:pt modelId="{391A3E4B-30CD-48EA-9473-EC410D163F3E}" type="parTrans" cxnId="{7FE3F838-2C25-464F-B88C-3F94FE4586D3}">
      <dgm:prSet/>
      <dgm:spPr/>
      <dgm:t>
        <a:bodyPr/>
        <a:lstStyle/>
        <a:p>
          <a:pPr latinLnBrk="1"/>
          <a:endParaRPr lang="ko-KR" altLang="en-US"/>
        </a:p>
      </dgm:t>
    </dgm:pt>
    <dgm:pt modelId="{B22E6D51-CE9D-432D-99F1-B5CE5F6263B9}" type="sibTrans" cxnId="{7FE3F838-2C25-464F-B88C-3F94FE4586D3}">
      <dgm:prSet/>
      <dgm:spPr/>
      <dgm:t>
        <a:bodyPr/>
        <a:lstStyle/>
        <a:p>
          <a:pPr latinLnBrk="1"/>
          <a:endParaRPr lang="ko-KR" altLang="en-US"/>
        </a:p>
      </dgm:t>
    </dgm:pt>
    <dgm:pt modelId="{C72BA06F-743D-4842-A132-DFDEF1180770}" type="pres">
      <dgm:prSet presAssocID="{273A0979-DAC8-4ABE-BC9E-90BC8783F30C}" presName="CompostProcess" presStyleCnt="0">
        <dgm:presLayoutVars>
          <dgm:dir/>
          <dgm:resizeHandles val="exact"/>
        </dgm:presLayoutVars>
      </dgm:prSet>
      <dgm:spPr/>
    </dgm:pt>
    <dgm:pt modelId="{015F3D03-D8F6-427C-92BF-271F6310CD45}" type="pres">
      <dgm:prSet presAssocID="{273A0979-DAC8-4ABE-BC9E-90BC8783F30C}" presName="arrow" presStyleLbl="bgShp" presStyleIdx="0" presStyleCnt="1" custLinFactNeighborX="4581" custLinFactNeighborY="12911"/>
      <dgm:spPr/>
    </dgm:pt>
    <dgm:pt modelId="{A5598763-5BD6-473F-A8FC-5C66186AC462}" type="pres">
      <dgm:prSet presAssocID="{273A0979-DAC8-4ABE-BC9E-90BC8783F30C}" presName="linearProcess" presStyleCnt="0"/>
      <dgm:spPr/>
    </dgm:pt>
    <dgm:pt modelId="{2B4739C6-1CDF-4A33-BB3F-F9B5B26028FA}" type="pres">
      <dgm:prSet presAssocID="{783CCE89-933A-48F1-9535-67F2B57D561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DBF9DD-F194-4541-B502-74E6AA504E89}" type="pres">
      <dgm:prSet presAssocID="{22B24F55-CAE8-45A3-AC5A-60279A8334A1}" presName="sibTrans" presStyleCnt="0"/>
      <dgm:spPr/>
    </dgm:pt>
    <dgm:pt modelId="{BD632E46-A329-4859-A462-DB2D950C6D2D}" type="pres">
      <dgm:prSet presAssocID="{AC0274D9-8182-4AF6-B3C2-6D0044EAC2F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57980-A5F9-47FD-A0AB-46C7C2F95782}" type="pres">
      <dgm:prSet presAssocID="{62DE1BD8-3D3A-4A37-91E1-88F9704EC1E4}" presName="sibTrans" presStyleCnt="0"/>
      <dgm:spPr/>
    </dgm:pt>
    <dgm:pt modelId="{B94B5F0F-3828-414C-BE9B-477F85744E48}" type="pres">
      <dgm:prSet presAssocID="{9B0549AA-2350-41C2-9AA4-CB8F88264A7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A49BA4-1397-4BDD-9698-215562179358}" type="presOf" srcId="{783CCE89-933A-48F1-9535-67F2B57D5617}" destId="{2B4739C6-1CDF-4A33-BB3F-F9B5B26028FA}" srcOrd="0" destOrd="0" presId="urn:microsoft.com/office/officeart/2005/8/layout/hProcess9"/>
    <dgm:cxn modelId="{7FE3F838-2C25-464F-B88C-3F94FE4586D3}" srcId="{273A0979-DAC8-4ABE-BC9E-90BC8783F30C}" destId="{9B0549AA-2350-41C2-9AA4-CB8F88264A78}" srcOrd="2" destOrd="0" parTransId="{391A3E4B-30CD-48EA-9473-EC410D163F3E}" sibTransId="{B22E6D51-CE9D-432D-99F1-B5CE5F6263B9}"/>
    <dgm:cxn modelId="{A60244EB-31DF-4DE4-9929-97AE1897F529}" srcId="{273A0979-DAC8-4ABE-BC9E-90BC8783F30C}" destId="{AC0274D9-8182-4AF6-B3C2-6D0044EAC2F4}" srcOrd="1" destOrd="0" parTransId="{D0A75B5E-C7D2-41BD-8857-7C051AD9A123}" sibTransId="{62DE1BD8-3D3A-4A37-91E1-88F9704EC1E4}"/>
    <dgm:cxn modelId="{2B747472-2CB5-4357-9949-C0B8A16AAB12}" srcId="{273A0979-DAC8-4ABE-BC9E-90BC8783F30C}" destId="{783CCE89-933A-48F1-9535-67F2B57D5617}" srcOrd="0" destOrd="0" parTransId="{ADF32304-9A4D-4151-8E4E-7B050321DB12}" sibTransId="{22B24F55-CAE8-45A3-AC5A-60279A8334A1}"/>
    <dgm:cxn modelId="{5268151F-2576-4CFC-A8C2-A7F3A13C472A}" type="presOf" srcId="{9B0549AA-2350-41C2-9AA4-CB8F88264A78}" destId="{B94B5F0F-3828-414C-BE9B-477F85744E48}" srcOrd="0" destOrd="0" presId="urn:microsoft.com/office/officeart/2005/8/layout/hProcess9"/>
    <dgm:cxn modelId="{B4B7B2BE-0264-4408-91DC-12187D349FCE}" type="presOf" srcId="{AC0274D9-8182-4AF6-B3C2-6D0044EAC2F4}" destId="{BD632E46-A329-4859-A462-DB2D950C6D2D}" srcOrd="0" destOrd="0" presId="urn:microsoft.com/office/officeart/2005/8/layout/hProcess9"/>
    <dgm:cxn modelId="{B9AECC0D-CAC5-454B-8413-198DBE1E3652}" type="presOf" srcId="{273A0979-DAC8-4ABE-BC9E-90BC8783F30C}" destId="{C72BA06F-743D-4842-A132-DFDEF1180770}" srcOrd="0" destOrd="0" presId="urn:microsoft.com/office/officeart/2005/8/layout/hProcess9"/>
    <dgm:cxn modelId="{1FEEE4A3-BF21-43CB-A03B-EB39D1F77994}" type="presParOf" srcId="{C72BA06F-743D-4842-A132-DFDEF1180770}" destId="{015F3D03-D8F6-427C-92BF-271F6310CD45}" srcOrd="0" destOrd="0" presId="urn:microsoft.com/office/officeart/2005/8/layout/hProcess9"/>
    <dgm:cxn modelId="{740A9A12-58A7-4981-B27F-4524563A2F0C}" type="presParOf" srcId="{C72BA06F-743D-4842-A132-DFDEF1180770}" destId="{A5598763-5BD6-473F-A8FC-5C66186AC462}" srcOrd="1" destOrd="0" presId="urn:microsoft.com/office/officeart/2005/8/layout/hProcess9"/>
    <dgm:cxn modelId="{B38FF9BB-5FB6-4ABA-986C-ED82102CF95A}" type="presParOf" srcId="{A5598763-5BD6-473F-A8FC-5C66186AC462}" destId="{2B4739C6-1CDF-4A33-BB3F-F9B5B26028FA}" srcOrd="0" destOrd="0" presId="urn:microsoft.com/office/officeart/2005/8/layout/hProcess9"/>
    <dgm:cxn modelId="{27999389-4B70-490B-B799-9BBF49AB58DE}" type="presParOf" srcId="{A5598763-5BD6-473F-A8FC-5C66186AC462}" destId="{00DBF9DD-F194-4541-B502-74E6AA504E89}" srcOrd="1" destOrd="0" presId="urn:microsoft.com/office/officeart/2005/8/layout/hProcess9"/>
    <dgm:cxn modelId="{1A193612-59B0-4A1F-8680-169BA98F764C}" type="presParOf" srcId="{A5598763-5BD6-473F-A8FC-5C66186AC462}" destId="{BD632E46-A329-4859-A462-DB2D950C6D2D}" srcOrd="2" destOrd="0" presId="urn:microsoft.com/office/officeart/2005/8/layout/hProcess9"/>
    <dgm:cxn modelId="{54ED6D84-D0D6-4ACD-BDF6-ED61E8E497BB}" type="presParOf" srcId="{A5598763-5BD6-473F-A8FC-5C66186AC462}" destId="{97E57980-A5F9-47FD-A0AB-46C7C2F95782}" srcOrd="3" destOrd="0" presId="urn:microsoft.com/office/officeart/2005/8/layout/hProcess9"/>
    <dgm:cxn modelId="{2FD64282-D544-4007-9186-64A2C6E13DD8}" type="presParOf" srcId="{A5598763-5BD6-473F-A8FC-5C66186AC462}" destId="{B94B5F0F-3828-414C-BE9B-477F85744E4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3D03-D8F6-427C-92BF-271F6310CD45}">
      <dsp:nvSpPr>
        <dsp:cNvPr id="0" name=""/>
        <dsp:cNvSpPr/>
      </dsp:nvSpPr>
      <dsp:spPr>
        <a:xfrm>
          <a:off x="699053" y="0"/>
          <a:ext cx="5215050" cy="35649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739C6-1CDF-4A33-BB3F-F9B5B26028FA}">
      <dsp:nvSpPr>
        <dsp:cNvPr id="0" name=""/>
        <dsp:cNvSpPr/>
      </dsp:nvSpPr>
      <dsp:spPr>
        <a:xfrm>
          <a:off x="0" y="1069483"/>
          <a:ext cx="1840606" cy="1425978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dirty="0" smtClean="0"/>
            <a:t>친절</a:t>
          </a:r>
          <a:endParaRPr lang="ko-KR" altLang="en-US" sz="4400" b="1" kern="1200" dirty="0"/>
        </a:p>
      </dsp:txBody>
      <dsp:txXfrm>
        <a:off x="69611" y="1139094"/>
        <a:ext cx="1701384" cy="1286756"/>
      </dsp:txXfrm>
    </dsp:sp>
    <dsp:sp modelId="{BD632E46-A329-4859-A462-DB2D950C6D2D}">
      <dsp:nvSpPr>
        <dsp:cNvPr id="0" name=""/>
        <dsp:cNvSpPr/>
      </dsp:nvSpPr>
      <dsp:spPr>
        <a:xfrm>
          <a:off x="2147373" y="1069483"/>
          <a:ext cx="1840606" cy="1425978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dirty="0" smtClean="0"/>
            <a:t>배려</a:t>
          </a:r>
          <a:endParaRPr lang="ko-KR" altLang="en-US" sz="4400" b="1" kern="1200" dirty="0"/>
        </a:p>
      </dsp:txBody>
      <dsp:txXfrm>
        <a:off x="2216984" y="1139094"/>
        <a:ext cx="1701384" cy="1286756"/>
      </dsp:txXfrm>
    </dsp:sp>
    <dsp:sp modelId="{B94B5F0F-3828-414C-BE9B-477F85744E48}">
      <dsp:nvSpPr>
        <dsp:cNvPr id="0" name=""/>
        <dsp:cNvSpPr/>
      </dsp:nvSpPr>
      <dsp:spPr>
        <a:xfrm>
          <a:off x="4294747" y="1069483"/>
          <a:ext cx="1840606" cy="1425978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dirty="0" smtClean="0"/>
            <a:t>긍정</a:t>
          </a:r>
          <a:endParaRPr lang="ko-KR" altLang="en-US" sz="4400" b="1" kern="1200" dirty="0"/>
        </a:p>
      </dsp:txBody>
      <dsp:txXfrm>
        <a:off x="4364358" y="1139094"/>
        <a:ext cx="1701384" cy="1286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B76A-2DBA-4F0F-BA3B-7D86F450435A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04F07-4684-4B7F-9F17-6DBCC8382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4F07-4684-4B7F-9F17-6DBCC8382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0BB3-FF98-4661-900F-0C26A882A190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C36E-5177-4DCD-8118-C789E40FB813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7B6-7A12-4693-8907-FADFCC47B009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6C8-D915-4925-8305-24A1BBBE3FF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3D4-16AE-4026-98D0-F9C2494882D4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9358-9568-49A8-BA70-AC0CFB373B49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BE92-53AD-4889-88B5-D86864194608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0192-F050-45EB-93EE-E46488E32833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F639-FBC5-4755-9572-E496561B5702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A78-8733-4AF8-8408-C9D076518939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F682-F191-4697-8DBB-EC37425B3069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7042950-7589-49C9-9483-260F045A2856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0C958C5-893C-49F6-BAE1-DAB98DFA4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780108"/>
          </a:xfrm>
          <a:solidFill>
            <a:schemeClr val="accent2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나의 직업 소개</a:t>
            </a:r>
            <a:endParaRPr lang="ko-KR" altLang="en-US" b="1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473200"/>
          </a:xfrm>
        </p:spPr>
        <p:txBody>
          <a:bodyPr>
            <a:normAutofit/>
          </a:bodyPr>
          <a:lstStyle/>
          <a:p>
            <a:pPr algn="r"/>
            <a:endParaRPr lang="en-US" altLang="ko-KR" sz="2400" b="1" dirty="0" smtClean="0">
              <a:solidFill>
                <a:schemeClr val="tx1"/>
              </a:solidFill>
              <a:latin typeface="MD아트체" pitchFamily="18" charset="-127"/>
              <a:ea typeface="MD아트체" pitchFamily="18" charset="-127"/>
            </a:endParaRPr>
          </a:p>
          <a:p>
            <a:pPr algn="r"/>
            <a:endParaRPr lang="en-US" altLang="ko-KR" sz="2400" b="1" dirty="0">
              <a:solidFill>
                <a:schemeClr val="tx1"/>
              </a:solidFill>
              <a:latin typeface="MD아트체" pitchFamily="18" charset="-127"/>
              <a:ea typeface="MD아트체" pitchFamily="18" charset="-127"/>
            </a:endParaRPr>
          </a:p>
          <a:p>
            <a:pPr algn="r"/>
            <a:r>
              <a:rPr lang="en-US" altLang="ko-KR" sz="2400" b="1" dirty="0" smtClean="0">
                <a:solidFill>
                  <a:schemeClr val="tx1"/>
                </a:solidFill>
                <a:latin typeface="MD아트체" pitchFamily="18" charset="-127"/>
                <a:ea typeface="MD아트체" pitchFamily="18" charset="-127"/>
              </a:rPr>
              <a:t>30212 </a:t>
            </a:r>
            <a:r>
              <a:rPr lang="ko-KR" altLang="en-US" sz="2400" b="1" dirty="0" smtClean="0">
                <a:solidFill>
                  <a:schemeClr val="tx1"/>
                </a:solidFill>
                <a:latin typeface="MD아트체" pitchFamily="18" charset="-127"/>
                <a:ea typeface="MD아트체" pitchFamily="18" charset="-127"/>
              </a:rPr>
              <a:t>송지혜</a:t>
            </a:r>
            <a:endParaRPr lang="ko-KR" altLang="en-US" sz="2400" b="1" dirty="0">
              <a:solidFill>
                <a:schemeClr val="tx1"/>
              </a:solidFill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219C-7591-4E48-8B6C-A8015F15CB05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2780928"/>
            <a:ext cx="8640960" cy="3096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400" dirty="0" smtClean="0"/>
          </a:p>
          <a:p>
            <a:pPr marL="0" indent="0" algn="ctr">
              <a:buNone/>
            </a:pPr>
            <a:r>
              <a:rPr lang="ko-KR" altLang="en-US" sz="4400" dirty="0" smtClean="0"/>
              <a:t>배우는 것은 쉬운 일은 아니다</a:t>
            </a:r>
            <a:r>
              <a:rPr lang="en-US" altLang="ko-KR" sz="4400" dirty="0" smtClean="0"/>
              <a:t>.!!!</a:t>
            </a:r>
            <a:endParaRPr lang="ko-KR" altLang="en-US" sz="4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나의 좌우명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B82B-DEFB-481A-8395-448B42F4389C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679" y="2964369"/>
            <a:ext cx="7632848" cy="15345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5500" b="1" dirty="0" smtClean="0">
                <a:solidFill>
                  <a:schemeClr val="accent6"/>
                </a:solidFill>
              </a:rPr>
              <a:t>감사합니다</a:t>
            </a:r>
            <a:r>
              <a:rPr lang="en-US" altLang="ko-KR" sz="5500" dirty="0" smtClean="0"/>
              <a:t>.</a:t>
            </a:r>
            <a:endParaRPr lang="ko-KR" altLang="en-US" sz="55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4" name="웃는 얼굴 3"/>
          <p:cNvSpPr/>
          <p:nvPr/>
        </p:nvSpPr>
        <p:spPr>
          <a:xfrm rot="20887865">
            <a:off x="7236296" y="3429000"/>
            <a:ext cx="1080120" cy="10585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B92B-D9A9-4275-B521-CDBA1D42929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003776"/>
            <a:ext cx="7408333" cy="48245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</a:t>
            </a: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이력서  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소개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이력서</a:t>
            </a: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자기소개서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장점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부천 정보 산업 고교 나의  동아리  행사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미래 비전</a:t>
            </a: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꿈</a:t>
            </a: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8. 10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후 나의 모습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일본어 강의 수업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직업 소개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11.. 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좌우명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6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마무리</a:t>
            </a:r>
            <a:endParaRPr lang="en-US" altLang="ko-KR" sz="6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3528" y="6471891"/>
            <a:ext cx="3786691" cy="365125"/>
          </a:xfrm>
        </p:spPr>
        <p:txBody>
          <a:bodyPr/>
          <a:lstStyle/>
          <a:p>
            <a:r>
              <a:rPr lang="en-US" altLang="ko-KR" dirty="0" smtClean="0"/>
              <a:t>30212</a:t>
            </a:r>
            <a:r>
              <a:rPr lang="ko-KR" altLang="en-US" dirty="0" smtClean="0"/>
              <a:t>송지혜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06B5-87FF-4F7C-8D92-7E473CA7870C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smtClean="0"/>
              <a:t>학교</a:t>
            </a:r>
            <a:r>
              <a:rPr lang="en-US" altLang="ko-KR" b="1" dirty="0" smtClean="0"/>
              <a:t>: </a:t>
            </a:r>
            <a:r>
              <a:rPr lang="ko-KR" altLang="en-US" b="1" i="1" dirty="0" smtClean="0">
                <a:solidFill>
                  <a:srgbClr val="7030A0"/>
                </a:solidFill>
              </a:rPr>
              <a:t>부천정보산업고등학교</a:t>
            </a:r>
            <a:endParaRPr lang="en-US" altLang="ko-KR" b="1" i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smtClean="0"/>
              <a:t>생년월일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2001 01 28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smtClean="0"/>
              <a:t>직업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학생</a:t>
            </a:r>
            <a:endParaRPr lang="en-US" altLang="ko-K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1" dirty="0" smtClean="0"/>
              <a:t>10</a:t>
            </a:r>
            <a:r>
              <a:rPr lang="ko-KR" altLang="en-US" b="1" dirty="0" smtClean="0"/>
              <a:t>년 후 나의 직업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 인사부  사무직 </a:t>
            </a:r>
            <a:r>
              <a:rPr lang="en-US" altLang="ko-KR" b="1" dirty="0" smtClean="0"/>
              <a:t>							</a:t>
            </a:r>
            <a:r>
              <a:rPr lang="ko-KR" altLang="en-US" b="1" dirty="0" smtClean="0"/>
              <a:t>사무 보조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문서 작성</a:t>
            </a:r>
            <a:r>
              <a:rPr lang="en-US" altLang="ko-KR" b="1" dirty="0" smtClean="0"/>
              <a:t>)</a:t>
            </a:r>
            <a:endParaRPr lang="ko-KR" altLang="en-US" b="1" i="1" dirty="0">
              <a:solidFill>
                <a:srgbClr val="7030A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소개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60C9-7B8B-4ADC-9168-7E8C9AC2421E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7920881" cy="1290183"/>
          </a:xfrm>
        </p:spPr>
        <p:txBody>
          <a:bodyPr/>
          <a:lstStyle/>
          <a:p>
            <a:r>
              <a:rPr lang="ko-KR" altLang="en-US" dirty="0" smtClean="0"/>
              <a:t>나의 이력서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자기소개서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3062" y="6309320"/>
            <a:ext cx="7939836" cy="376042"/>
          </a:xfrm>
        </p:spPr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17349" r="65421" b="7415"/>
          <a:stretch/>
        </p:blipFill>
        <p:spPr bwMode="auto">
          <a:xfrm>
            <a:off x="873531" y="2232655"/>
            <a:ext cx="3225259" cy="433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17893" r="64137" b="20191"/>
          <a:stretch/>
        </p:blipFill>
        <p:spPr bwMode="auto">
          <a:xfrm>
            <a:off x="4427984" y="2240160"/>
            <a:ext cx="3600400" cy="456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0823-1026-47B4-A023-AC035204A501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장점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3383" y="4024822"/>
            <a:ext cx="15121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친절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2918" y="4041486"/>
            <a:ext cx="15121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긍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정적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812889141"/>
              </p:ext>
            </p:extLst>
          </p:nvPr>
        </p:nvGraphicFramePr>
        <p:xfrm>
          <a:off x="1187624" y="2636912"/>
          <a:ext cx="6135354" cy="356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D074-7433-4AF7-9A49-FE30C494AA9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7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		</a:t>
            </a:r>
            <a:r>
              <a:rPr lang="ko-KR" altLang="en-US" dirty="0" smtClean="0"/>
              <a:t>부천정보산업고교 </a:t>
            </a:r>
            <a:r>
              <a:rPr lang="en-US" altLang="ko-KR" dirty="0" smtClean="0"/>
              <a:t>					</a:t>
            </a:r>
            <a:r>
              <a:rPr lang="ko-KR" altLang="en-US" dirty="0" smtClean="0"/>
              <a:t>나의 동아리 행사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사과의 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생명존중의 날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7133440" y="1242726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4" t="1943" r="213"/>
          <a:stretch/>
        </p:blipFill>
        <p:spPr bwMode="auto">
          <a:xfrm>
            <a:off x="1331640" y="4005064"/>
            <a:ext cx="3272818" cy="203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4038683" cy="2697163"/>
          </a:xfrm>
        </p:spPr>
        <p:txBody>
          <a:bodyPr/>
          <a:lstStyle/>
          <a:p>
            <a:pPr marL="0" indent="0">
              <a:buNone/>
            </a:pPr>
            <a:endParaRPr lang="ko-KR" altLang="en-US" i="1" dirty="0"/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4800600" y="2830513"/>
            <a:ext cx="3822192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4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7" t="-15511" r="-2197" b="-27246"/>
          <a:stretch/>
        </p:blipFill>
        <p:spPr bwMode="auto">
          <a:xfrm>
            <a:off x="4800600" y="3399234"/>
            <a:ext cx="3590282" cy="248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6E-66A6-47D7-A3BC-9E1AC6B3285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5576" y="2675467"/>
            <a:ext cx="7524824" cy="363385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 smtClean="0">
                <a:solidFill>
                  <a:srgbClr val="FD5003"/>
                </a:solidFill>
              </a:rPr>
              <a:t>저는 미래 비전은  인사부 사무직 사무 보조</a:t>
            </a:r>
            <a:r>
              <a:rPr lang="en-US" altLang="ko-KR" b="1" dirty="0" smtClean="0">
                <a:solidFill>
                  <a:srgbClr val="FD5003"/>
                </a:solidFill>
              </a:rPr>
              <a:t>(</a:t>
            </a:r>
            <a:r>
              <a:rPr lang="ko-KR" altLang="en-US" b="1" dirty="0" smtClean="0">
                <a:solidFill>
                  <a:srgbClr val="FD5003"/>
                </a:solidFill>
              </a:rPr>
              <a:t>문서 작성</a:t>
            </a:r>
            <a:r>
              <a:rPr lang="en-US" altLang="ko-KR" b="1" dirty="0" smtClean="0">
                <a:solidFill>
                  <a:srgbClr val="FD5003"/>
                </a:solidFill>
              </a:rPr>
              <a:t>)</a:t>
            </a:r>
            <a:r>
              <a:rPr lang="ko-KR" altLang="en-US" b="1" dirty="0" smtClean="0">
                <a:solidFill>
                  <a:srgbClr val="FD5003"/>
                </a:solidFill>
              </a:rPr>
              <a:t>을 하고 싶습니다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 </a:t>
            </a:r>
            <a:r>
              <a:rPr lang="ko-KR" altLang="en-US" b="1" dirty="0" smtClean="0">
                <a:solidFill>
                  <a:srgbClr val="FD5003"/>
                </a:solidFill>
              </a:rPr>
              <a:t>열심히 자격증과 그 외 공부를 열심히 하여 제가 원하는 직업을 가지도록 노력하겠습니다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  </a:t>
            </a:r>
            <a:r>
              <a:rPr lang="ko-KR" altLang="en-US" b="1" dirty="0" smtClean="0">
                <a:solidFill>
                  <a:srgbClr val="FD5003"/>
                </a:solidFill>
              </a:rPr>
              <a:t>저는 저의 장점을 살려  인사부 사무직에서 팀장을 맡아 승진을 하고 싶습니다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</a:t>
            </a:r>
            <a:r>
              <a:rPr lang="ko-KR" altLang="en-US" b="1" dirty="0" smtClean="0">
                <a:solidFill>
                  <a:srgbClr val="FD5003"/>
                </a:solidFill>
              </a:rPr>
              <a:t>소박한 제 미래의 꿈에 대해 한 발짝 내딛는 미래 비전이 되기를 바랍니다</a:t>
            </a:r>
            <a:r>
              <a:rPr lang="en-US" altLang="ko-KR" b="1" dirty="0" smtClean="0">
                <a:solidFill>
                  <a:srgbClr val="FD5003"/>
                </a:solidFill>
              </a:rPr>
              <a:t>.</a:t>
            </a:r>
            <a:r>
              <a:rPr lang="ko-KR" altLang="en-US" b="1" dirty="0" smtClean="0">
                <a:solidFill>
                  <a:srgbClr val="FD5003"/>
                </a:solidFill>
              </a:rPr>
              <a:t>  최선을 다하여  끝까지  하는 송지혜가 되겠습니다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..</a:t>
            </a:r>
            <a:endParaRPr lang="ko-KR" altLang="en-US" b="1" dirty="0">
              <a:solidFill>
                <a:srgbClr val="FD5003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 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30212</a:t>
            </a:r>
            <a:r>
              <a:rPr lang="ko-KR" altLang="en-US" dirty="0" smtClean="0"/>
              <a:t>송지혜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3C3-CAD1-46F1-BC85-768D769D4A4F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99592" y="2636912"/>
            <a:ext cx="7408333" cy="345069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b="1" dirty="0" smtClean="0">
                <a:solidFill>
                  <a:srgbClr val="FD5003"/>
                </a:solidFill>
              </a:rPr>
              <a:t>저는 인사부 사무직 사무 보조 팀장을  맡고  싶습니다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 </a:t>
            </a:r>
            <a:r>
              <a:rPr lang="ko-KR" altLang="en-US" b="1" dirty="0" smtClean="0">
                <a:solidFill>
                  <a:srgbClr val="FD5003"/>
                </a:solidFill>
              </a:rPr>
              <a:t>그래서 아직도 문서 작성을 배우지 못 한 분들께 도와주고 싶어 취직을 </a:t>
            </a:r>
            <a:r>
              <a:rPr lang="ko-KR" altLang="en-US" b="1" dirty="0" err="1" smtClean="0">
                <a:solidFill>
                  <a:srgbClr val="FD5003"/>
                </a:solidFill>
              </a:rPr>
              <a:t>하게되었습니다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</a:t>
            </a:r>
            <a:r>
              <a:rPr lang="ko-KR" altLang="en-US" b="1" dirty="0" smtClean="0">
                <a:solidFill>
                  <a:srgbClr val="FD5003"/>
                </a:solidFill>
              </a:rPr>
              <a:t> 열심히 일을 하여 </a:t>
            </a:r>
            <a:r>
              <a:rPr lang="en-US" altLang="ko-KR" b="1" dirty="0" smtClean="0">
                <a:solidFill>
                  <a:srgbClr val="FD5003"/>
                </a:solidFill>
              </a:rPr>
              <a:t>10</a:t>
            </a:r>
            <a:r>
              <a:rPr lang="ko-KR" altLang="en-US" b="1" dirty="0" smtClean="0">
                <a:solidFill>
                  <a:srgbClr val="FD5003"/>
                </a:solidFill>
              </a:rPr>
              <a:t>년 후 팀장으로 승진 하고 싶습니다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 </a:t>
            </a:r>
            <a:r>
              <a:rPr lang="ko-KR" altLang="en-US" b="1" dirty="0">
                <a:solidFill>
                  <a:srgbClr val="FD5003"/>
                </a:solidFill>
              </a:rPr>
              <a:t> </a:t>
            </a:r>
            <a:r>
              <a:rPr lang="ko-KR" altLang="en-US" b="1" dirty="0" smtClean="0">
                <a:solidFill>
                  <a:srgbClr val="FD5003"/>
                </a:solidFill>
              </a:rPr>
              <a:t>앞으로 어려운 분들께 잘 도와주는 청각 장애인 통역사가 되고 싶습니다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 </a:t>
            </a:r>
            <a:r>
              <a:rPr lang="ko-KR" altLang="en-US" b="1" dirty="0" smtClean="0">
                <a:solidFill>
                  <a:srgbClr val="FD5003"/>
                </a:solidFill>
              </a:rPr>
              <a:t>열심히 하겠습니다</a:t>
            </a:r>
            <a:r>
              <a:rPr lang="en-US" altLang="ko-KR" b="1" dirty="0" smtClean="0">
                <a:solidFill>
                  <a:srgbClr val="FD5003"/>
                </a:solidFill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년 후 나의 모습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B022-C05C-4500-9261-E9290A897B55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일본어 강의 수업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30212</a:t>
            </a:r>
            <a:r>
              <a:rPr lang="ko-KR" altLang="en-US" smtClean="0"/>
              <a:t>송지혜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10458" r="17512" b="71302"/>
          <a:stretch/>
        </p:blipFill>
        <p:spPr bwMode="auto">
          <a:xfrm flipV="1">
            <a:off x="1475656" y="2986035"/>
            <a:ext cx="6192688" cy="11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34CD-8502-40F9-BA11-EBBA963AD82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58C5-893C-49F6-BAE1-DAB98DFA43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</TotalTime>
  <Words>277</Words>
  <Application>Microsoft Office PowerPoint</Application>
  <PresentationFormat>화면 슬라이드 쇼(4:3)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파형</vt:lpstr>
      <vt:lpstr>나의 직업 소개</vt:lpstr>
      <vt:lpstr>목차</vt:lpstr>
      <vt:lpstr>나의 소개</vt:lpstr>
      <vt:lpstr>나의 이력서&amp; 자기소개서</vt:lpstr>
      <vt:lpstr>나의 장점</vt:lpstr>
      <vt:lpstr>  부천정보산업고교      나의 동아리 행사</vt:lpstr>
      <vt:lpstr>미래 비전(꿈)</vt:lpstr>
      <vt:lpstr>10년 후 나의 모습</vt:lpstr>
      <vt:lpstr>일본어 강의 수업</vt:lpstr>
      <vt:lpstr>나의 좌우명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2019-08-22T02:09:50Z</dcterms:created>
  <dcterms:modified xsi:type="dcterms:W3CDTF">2019-11-01T01:57:18Z</dcterms:modified>
</cp:coreProperties>
</file>