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7556163" cy="9875838"/>
  <p:notesSz cx="9875838" cy="17556163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3BAF65-EFE5-4383-9D2F-BF3BD9AC2796}" v="1" dt="2020-11-17T15:48:42.3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7" d="100"/>
          <a:sy n="57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931114s@gmail.com" userId="c38d7ac01208ba08" providerId="LiveId" clId="{2E3BAF65-EFE5-4383-9D2F-BF3BD9AC2796}"/>
    <pc:docChg chg="custSel modSld">
      <pc:chgData name="931114s@gmail.com" userId="c38d7ac01208ba08" providerId="LiveId" clId="{2E3BAF65-EFE5-4383-9D2F-BF3BD9AC2796}" dt="2020-11-17T15:48:42.324" v="25"/>
      <pc:docMkLst>
        <pc:docMk/>
      </pc:docMkLst>
      <pc:sldChg chg="addSp delSp modSp">
        <pc:chgData name="931114s@gmail.com" userId="c38d7ac01208ba08" providerId="LiveId" clId="{2E3BAF65-EFE5-4383-9D2F-BF3BD9AC2796}" dt="2020-11-17T15:48:42.324" v="25"/>
        <pc:sldMkLst>
          <pc:docMk/>
          <pc:sldMk cId="0" sldId="259"/>
        </pc:sldMkLst>
        <pc:spChg chg="del">
          <ac:chgData name="931114s@gmail.com" userId="c38d7ac01208ba08" providerId="LiveId" clId="{2E3BAF65-EFE5-4383-9D2F-BF3BD9AC2796}" dt="2020-11-17T15:45:53.272" v="17" actId="478"/>
          <ac:spMkLst>
            <pc:docMk/>
            <pc:sldMk cId="0" sldId="259"/>
            <ac:spMk id="21" creationId="{00000000-0000-0000-0000-000000000000}"/>
          </ac:spMkLst>
        </pc:spChg>
        <pc:picChg chg="del">
          <ac:chgData name="931114s@gmail.com" userId="c38d7ac01208ba08" providerId="LiveId" clId="{2E3BAF65-EFE5-4383-9D2F-BF3BD9AC2796}" dt="2020-11-17T15:45:37.957" v="2" actId="478"/>
          <ac:picMkLst>
            <pc:docMk/>
            <pc:sldMk cId="0" sldId="259"/>
            <ac:picMk id="2" creationId="{00000000-0000-0000-0000-000000000000}"/>
          </ac:picMkLst>
        </pc:picChg>
        <pc:picChg chg="del">
          <ac:chgData name="931114s@gmail.com" userId="c38d7ac01208ba08" providerId="LiveId" clId="{2E3BAF65-EFE5-4383-9D2F-BF3BD9AC2796}" dt="2020-11-17T15:45:53.272" v="17" actId="478"/>
          <ac:picMkLst>
            <pc:docMk/>
            <pc:sldMk cId="0" sldId="259"/>
            <ac:picMk id="3" creationId="{00000000-0000-0000-0000-000000000000}"/>
          </ac:picMkLst>
        </pc:picChg>
        <pc:picChg chg="add">
          <ac:chgData name="931114s@gmail.com" userId="c38d7ac01208ba08" providerId="LiveId" clId="{2E3BAF65-EFE5-4383-9D2F-BF3BD9AC2796}" dt="2020-11-17T15:48:42.324" v="25"/>
          <ac:picMkLst>
            <pc:docMk/>
            <pc:sldMk cId="0" sldId="259"/>
            <ac:picMk id="3" creationId="{AFF313EA-C4C4-4DAB-BD92-5BD34D83561A}"/>
          </ac:picMkLst>
        </pc:picChg>
        <pc:picChg chg="del">
          <ac:chgData name="931114s@gmail.com" userId="c38d7ac01208ba08" providerId="LiveId" clId="{2E3BAF65-EFE5-4383-9D2F-BF3BD9AC2796}" dt="2020-11-17T15:45:53.272" v="17" actId="478"/>
          <ac:picMkLst>
            <pc:docMk/>
            <pc:sldMk cId="0" sldId="259"/>
            <ac:picMk id="4" creationId="{00000000-0000-0000-0000-000000000000}"/>
          </ac:picMkLst>
        </pc:picChg>
        <pc:picChg chg="add">
          <ac:chgData name="931114s@gmail.com" userId="c38d7ac01208ba08" providerId="LiveId" clId="{2E3BAF65-EFE5-4383-9D2F-BF3BD9AC2796}" dt="2020-11-17T15:48:42.324" v="25"/>
          <ac:picMkLst>
            <pc:docMk/>
            <pc:sldMk cId="0" sldId="259"/>
            <ac:picMk id="4" creationId="{B671E54F-6663-4814-81DB-9DF8D45DDE33}"/>
          </ac:picMkLst>
        </pc:picChg>
        <pc:picChg chg="del">
          <ac:chgData name="931114s@gmail.com" userId="c38d7ac01208ba08" providerId="LiveId" clId="{2E3BAF65-EFE5-4383-9D2F-BF3BD9AC2796}" dt="2020-11-17T15:45:53.272" v="17" actId="478"/>
          <ac:picMkLst>
            <pc:docMk/>
            <pc:sldMk cId="0" sldId="259"/>
            <ac:picMk id="5" creationId="{00000000-0000-0000-0000-000000000000}"/>
          </ac:picMkLst>
        </pc:picChg>
        <pc:picChg chg="add">
          <ac:chgData name="931114s@gmail.com" userId="c38d7ac01208ba08" providerId="LiveId" clId="{2E3BAF65-EFE5-4383-9D2F-BF3BD9AC2796}" dt="2020-11-17T15:48:42.324" v="25"/>
          <ac:picMkLst>
            <pc:docMk/>
            <pc:sldMk cId="0" sldId="259"/>
            <ac:picMk id="5" creationId="{1C9249F8-383A-4D29-9793-D49015EEADC6}"/>
          </ac:picMkLst>
        </pc:picChg>
        <pc:picChg chg="del">
          <ac:chgData name="931114s@gmail.com" userId="c38d7ac01208ba08" providerId="LiveId" clId="{2E3BAF65-EFE5-4383-9D2F-BF3BD9AC2796}" dt="2020-11-17T15:45:53.272" v="17" actId="478"/>
          <ac:picMkLst>
            <pc:docMk/>
            <pc:sldMk cId="0" sldId="259"/>
            <ac:picMk id="6" creationId="{00000000-0000-0000-0000-000000000000}"/>
          </ac:picMkLst>
        </pc:picChg>
        <pc:picChg chg="add">
          <ac:chgData name="931114s@gmail.com" userId="c38d7ac01208ba08" providerId="LiveId" clId="{2E3BAF65-EFE5-4383-9D2F-BF3BD9AC2796}" dt="2020-11-17T15:48:42.324" v="25"/>
          <ac:picMkLst>
            <pc:docMk/>
            <pc:sldMk cId="0" sldId="259"/>
            <ac:picMk id="6" creationId="{5D102053-B9FA-4513-9A52-AFDC66F66543}"/>
          </ac:picMkLst>
        </pc:picChg>
        <pc:picChg chg="del mod">
          <ac:chgData name="931114s@gmail.com" userId="c38d7ac01208ba08" providerId="LiveId" clId="{2E3BAF65-EFE5-4383-9D2F-BF3BD9AC2796}" dt="2020-11-17T15:45:47.188" v="10" actId="478"/>
          <ac:picMkLst>
            <pc:docMk/>
            <pc:sldMk cId="0" sldId="259"/>
            <ac:picMk id="7" creationId="{00000000-0000-0000-0000-000000000000}"/>
          </ac:picMkLst>
        </pc:picChg>
        <pc:picChg chg="add">
          <ac:chgData name="931114s@gmail.com" userId="c38d7ac01208ba08" providerId="LiveId" clId="{2E3BAF65-EFE5-4383-9D2F-BF3BD9AC2796}" dt="2020-11-17T15:48:42.324" v="25"/>
          <ac:picMkLst>
            <pc:docMk/>
            <pc:sldMk cId="0" sldId="259"/>
            <ac:picMk id="7" creationId="{753D2852-FC09-4449-969C-50496AD0C4A3}"/>
          </ac:picMkLst>
        </pc:picChg>
        <pc:picChg chg="del mod">
          <ac:chgData name="931114s@gmail.com" userId="c38d7ac01208ba08" providerId="LiveId" clId="{2E3BAF65-EFE5-4383-9D2F-BF3BD9AC2796}" dt="2020-11-17T15:45:42.893" v="6" actId="478"/>
          <ac:picMkLst>
            <pc:docMk/>
            <pc:sldMk cId="0" sldId="259"/>
            <ac:picMk id="8" creationId="{00000000-0000-0000-0000-000000000000}"/>
          </ac:picMkLst>
        </pc:picChg>
        <pc:picChg chg="add">
          <ac:chgData name="931114s@gmail.com" userId="c38d7ac01208ba08" providerId="LiveId" clId="{2E3BAF65-EFE5-4383-9D2F-BF3BD9AC2796}" dt="2020-11-17T15:48:42.324" v="25"/>
          <ac:picMkLst>
            <pc:docMk/>
            <pc:sldMk cId="0" sldId="259"/>
            <ac:picMk id="8" creationId="{1C5925C8-B5AF-46E7-A69C-6014D470615D}"/>
          </ac:picMkLst>
        </pc:picChg>
        <pc:picChg chg="del">
          <ac:chgData name="931114s@gmail.com" userId="c38d7ac01208ba08" providerId="LiveId" clId="{2E3BAF65-EFE5-4383-9D2F-BF3BD9AC2796}" dt="2020-11-17T15:45:49.968" v="14" actId="478"/>
          <ac:picMkLst>
            <pc:docMk/>
            <pc:sldMk cId="0" sldId="259"/>
            <ac:picMk id="9" creationId="{00000000-0000-0000-0000-000000000000}"/>
          </ac:picMkLst>
        </pc:picChg>
        <pc:picChg chg="add">
          <ac:chgData name="931114s@gmail.com" userId="c38d7ac01208ba08" providerId="LiveId" clId="{2E3BAF65-EFE5-4383-9D2F-BF3BD9AC2796}" dt="2020-11-17T15:48:42.324" v="25"/>
          <ac:picMkLst>
            <pc:docMk/>
            <pc:sldMk cId="0" sldId="259"/>
            <ac:picMk id="9" creationId="{315E238E-F850-4FEC-9D24-BAABA277D362}"/>
          </ac:picMkLst>
        </pc:picChg>
        <pc:picChg chg="del">
          <ac:chgData name="931114s@gmail.com" userId="c38d7ac01208ba08" providerId="LiveId" clId="{2E3BAF65-EFE5-4383-9D2F-BF3BD9AC2796}" dt="2020-11-17T15:45:51.714" v="16" actId="478"/>
          <ac:picMkLst>
            <pc:docMk/>
            <pc:sldMk cId="0" sldId="259"/>
            <ac:picMk id="10" creationId="{00000000-0000-0000-0000-000000000000}"/>
          </ac:picMkLst>
        </pc:picChg>
        <pc:picChg chg="add">
          <ac:chgData name="931114s@gmail.com" userId="c38d7ac01208ba08" providerId="LiveId" clId="{2E3BAF65-EFE5-4383-9D2F-BF3BD9AC2796}" dt="2020-11-17T15:48:42.324" v="25"/>
          <ac:picMkLst>
            <pc:docMk/>
            <pc:sldMk cId="0" sldId="259"/>
            <ac:picMk id="10" creationId="{6F9A516D-2CBC-4DDB-B98D-86280B6525D0}"/>
          </ac:picMkLst>
        </pc:picChg>
        <pc:picChg chg="del">
          <ac:chgData name="931114s@gmail.com" userId="c38d7ac01208ba08" providerId="LiveId" clId="{2E3BAF65-EFE5-4383-9D2F-BF3BD9AC2796}" dt="2020-11-17T15:45:51.714" v="16" actId="478"/>
          <ac:picMkLst>
            <pc:docMk/>
            <pc:sldMk cId="0" sldId="259"/>
            <ac:picMk id="11" creationId="{00000000-0000-0000-0000-000000000000}"/>
          </ac:picMkLst>
        </pc:picChg>
        <pc:picChg chg="add">
          <ac:chgData name="931114s@gmail.com" userId="c38d7ac01208ba08" providerId="LiveId" clId="{2E3BAF65-EFE5-4383-9D2F-BF3BD9AC2796}" dt="2020-11-17T15:48:42.324" v="25"/>
          <ac:picMkLst>
            <pc:docMk/>
            <pc:sldMk cId="0" sldId="259"/>
            <ac:picMk id="11" creationId="{35A2897D-44E6-4ED9-9E6D-A265439D2179}"/>
          </ac:picMkLst>
        </pc:picChg>
        <pc:picChg chg="del">
          <ac:chgData name="931114s@gmail.com" userId="c38d7ac01208ba08" providerId="LiveId" clId="{2E3BAF65-EFE5-4383-9D2F-BF3BD9AC2796}" dt="2020-11-17T15:45:48.564" v="11" actId="478"/>
          <ac:picMkLst>
            <pc:docMk/>
            <pc:sldMk cId="0" sldId="259"/>
            <ac:picMk id="12" creationId="{00000000-0000-0000-0000-000000000000}"/>
          </ac:picMkLst>
        </pc:picChg>
        <pc:picChg chg="add">
          <ac:chgData name="931114s@gmail.com" userId="c38d7ac01208ba08" providerId="LiveId" clId="{2E3BAF65-EFE5-4383-9D2F-BF3BD9AC2796}" dt="2020-11-17T15:48:42.324" v="25"/>
          <ac:picMkLst>
            <pc:docMk/>
            <pc:sldMk cId="0" sldId="259"/>
            <ac:picMk id="12" creationId="{1D7424A1-865F-4E1D-B410-10737D901564}"/>
          </ac:picMkLst>
        </pc:picChg>
        <pc:picChg chg="del">
          <ac:chgData name="931114s@gmail.com" userId="c38d7ac01208ba08" providerId="LiveId" clId="{2E3BAF65-EFE5-4383-9D2F-BF3BD9AC2796}" dt="2020-11-17T15:45:51.714" v="16" actId="478"/>
          <ac:picMkLst>
            <pc:docMk/>
            <pc:sldMk cId="0" sldId="259"/>
            <ac:picMk id="13" creationId="{00000000-0000-0000-0000-000000000000}"/>
          </ac:picMkLst>
        </pc:picChg>
        <pc:picChg chg="add">
          <ac:chgData name="931114s@gmail.com" userId="c38d7ac01208ba08" providerId="LiveId" clId="{2E3BAF65-EFE5-4383-9D2F-BF3BD9AC2796}" dt="2020-11-17T15:48:42.324" v="25"/>
          <ac:picMkLst>
            <pc:docMk/>
            <pc:sldMk cId="0" sldId="259"/>
            <ac:picMk id="13" creationId="{0DC76427-8BF3-401A-BA09-6D1351545D46}"/>
          </ac:picMkLst>
        </pc:picChg>
        <pc:picChg chg="del">
          <ac:chgData name="931114s@gmail.com" userId="c38d7ac01208ba08" providerId="LiveId" clId="{2E3BAF65-EFE5-4383-9D2F-BF3BD9AC2796}" dt="2020-11-17T15:45:50.438" v="15" actId="478"/>
          <ac:picMkLst>
            <pc:docMk/>
            <pc:sldMk cId="0" sldId="259"/>
            <ac:picMk id="14" creationId="{00000000-0000-0000-0000-000000000000}"/>
          </ac:picMkLst>
        </pc:picChg>
        <pc:picChg chg="add">
          <ac:chgData name="931114s@gmail.com" userId="c38d7ac01208ba08" providerId="LiveId" clId="{2E3BAF65-EFE5-4383-9D2F-BF3BD9AC2796}" dt="2020-11-17T15:48:42.324" v="25"/>
          <ac:picMkLst>
            <pc:docMk/>
            <pc:sldMk cId="0" sldId="259"/>
            <ac:picMk id="14" creationId="{A5316325-BD1C-4A57-B8B6-FEE205F5090D}"/>
          </ac:picMkLst>
        </pc:picChg>
        <pc:picChg chg="del">
          <ac:chgData name="931114s@gmail.com" userId="c38d7ac01208ba08" providerId="LiveId" clId="{2E3BAF65-EFE5-4383-9D2F-BF3BD9AC2796}" dt="2020-11-17T15:45:49.120" v="12" actId="478"/>
          <ac:picMkLst>
            <pc:docMk/>
            <pc:sldMk cId="0" sldId="259"/>
            <ac:picMk id="15" creationId="{00000000-0000-0000-0000-000000000000}"/>
          </ac:picMkLst>
        </pc:picChg>
        <pc:picChg chg="add">
          <ac:chgData name="931114s@gmail.com" userId="c38d7ac01208ba08" providerId="LiveId" clId="{2E3BAF65-EFE5-4383-9D2F-BF3BD9AC2796}" dt="2020-11-17T15:48:42.324" v="25"/>
          <ac:picMkLst>
            <pc:docMk/>
            <pc:sldMk cId="0" sldId="259"/>
            <ac:picMk id="15" creationId="{D729FD16-B25E-4316-8805-D412E62B75D4}"/>
          </ac:picMkLst>
        </pc:picChg>
        <pc:picChg chg="del">
          <ac:chgData name="931114s@gmail.com" userId="c38d7ac01208ba08" providerId="LiveId" clId="{2E3BAF65-EFE5-4383-9D2F-BF3BD9AC2796}" dt="2020-11-17T15:45:51.714" v="16" actId="478"/>
          <ac:picMkLst>
            <pc:docMk/>
            <pc:sldMk cId="0" sldId="259"/>
            <ac:picMk id="16" creationId="{00000000-0000-0000-0000-000000000000}"/>
          </ac:picMkLst>
        </pc:picChg>
        <pc:picChg chg="add">
          <ac:chgData name="931114s@gmail.com" userId="c38d7ac01208ba08" providerId="LiveId" clId="{2E3BAF65-EFE5-4383-9D2F-BF3BD9AC2796}" dt="2020-11-17T15:48:42.324" v="25"/>
          <ac:picMkLst>
            <pc:docMk/>
            <pc:sldMk cId="0" sldId="259"/>
            <ac:picMk id="16" creationId="{99521EB7-9F33-4F4B-8115-98F24D7ED9C3}"/>
          </ac:picMkLst>
        </pc:picChg>
        <pc:picChg chg="del">
          <ac:chgData name="931114s@gmail.com" userId="c38d7ac01208ba08" providerId="LiveId" clId="{2E3BAF65-EFE5-4383-9D2F-BF3BD9AC2796}" dt="2020-11-17T15:45:51.714" v="16" actId="478"/>
          <ac:picMkLst>
            <pc:docMk/>
            <pc:sldMk cId="0" sldId="259"/>
            <ac:picMk id="17" creationId="{00000000-0000-0000-0000-000000000000}"/>
          </ac:picMkLst>
        </pc:picChg>
        <pc:picChg chg="add">
          <ac:chgData name="931114s@gmail.com" userId="c38d7ac01208ba08" providerId="LiveId" clId="{2E3BAF65-EFE5-4383-9D2F-BF3BD9AC2796}" dt="2020-11-17T15:48:42.324" v="25"/>
          <ac:picMkLst>
            <pc:docMk/>
            <pc:sldMk cId="0" sldId="259"/>
            <ac:picMk id="17" creationId="{760FC342-97F7-4202-9B36-A6BDBD274D2B}"/>
          </ac:picMkLst>
        </pc:picChg>
        <pc:picChg chg="del">
          <ac:chgData name="931114s@gmail.com" userId="c38d7ac01208ba08" providerId="LiveId" clId="{2E3BAF65-EFE5-4383-9D2F-BF3BD9AC2796}" dt="2020-11-17T15:45:49.465" v="13" actId="478"/>
          <ac:picMkLst>
            <pc:docMk/>
            <pc:sldMk cId="0" sldId="259"/>
            <ac:picMk id="18" creationId="{00000000-0000-0000-0000-000000000000}"/>
          </ac:picMkLst>
        </pc:picChg>
        <pc:picChg chg="add">
          <ac:chgData name="931114s@gmail.com" userId="c38d7ac01208ba08" providerId="LiveId" clId="{2E3BAF65-EFE5-4383-9D2F-BF3BD9AC2796}" dt="2020-11-17T15:48:42.324" v="25"/>
          <ac:picMkLst>
            <pc:docMk/>
            <pc:sldMk cId="0" sldId="259"/>
            <ac:picMk id="18" creationId="{041213E8-3C73-4665-A000-506C32B40AAE}"/>
          </ac:picMkLst>
        </pc:picChg>
        <pc:picChg chg="del">
          <ac:chgData name="931114s@gmail.com" userId="c38d7ac01208ba08" providerId="LiveId" clId="{2E3BAF65-EFE5-4383-9D2F-BF3BD9AC2796}" dt="2020-11-17T15:45:53.272" v="17" actId="478"/>
          <ac:picMkLst>
            <pc:docMk/>
            <pc:sldMk cId="0" sldId="259"/>
            <ac:picMk id="19" creationId="{00000000-0000-0000-0000-000000000000}"/>
          </ac:picMkLst>
        </pc:picChg>
        <pc:picChg chg="add">
          <ac:chgData name="931114s@gmail.com" userId="c38d7ac01208ba08" providerId="LiveId" clId="{2E3BAF65-EFE5-4383-9D2F-BF3BD9AC2796}" dt="2020-11-17T15:48:42.324" v="25"/>
          <ac:picMkLst>
            <pc:docMk/>
            <pc:sldMk cId="0" sldId="259"/>
            <ac:picMk id="19" creationId="{25F29466-F1D4-4692-9A0E-387F415B631A}"/>
          </ac:picMkLst>
        </pc:picChg>
        <pc:picChg chg="del">
          <ac:chgData name="931114s@gmail.com" userId="c38d7ac01208ba08" providerId="LiveId" clId="{2E3BAF65-EFE5-4383-9D2F-BF3BD9AC2796}" dt="2020-11-17T15:45:53.272" v="17" actId="478"/>
          <ac:picMkLst>
            <pc:docMk/>
            <pc:sldMk cId="0" sldId="259"/>
            <ac:picMk id="20" creationId="{00000000-0000-0000-0000-000000000000}"/>
          </ac:picMkLst>
        </pc:picChg>
        <pc:picChg chg="add">
          <ac:chgData name="931114s@gmail.com" userId="c38d7ac01208ba08" providerId="LiveId" clId="{2E3BAF65-EFE5-4383-9D2F-BF3BD9AC2796}" dt="2020-11-17T15:48:42.324" v="25"/>
          <ac:picMkLst>
            <pc:docMk/>
            <pc:sldMk cId="0" sldId="259"/>
            <ac:picMk id="20" creationId="{C1867865-F9B0-4DB2-93EF-D541C6911082}"/>
          </ac:picMkLst>
        </pc:picChg>
        <pc:picChg chg="del">
          <ac:chgData name="931114s@gmail.com" userId="c38d7ac01208ba08" providerId="LiveId" clId="{2E3BAF65-EFE5-4383-9D2F-BF3BD9AC2796}" dt="2020-11-17T15:45:37.481" v="1" actId="478"/>
          <ac:picMkLst>
            <pc:docMk/>
            <pc:sldMk cId="0" sldId="259"/>
            <ac:picMk id="22" creationId="{00000000-0000-0000-0000-000000000000}"/>
          </ac:picMkLst>
        </pc:picChg>
        <pc:picChg chg="del mod">
          <ac:chgData name="931114s@gmail.com" userId="c38d7ac01208ba08" providerId="LiveId" clId="{2E3BAF65-EFE5-4383-9D2F-BF3BD9AC2796}" dt="2020-11-17T15:48:41.402" v="24" actId="478"/>
          <ac:picMkLst>
            <pc:docMk/>
            <pc:sldMk cId="0" sldId="259"/>
            <ac:picMk id="2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3592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9.png"/><Relationship Id="rId7" Type="http://schemas.openxmlformats.org/officeDocument/2006/relationships/image" Target="../media/image1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11" Type="http://schemas.openxmlformats.org/officeDocument/2006/relationships/image" Target="../media/image116.png"/><Relationship Id="rId5" Type="http://schemas.openxmlformats.org/officeDocument/2006/relationships/image" Target="../media/image111.png"/><Relationship Id="rId10" Type="http://schemas.openxmlformats.org/officeDocument/2006/relationships/image" Target="../media/image115.png"/><Relationship Id="rId4" Type="http://schemas.openxmlformats.org/officeDocument/2006/relationships/image" Target="../media/image110.png"/><Relationship Id="rId9" Type="http://schemas.openxmlformats.org/officeDocument/2006/relationships/image" Target="../media/image1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22.png"/><Relationship Id="rId3" Type="http://schemas.openxmlformats.org/officeDocument/2006/relationships/image" Target="../media/image117.png"/><Relationship Id="rId7" Type="http://schemas.openxmlformats.org/officeDocument/2006/relationships/hyperlink" Target="https://www.youtube.com/watch?v=pgcVLVAPmMg" TargetMode="External"/><Relationship Id="rId12" Type="http://schemas.openxmlformats.org/officeDocument/2006/relationships/hyperlink" Target="https://drive.google.com/file/d/1YqgtH4MDa6J8fZRZ5DAa22KbxVtcMqXd/view?usp=sharing" TargetMode="External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8.png"/><Relationship Id="rId11" Type="http://schemas.openxmlformats.org/officeDocument/2006/relationships/image" Target="../media/image121.png"/><Relationship Id="rId5" Type="http://schemas.openxmlformats.org/officeDocument/2006/relationships/hyperlink" Target="https://www.youtube.com/watch?v=PIvyFgnGBiU" TargetMode="External"/><Relationship Id="rId15" Type="http://schemas.microsoft.com/office/2007/relationships/hdphoto" Target="../media/hdphoto1.wdp"/><Relationship Id="rId10" Type="http://schemas.openxmlformats.org/officeDocument/2006/relationships/image" Target="../media/image120.png"/><Relationship Id="rId4" Type="http://schemas.openxmlformats.org/officeDocument/2006/relationships/image" Target="../media/image92.png"/><Relationship Id="rId9" Type="http://schemas.openxmlformats.org/officeDocument/2006/relationships/hyperlink" Target="https://drive.google.com/file/d/1x380w7wUFYmNwu2AAfdCCtaBCU9yV_7t/view?usp=sharing" TargetMode="External"/><Relationship Id="rId14" Type="http://schemas.openxmlformats.org/officeDocument/2006/relationships/image" Target="../media/image1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1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1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0" Type="http://schemas.openxmlformats.org/officeDocument/2006/relationships/image" Target="../media/image77.png"/><Relationship Id="rId4" Type="http://schemas.openxmlformats.org/officeDocument/2006/relationships/image" Target="../media/image60.png"/><Relationship Id="rId9" Type="http://schemas.openxmlformats.org/officeDocument/2006/relationships/image" Target="../media/image7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12" Type="http://schemas.openxmlformats.org/officeDocument/2006/relationships/image" Target="../media/image8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5" Type="http://schemas.openxmlformats.org/officeDocument/2006/relationships/image" Target="../media/image82.png"/><Relationship Id="rId10" Type="http://schemas.openxmlformats.org/officeDocument/2006/relationships/image" Target="../media/image87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slide" Target="slide10.xml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12" Type="http://schemas.openxmlformats.org/officeDocument/2006/relationships/image" Target="../media/image99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0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11" Type="http://schemas.openxmlformats.org/officeDocument/2006/relationships/slide" Target="slide9.xml"/><Relationship Id="rId5" Type="http://schemas.openxmlformats.org/officeDocument/2006/relationships/image" Target="../media/image93.png"/><Relationship Id="rId15" Type="http://schemas.openxmlformats.org/officeDocument/2006/relationships/slide" Target="slide11.xml"/><Relationship Id="rId10" Type="http://schemas.openxmlformats.org/officeDocument/2006/relationships/image" Target="../media/image98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Relationship Id="rId14" Type="http://schemas.openxmlformats.org/officeDocument/2006/relationships/image" Target="../media/image10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2.png"/><Relationship Id="rId7" Type="http://schemas.openxmlformats.org/officeDocument/2006/relationships/image" Target="../media/image10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4.png"/><Relationship Id="rId11" Type="http://schemas.openxmlformats.org/officeDocument/2006/relationships/image" Target="../media/image108.png"/><Relationship Id="rId5" Type="http://schemas.openxmlformats.org/officeDocument/2006/relationships/image" Target="../media/image103.png"/><Relationship Id="rId10" Type="http://schemas.openxmlformats.org/officeDocument/2006/relationships/image" Target="../media/image107.png"/><Relationship Id="rId4" Type="http://schemas.openxmlformats.org/officeDocument/2006/relationships/image" Target="../media/image92.png"/><Relationship Id="rId9" Type="http://schemas.openxmlformats.org/officeDocument/2006/relationships/hyperlink" Target="https://docs.google.com/presentation/d/1x7Zvm-pwuvoyOBffLxv97J82c7WoIyVQSeRZEYaufWQ/edit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134" y="7138607"/>
            <a:ext cx="2042541" cy="475488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279" y="5999750"/>
            <a:ext cx="5110639" cy="576072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0301" y="6890004"/>
            <a:ext cx="3731324" cy="932688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95319" y="5978890"/>
            <a:ext cx="6966442" cy="530352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14893" y="6662976"/>
            <a:ext cx="4770168" cy="530352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714893" y="7371207"/>
            <a:ext cx="6370511" cy="530352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7994" y="3203972"/>
            <a:ext cx="2265569" cy="393192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94176" y="3203972"/>
            <a:ext cx="2265569" cy="393192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28220" y="3203972"/>
            <a:ext cx="2265569" cy="393192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37974" y="3203972"/>
            <a:ext cx="2265569" cy="393192"/>
          </a:xfrm>
          <a:prstGeom prst="rect">
            <a:avLst/>
          </a:prstGeom>
        </p:spPr>
      </p:pic>
      <p:pic>
        <p:nvPicPr>
          <p:cNvPr id="13" name="Object 12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565731" y="3203972"/>
            <a:ext cx="2265569" cy="393192"/>
          </a:xfrm>
          <a:prstGeom prst="rect">
            <a:avLst/>
          </a:prstGeom>
        </p:spPr>
      </p:pic>
      <p:pic>
        <p:nvPicPr>
          <p:cNvPr id="14" name="Object 13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142911" y="3203972"/>
            <a:ext cx="2265569" cy="393192"/>
          </a:xfrm>
          <a:prstGeom prst="rect">
            <a:avLst/>
          </a:prstGeom>
        </p:spPr>
      </p:pic>
      <p:pic>
        <p:nvPicPr>
          <p:cNvPr id="15" name="Object 14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023021" y="2225278"/>
            <a:ext cx="882682" cy="5029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8132" y="5525691"/>
            <a:ext cx="4641437" cy="1124712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8132" y="4411409"/>
            <a:ext cx="3291554" cy="685800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7749" y="764524"/>
            <a:ext cx="2503027" cy="521208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23574" y="5427678"/>
            <a:ext cx="1700641" cy="667512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82880" y="5998321"/>
            <a:ext cx="1398603" cy="192024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23574" y="5427678"/>
            <a:ext cx="1700641" cy="667512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23574" y="5427678"/>
            <a:ext cx="1700641" cy="667512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23574" y="5427678"/>
            <a:ext cx="1700641" cy="667512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23574" y="5427678"/>
            <a:ext cx="1700641" cy="667512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23574" y="5427678"/>
            <a:ext cx="1700641" cy="667512"/>
          </a:xfrm>
          <a:prstGeom prst="rect">
            <a:avLst/>
          </a:prstGeom>
        </p:spPr>
      </p:pic>
      <p:pic>
        <p:nvPicPr>
          <p:cNvPr id="13" name="Object 12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23574" y="5427678"/>
            <a:ext cx="1700641" cy="667512"/>
          </a:xfrm>
          <a:prstGeom prst="rect">
            <a:avLst/>
          </a:prstGeom>
        </p:spPr>
      </p:pic>
      <p:pic>
        <p:nvPicPr>
          <p:cNvPr id="14" name="Object 13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23574" y="5427678"/>
            <a:ext cx="1700641" cy="667512"/>
          </a:xfrm>
          <a:prstGeom prst="rect">
            <a:avLst/>
          </a:prstGeom>
        </p:spPr>
      </p:pic>
      <p:pic>
        <p:nvPicPr>
          <p:cNvPr id="15" name="Object 1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23574" y="5427678"/>
            <a:ext cx="1700641" cy="667512"/>
          </a:xfrm>
          <a:prstGeom prst="rect">
            <a:avLst/>
          </a:prstGeom>
        </p:spPr>
      </p:pic>
      <p:pic>
        <p:nvPicPr>
          <p:cNvPr id="16" name="Object 1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23574" y="5427678"/>
            <a:ext cx="1700641" cy="667512"/>
          </a:xfrm>
          <a:prstGeom prst="rect">
            <a:avLst/>
          </a:prstGeom>
        </p:spPr>
      </p:pic>
      <p:pic>
        <p:nvPicPr>
          <p:cNvPr id="17" name="Object 1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23574" y="5427678"/>
            <a:ext cx="1700641" cy="66751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" r="2492" b="1"/>
          <a:stretch/>
        </p:blipFill>
        <p:spPr>
          <a:xfrm>
            <a:off x="7343275" y="2880360"/>
            <a:ext cx="3050406" cy="579120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187" y="5525691"/>
            <a:ext cx="5775173" cy="311531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749" y="764524"/>
            <a:ext cx="2503027" cy="521208"/>
          </a:xfrm>
          <a:prstGeom prst="rect">
            <a:avLst/>
          </a:prstGeom>
        </p:spPr>
      </p:pic>
      <p:pic>
        <p:nvPicPr>
          <p:cNvPr id="5" name="그림 4">
            <a:hlinkClick r:id="rId5"/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30"/>
          <a:stretch/>
        </p:blipFill>
        <p:spPr>
          <a:xfrm>
            <a:off x="2669262" y="2202032"/>
            <a:ext cx="5888583" cy="3348114"/>
          </a:xfrm>
          <a:prstGeom prst="rect">
            <a:avLst/>
          </a:prstGeom>
        </p:spPr>
      </p:pic>
      <p:pic>
        <p:nvPicPr>
          <p:cNvPr id="6" name="그림 5">
            <a:hlinkClick r:id="rId7"/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50"/>
          <a:stretch/>
        </p:blipFill>
        <p:spPr>
          <a:xfrm>
            <a:off x="2669263" y="5756124"/>
            <a:ext cx="5888582" cy="3345359"/>
          </a:xfrm>
          <a:prstGeom prst="rect">
            <a:avLst/>
          </a:prstGeom>
        </p:spPr>
      </p:pic>
      <p:pic>
        <p:nvPicPr>
          <p:cNvPr id="7" name="그림 6">
            <a:hlinkClick r:id="rId9"/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03"/>
          <a:stretch/>
        </p:blipFill>
        <p:spPr>
          <a:xfrm>
            <a:off x="9288559" y="2202032"/>
            <a:ext cx="5897426" cy="3373291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64333" y="5018627"/>
            <a:ext cx="6126337" cy="795671"/>
          </a:xfrm>
          <a:prstGeom prst="rect">
            <a:avLst/>
          </a:prstGeom>
        </p:spPr>
      </p:pic>
      <p:pic>
        <p:nvPicPr>
          <p:cNvPr id="8" name="그림 7">
            <a:hlinkClick r:id="rId12"/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58"/>
          <a:stretch/>
        </p:blipFill>
        <p:spPr>
          <a:xfrm>
            <a:off x="9253831" y="5753822"/>
            <a:ext cx="5920579" cy="337081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0" b="100000" l="0" r="100000">
                        <a14:foregroundMark x1="57000" y1="51220" x2="75000" y2="81301"/>
                        <a14:foregroundMark x1="81000" y1="56098" x2="50000" y2="78862"/>
                        <a14:foregroundMark x1="28000" y1="71545" x2="44000" y2="73984"/>
                        <a14:foregroundMark x1="40000" y1="43089" x2="42000" y2="593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587" y="4459533"/>
            <a:ext cx="1101435" cy="135476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0" b="100000" l="10000" r="100000">
                        <a14:foregroundMark x1="21000" y1="13008" x2="21000" y2="13008"/>
                        <a14:foregroundMark x1="36000" y1="5691" x2="36000" y2="5691"/>
                        <a14:foregroundMark x1="53000" y1="10569" x2="53000" y2="10569"/>
                        <a14:backgroundMark x1="20000" y1="35772" x2="95000" y2="64228"/>
                        <a14:backgroundMark x1="92000" y1="39837" x2="17000" y2="47967"/>
                        <a14:backgroundMark x1="20000" y1="60976" x2="34000" y2="89431"/>
                        <a14:backgroundMark x1="68000" y1="93496" x2="87000" y2="87805"/>
                        <a14:backgroundMark x1="48000" y1="29268" x2="48000" y2="29268"/>
                        <a14:backgroundMark x1="46000" y1="28455" x2="46000" y2="28455"/>
                        <a14:backgroundMark x1="46000" y1="26829" x2="51000" y2="43089"/>
                        <a14:backgroundMark x1="41000" y1="22764" x2="26000" y2="227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67" y="4434840"/>
            <a:ext cx="1008374" cy="135260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2290" y="5400675"/>
            <a:ext cx="10437019" cy="411480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9731" y="3472863"/>
            <a:ext cx="10437019" cy="147218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4711" y="8227886"/>
            <a:ext cx="5712285" cy="120700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184" y="720947"/>
            <a:ext cx="2796778" cy="576072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994" y="6143196"/>
            <a:ext cx="2265569" cy="393192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2873" y="6164913"/>
            <a:ext cx="2746343" cy="393192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6368" y="6143196"/>
            <a:ext cx="2265569" cy="393192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02125" y="6143196"/>
            <a:ext cx="2265569" cy="393192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77745" y="6143196"/>
            <a:ext cx="2265569" cy="393192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142911" y="6143196"/>
            <a:ext cx="2265569" cy="3931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749" y="764524"/>
            <a:ext cx="2503027" cy="521208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4001" y="6964728"/>
            <a:ext cx="3906774" cy="822960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7771" y="4551426"/>
            <a:ext cx="4531424" cy="411480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5210" y="7008305"/>
            <a:ext cx="4624435" cy="822960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76050" y="6968871"/>
            <a:ext cx="3759470" cy="411480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27771" y="3956923"/>
            <a:ext cx="4026503" cy="530352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2714" y="6426375"/>
            <a:ext cx="4010644" cy="530352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71921" y="6438376"/>
            <a:ext cx="2927652" cy="530352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954762" y="6416659"/>
            <a:ext cx="3432429" cy="530352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379297" y="3977069"/>
            <a:ext cx="3569446" cy="530352"/>
          </a:xfrm>
          <a:prstGeom prst="rect">
            <a:avLst/>
          </a:prstGeom>
        </p:spPr>
      </p:pic>
      <p:pic>
        <p:nvPicPr>
          <p:cNvPr id="13" name="Object 12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66314" y="5386959"/>
            <a:ext cx="2382584" cy="374904"/>
          </a:xfrm>
          <a:prstGeom prst="rect">
            <a:avLst/>
          </a:prstGeom>
        </p:spPr>
      </p:pic>
      <p:pic>
        <p:nvPicPr>
          <p:cNvPr id="14" name="Object 13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81796" y="5386959"/>
            <a:ext cx="2382584" cy="374904"/>
          </a:xfrm>
          <a:prstGeom prst="rect">
            <a:avLst/>
          </a:prstGeom>
        </p:spPr>
      </p:pic>
      <p:pic>
        <p:nvPicPr>
          <p:cNvPr id="15" name="Object 14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744700" y="5386959"/>
            <a:ext cx="2382584" cy="374904"/>
          </a:xfrm>
          <a:prstGeom prst="rect">
            <a:avLst/>
          </a:prstGeom>
        </p:spPr>
      </p:pic>
      <p:pic>
        <p:nvPicPr>
          <p:cNvPr id="16" name="Object 15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373314" y="5386959"/>
            <a:ext cx="2382584" cy="374904"/>
          </a:xfrm>
          <a:prstGeom prst="rect">
            <a:avLst/>
          </a:prstGeom>
        </p:spPr>
      </p:pic>
      <p:pic>
        <p:nvPicPr>
          <p:cNvPr id="17" name="Object 16" descr="preencoded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983784" y="5386959"/>
            <a:ext cx="2382584" cy="374904"/>
          </a:xfrm>
          <a:prstGeom prst="rect">
            <a:avLst/>
          </a:prstGeom>
        </p:spPr>
      </p:pic>
      <p:pic>
        <p:nvPicPr>
          <p:cNvPr id="18" name="Object 17" descr="preencoded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020056" y="7011734"/>
            <a:ext cx="3454146" cy="822960"/>
          </a:xfrm>
          <a:prstGeom prst="rect">
            <a:avLst/>
          </a:prstGeom>
        </p:spPr>
      </p:pic>
      <p:pic>
        <p:nvPicPr>
          <p:cNvPr id="19" name="Object 18" descr="preencoded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412301" y="4590288"/>
            <a:ext cx="3051096" cy="4114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1" descr="preencoded.png">
            <a:extLst>
              <a:ext uri="{FF2B5EF4-FFF2-40B4-BE49-F238E27FC236}">
                <a16:creationId xmlns:a16="http://schemas.microsoft.com/office/drawing/2014/main" id="{AFF313EA-C4C4-4DAB-BD92-5BD34D835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4" name="Object 2" descr="preencoded.png">
            <a:extLst>
              <a:ext uri="{FF2B5EF4-FFF2-40B4-BE49-F238E27FC236}">
                <a16:creationId xmlns:a16="http://schemas.microsoft.com/office/drawing/2014/main" id="{B671E54F-6663-4814-81DB-9DF8D45DDE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749" y="764524"/>
            <a:ext cx="2503027" cy="521208"/>
          </a:xfrm>
          <a:prstGeom prst="rect">
            <a:avLst/>
          </a:prstGeom>
        </p:spPr>
      </p:pic>
      <p:pic>
        <p:nvPicPr>
          <p:cNvPr id="5" name="Object 3" descr="preencoded.png">
            <a:extLst>
              <a:ext uri="{FF2B5EF4-FFF2-40B4-BE49-F238E27FC236}">
                <a16:creationId xmlns:a16="http://schemas.microsoft.com/office/drawing/2014/main" id="{1C9249F8-383A-4D29-9793-D49015EEAD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7602" y="8560356"/>
            <a:ext cx="548069" cy="201168"/>
          </a:xfrm>
          <a:prstGeom prst="rect">
            <a:avLst/>
          </a:prstGeom>
        </p:spPr>
      </p:pic>
      <p:pic>
        <p:nvPicPr>
          <p:cNvPr id="6" name="Object 4" descr="preencoded.png">
            <a:extLst>
              <a:ext uri="{FF2B5EF4-FFF2-40B4-BE49-F238E27FC236}">
                <a16:creationId xmlns:a16="http://schemas.microsoft.com/office/drawing/2014/main" id="{5D102053-B9FA-4513-9A52-AFDC66F665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7602" y="9174718"/>
            <a:ext cx="548069" cy="201168"/>
          </a:xfrm>
          <a:prstGeom prst="rect">
            <a:avLst/>
          </a:prstGeom>
        </p:spPr>
      </p:pic>
      <p:pic>
        <p:nvPicPr>
          <p:cNvPr id="7" name="Object 6" descr="preencoded.png">
            <a:extLst>
              <a:ext uri="{FF2B5EF4-FFF2-40B4-BE49-F238E27FC236}">
                <a16:creationId xmlns:a16="http://schemas.microsoft.com/office/drawing/2014/main" id="{753D2852-FC09-4449-969C-50496AD0C4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94953" y="2158698"/>
            <a:ext cx="1421178" cy="493776"/>
          </a:xfrm>
          <a:prstGeom prst="rect">
            <a:avLst/>
          </a:prstGeom>
        </p:spPr>
      </p:pic>
      <p:pic>
        <p:nvPicPr>
          <p:cNvPr id="8" name="Object 7" descr="preencoded.png">
            <a:extLst>
              <a:ext uri="{FF2B5EF4-FFF2-40B4-BE49-F238E27FC236}">
                <a16:creationId xmlns:a16="http://schemas.microsoft.com/office/drawing/2014/main" id="{1C5925C8-B5AF-46E7-A69C-6014D47061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61468" y="2696194"/>
            <a:ext cx="6313075" cy="813816"/>
          </a:xfrm>
          <a:prstGeom prst="rect">
            <a:avLst/>
          </a:prstGeom>
        </p:spPr>
      </p:pic>
      <p:pic>
        <p:nvPicPr>
          <p:cNvPr id="9" name="Object 8" descr="preencoded.png">
            <a:extLst>
              <a:ext uri="{FF2B5EF4-FFF2-40B4-BE49-F238E27FC236}">
                <a16:creationId xmlns:a16="http://schemas.microsoft.com/office/drawing/2014/main" id="{315E238E-F850-4FEC-9D24-BAABA277D3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58804" y="3066240"/>
            <a:ext cx="6693265" cy="832104"/>
          </a:xfrm>
          <a:prstGeom prst="rect">
            <a:avLst/>
          </a:prstGeom>
        </p:spPr>
      </p:pic>
      <p:pic>
        <p:nvPicPr>
          <p:cNvPr id="10" name="Object 9" descr="preencoded.png">
            <a:extLst>
              <a:ext uri="{FF2B5EF4-FFF2-40B4-BE49-F238E27FC236}">
                <a16:creationId xmlns:a16="http://schemas.microsoft.com/office/drawing/2014/main" id="{6F9A516D-2CBC-4DDB-B98D-86280B6525D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58245" y="8995267"/>
            <a:ext cx="1758791" cy="393192"/>
          </a:xfrm>
          <a:prstGeom prst="rect">
            <a:avLst/>
          </a:prstGeom>
        </p:spPr>
      </p:pic>
      <p:pic>
        <p:nvPicPr>
          <p:cNvPr id="11" name="Object 10" descr="preencoded.png">
            <a:extLst>
              <a:ext uri="{FF2B5EF4-FFF2-40B4-BE49-F238E27FC236}">
                <a16:creationId xmlns:a16="http://schemas.microsoft.com/office/drawing/2014/main" id="{35A2897D-44E6-4ED9-9E6D-A265439D217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947922" y="9003554"/>
            <a:ext cx="1758791" cy="393192"/>
          </a:xfrm>
          <a:prstGeom prst="rect">
            <a:avLst/>
          </a:prstGeom>
        </p:spPr>
      </p:pic>
      <p:pic>
        <p:nvPicPr>
          <p:cNvPr id="12" name="Object 11" descr="preencoded.png">
            <a:extLst>
              <a:ext uri="{FF2B5EF4-FFF2-40B4-BE49-F238E27FC236}">
                <a16:creationId xmlns:a16="http://schemas.microsoft.com/office/drawing/2014/main" id="{1D7424A1-865F-4E1D-B410-10737D90156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981605" y="9003554"/>
            <a:ext cx="1758791" cy="393192"/>
          </a:xfrm>
          <a:prstGeom prst="rect">
            <a:avLst/>
          </a:prstGeom>
        </p:spPr>
      </p:pic>
      <p:pic>
        <p:nvPicPr>
          <p:cNvPr id="13" name="Object 12" descr="preencoded.png">
            <a:extLst>
              <a:ext uri="{FF2B5EF4-FFF2-40B4-BE49-F238E27FC236}">
                <a16:creationId xmlns:a16="http://schemas.microsoft.com/office/drawing/2014/main" id="{0DC76427-8BF3-401A-BA09-6D1351545D4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949672" y="6354651"/>
            <a:ext cx="1758791" cy="393192"/>
          </a:xfrm>
          <a:prstGeom prst="rect">
            <a:avLst/>
          </a:prstGeom>
        </p:spPr>
      </p:pic>
      <p:pic>
        <p:nvPicPr>
          <p:cNvPr id="14" name="Object 13" descr="preencoded.png">
            <a:extLst>
              <a:ext uri="{FF2B5EF4-FFF2-40B4-BE49-F238E27FC236}">
                <a16:creationId xmlns:a16="http://schemas.microsoft.com/office/drawing/2014/main" id="{A5316325-BD1C-4A57-B8B6-FEE205F5090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931634" y="6354651"/>
            <a:ext cx="1758791" cy="393192"/>
          </a:xfrm>
          <a:prstGeom prst="rect">
            <a:avLst/>
          </a:prstGeom>
        </p:spPr>
      </p:pic>
      <p:pic>
        <p:nvPicPr>
          <p:cNvPr id="15" name="Object 14" descr="preencoded.png">
            <a:extLst>
              <a:ext uri="{FF2B5EF4-FFF2-40B4-BE49-F238E27FC236}">
                <a16:creationId xmlns:a16="http://schemas.microsoft.com/office/drawing/2014/main" id="{D729FD16-B25E-4316-8805-D412E62B75D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956173" y="6354651"/>
            <a:ext cx="1758791" cy="393192"/>
          </a:xfrm>
          <a:prstGeom prst="rect">
            <a:avLst/>
          </a:prstGeom>
        </p:spPr>
      </p:pic>
      <p:pic>
        <p:nvPicPr>
          <p:cNvPr id="16" name="Object 15" descr="preencoded.png">
            <a:extLst>
              <a:ext uri="{FF2B5EF4-FFF2-40B4-BE49-F238E27FC236}">
                <a16:creationId xmlns:a16="http://schemas.microsoft.com/office/drawing/2014/main" id="{99521EB7-9F33-4F4B-8115-98F24D7ED9C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152126" y="5160359"/>
            <a:ext cx="1418892" cy="429768"/>
          </a:xfrm>
          <a:prstGeom prst="rect">
            <a:avLst/>
          </a:prstGeom>
        </p:spPr>
      </p:pic>
      <p:pic>
        <p:nvPicPr>
          <p:cNvPr id="17" name="Object 16" descr="preencoded.png">
            <a:extLst>
              <a:ext uri="{FF2B5EF4-FFF2-40B4-BE49-F238E27FC236}">
                <a16:creationId xmlns:a16="http://schemas.microsoft.com/office/drawing/2014/main" id="{760FC342-97F7-4202-9B36-A6BDBD274D2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269391" y="5171504"/>
            <a:ext cx="1037558" cy="420624"/>
          </a:xfrm>
          <a:prstGeom prst="rect">
            <a:avLst/>
          </a:prstGeom>
        </p:spPr>
      </p:pic>
      <p:pic>
        <p:nvPicPr>
          <p:cNvPr id="18" name="Object 17" descr="preencoded.png">
            <a:extLst>
              <a:ext uri="{FF2B5EF4-FFF2-40B4-BE49-F238E27FC236}">
                <a16:creationId xmlns:a16="http://schemas.microsoft.com/office/drawing/2014/main" id="{041213E8-3C73-4665-A000-506C32B40AA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4317075" y="5171504"/>
            <a:ext cx="1037558" cy="420624"/>
          </a:xfrm>
          <a:prstGeom prst="rect">
            <a:avLst/>
          </a:prstGeom>
        </p:spPr>
      </p:pic>
      <p:pic>
        <p:nvPicPr>
          <p:cNvPr id="19" name="Object 18" descr="preencoded.png">
            <a:extLst>
              <a:ext uri="{FF2B5EF4-FFF2-40B4-BE49-F238E27FC236}">
                <a16:creationId xmlns:a16="http://schemas.microsoft.com/office/drawing/2014/main" id="{25F29466-F1D4-4692-9A0E-387F415B631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489901" y="8001143"/>
            <a:ext cx="6430089" cy="1298448"/>
          </a:xfrm>
          <a:prstGeom prst="rect">
            <a:avLst/>
          </a:prstGeom>
        </p:spPr>
      </p:pic>
      <p:pic>
        <p:nvPicPr>
          <p:cNvPr id="20" name="Object 19" descr="preencoded.png">
            <a:extLst>
              <a:ext uri="{FF2B5EF4-FFF2-40B4-BE49-F238E27FC236}">
                <a16:creationId xmlns:a16="http://schemas.microsoft.com/office/drawing/2014/main" id="{C1867865-F9B0-4DB2-93EF-D541C691108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490329" y="2184559"/>
            <a:ext cx="5772864" cy="92354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749" y="764524"/>
            <a:ext cx="2503027" cy="521208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90563" y="8044291"/>
            <a:ext cx="313325" cy="128016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5059" y="6630257"/>
            <a:ext cx="2330863" cy="566928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7749" y="7429071"/>
            <a:ext cx="2862358" cy="411480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89520" y="4891326"/>
            <a:ext cx="2278999" cy="557784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69157" y="2811209"/>
            <a:ext cx="3519583" cy="411480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491972" y="6630257"/>
            <a:ext cx="2361009" cy="566928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626435" y="7429071"/>
            <a:ext cx="4053221" cy="411480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18177" y="7917561"/>
            <a:ext cx="2862358" cy="411480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95694" y="3381566"/>
            <a:ext cx="4185237" cy="1234440"/>
          </a:xfrm>
          <a:prstGeom prst="rect">
            <a:avLst/>
          </a:prstGeom>
        </p:spPr>
      </p:pic>
      <p:pic>
        <p:nvPicPr>
          <p:cNvPr id="13" name="Object 12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910185" y="7902559"/>
            <a:ext cx="3524298" cy="4114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749" y="764524"/>
            <a:ext cx="2503027" cy="521208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7486" y="2362438"/>
            <a:ext cx="3420856" cy="356616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7204" y="2851642"/>
            <a:ext cx="8123158" cy="768096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5056" y="4469130"/>
            <a:ext cx="3073670" cy="356616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22487" y="4962620"/>
            <a:ext cx="6773275" cy="749808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17915" y="6378797"/>
            <a:ext cx="1858804" cy="356616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35488" y="6894005"/>
            <a:ext cx="7675959" cy="749808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17915" y="8406194"/>
            <a:ext cx="2469166" cy="356616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19343" y="8880253"/>
            <a:ext cx="7616381" cy="37490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749" y="764524"/>
            <a:ext cx="2503027" cy="521208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24685" y="7561231"/>
            <a:ext cx="388906" cy="14630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1421" y="3168682"/>
            <a:ext cx="2655332" cy="557784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5502" y="4001072"/>
            <a:ext cx="3639026" cy="1179576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62527" y="3168682"/>
            <a:ext cx="2655332" cy="557784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005911" y="4001072"/>
            <a:ext cx="3530441" cy="1179576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28334" y="6344079"/>
            <a:ext cx="3138249" cy="55778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6423" y="7260336"/>
            <a:ext cx="4039362" cy="1179576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418463" y="6344079"/>
            <a:ext cx="2655332" cy="557784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85136" y="7260336"/>
            <a:ext cx="3613023" cy="11795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749" y="764524"/>
            <a:ext cx="2503027" cy="521208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1279" y="6978587"/>
            <a:ext cx="796671" cy="402336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1077" y="7488793"/>
            <a:ext cx="4016931" cy="320040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40296" y="6978587"/>
            <a:ext cx="3852910" cy="402336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49297" y="7517225"/>
            <a:ext cx="3852910" cy="320040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086082" y="6994589"/>
            <a:ext cx="3852910" cy="402336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030932" y="7517225"/>
            <a:ext cx="3852910" cy="320040"/>
          </a:xfrm>
          <a:prstGeom prst="rect">
            <a:avLst/>
          </a:prstGeom>
        </p:spPr>
      </p:pic>
      <p:pic>
        <p:nvPicPr>
          <p:cNvPr id="10" name="그림 9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226" y="2843581"/>
            <a:ext cx="4638631" cy="5382649"/>
          </a:xfrm>
          <a:prstGeom prst="rect">
            <a:avLst/>
          </a:prstGeom>
        </p:spPr>
      </p:pic>
      <p:pic>
        <p:nvPicPr>
          <p:cNvPr id="11" name="그림 10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369" y="2843581"/>
            <a:ext cx="4638631" cy="5382649"/>
          </a:xfrm>
          <a:prstGeom prst="rect">
            <a:avLst/>
          </a:prstGeom>
        </p:spPr>
      </p:pic>
      <p:pic>
        <p:nvPicPr>
          <p:cNvPr id="12" name="그림 11">
            <a:hlinkClick r:id="rId15" action="ppaction://hlinksldjump"/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8513" y="2843581"/>
            <a:ext cx="4638768" cy="538280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749" y="764524"/>
            <a:ext cx="2503027" cy="521208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2642" y="2730341"/>
            <a:ext cx="3282125" cy="658368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7936" y="3762613"/>
            <a:ext cx="4394692" cy="1234440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3938" y="5230082"/>
            <a:ext cx="4083510" cy="822960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51908" y="8580358"/>
            <a:ext cx="4386834" cy="256032"/>
          </a:xfrm>
          <a:prstGeom prst="rect">
            <a:avLst/>
          </a:prstGeom>
        </p:spPr>
      </p:pic>
      <p:pic>
        <p:nvPicPr>
          <p:cNvPr id="10" name="그림 9">
            <a:hlinkClick r:id="rId9"/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395" r="-60" b="2671"/>
          <a:stretch/>
        </p:blipFill>
        <p:spPr>
          <a:xfrm>
            <a:off x="7673181" y="4573941"/>
            <a:ext cx="7238573" cy="3899499"/>
          </a:xfrm>
          <a:prstGeom prst="rect">
            <a:avLst/>
          </a:prstGeom>
        </p:spPr>
      </p:pic>
      <p:pic>
        <p:nvPicPr>
          <p:cNvPr id="9" name="그림 8">
            <a:hlinkClick r:id="rId9"/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" r="1563"/>
          <a:stretch/>
        </p:blipFill>
        <p:spPr>
          <a:xfrm>
            <a:off x="8920591" y="441959"/>
            <a:ext cx="5545686" cy="882103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12</Words>
  <Application>Microsoft Office PowerPoint</Application>
  <PresentationFormat>사용자 지정</PresentationFormat>
  <Paragraphs>12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mangoboard.net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포트폴리오(안형규)</dc:title>
  <dc:subject>Presentation</dc:subject>
  <dc:creator>mangoboard.net_6722018</dc:creator>
  <cp:lastModifiedBy>931114s@gmail.com</cp:lastModifiedBy>
  <cp:revision>10</cp:revision>
  <dcterms:created xsi:type="dcterms:W3CDTF">2020-11-10T13:35:56Z</dcterms:created>
  <dcterms:modified xsi:type="dcterms:W3CDTF">2020-11-17T15:48:51Z</dcterms:modified>
</cp:coreProperties>
</file>