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5" r:id="rId2"/>
    <p:sldId id="320" r:id="rId3"/>
    <p:sldId id="321" r:id="rId4"/>
    <p:sldId id="322" r:id="rId5"/>
    <p:sldId id="319" r:id="rId6"/>
  </p:sldIdLst>
  <p:sldSz cx="9144000" cy="6858000" type="screen4x3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7C80"/>
    <a:srgbClr val="FEBBB4"/>
    <a:srgbClr val="FF7D7D"/>
    <a:srgbClr val="FF99CC"/>
    <a:srgbClr val="969696"/>
    <a:srgbClr val="C5003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862" autoAdjust="0"/>
  </p:normalViewPr>
  <p:slideViewPr>
    <p:cSldViewPr showGuides="1">
      <p:cViewPr varScale="1">
        <p:scale>
          <a:sx n="114" d="100"/>
          <a:sy n="114" d="100"/>
        </p:scale>
        <p:origin x="1740" y="102"/>
      </p:cViewPr>
      <p:guideLst>
        <p:guide orient="horz" pos="4110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8C759C6-A9F6-46F8-AC5E-6DFB4C3687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1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A5ED2-0D9C-43D3-960B-6287963FC921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3575"/>
          </a:xfrm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896F8-B209-4F54-8B36-FAFF37E12BA5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8458E-7B32-4B78-A036-7CF42CB5DC81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8458E-7B32-4B78-A036-7CF42CB5DC81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17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8458E-7B32-4B78-A036-7CF42CB5DC81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.17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2700" y="586780"/>
            <a:ext cx="9144000" cy="4571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7508" y="44624"/>
            <a:ext cx="8229600" cy="418058"/>
          </a:xfrm>
        </p:spPr>
        <p:txBody>
          <a:bodyPr/>
          <a:lstStyle>
            <a:lvl1pPr algn="l">
              <a:defRPr sz="2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6948264" y="6524624"/>
            <a:ext cx="2133600" cy="288751"/>
          </a:xfrm>
        </p:spPr>
        <p:txBody>
          <a:bodyPr anchor="ctr"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&lt;#&gt;/2</a:t>
            </a:r>
            <a:endParaRPr lang="en-US" altLang="ko-KR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.17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9768" y="1801624"/>
            <a:ext cx="7628656" cy="1339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연구 개발 직무 지원자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전공요약자료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232" y="3875489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성명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홍 진 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Profile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37B72F-AD88-4191-8EC0-48E68829385E}"/>
              </a:ext>
            </a:extLst>
          </p:cNvPr>
          <p:cNvGrpSpPr/>
          <p:nvPr/>
        </p:nvGrpSpPr>
        <p:grpSpPr>
          <a:xfrm>
            <a:off x="0" y="694656"/>
            <a:ext cx="8872848" cy="1934270"/>
            <a:chOff x="0" y="694656"/>
            <a:chExt cx="8872848" cy="19342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CA3C27-AF52-48EF-9C9F-029F6E6BABC6}"/>
                </a:ext>
              </a:extLst>
            </p:cNvPr>
            <p:cNvSpPr txBox="1"/>
            <p:nvPr/>
          </p:nvSpPr>
          <p:spPr>
            <a:xfrm>
              <a:off x="27849" y="1090043"/>
              <a:ext cx="8844999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연구실 연구분야</a:t>
              </a:r>
              <a:b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나노구조체를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이용한 유연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투명 태양전지의 연구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바이오 이미징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 연구에 초점 </a:t>
              </a:r>
              <a:b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Tribo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&amp; Piezoelectric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특성을 이용한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Energy Harvesting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 및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Energy storage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개발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F51102-C960-45E7-8345-D1BF749F0ED9}"/>
                </a:ext>
              </a:extLst>
            </p:cNvPr>
            <p:cNvSpPr txBox="1"/>
            <p:nvPr/>
          </p:nvSpPr>
          <p:spPr>
            <a:xfrm>
              <a:off x="0" y="694656"/>
              <a:ext cx="26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연구과제 및 연구실 소개</a:t>
              </a:r>
              <a:endPara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5244C37-2380-456A-AF16-6215922B567D}"/>
              </a:ext>
            </a:extLst>
          </p:cNvPr>
          <p:cNvGrpSpPr/>
          <p:nvPr/>
        </p:nvGrpSpPr>
        <p:grpSpPr>
          <a:xfrm>
            <a:off x="0" y="2924944"/>
            <a:ext cx="8959820" cy="3400375"/>
            <a:chOff x="1047058" y="657291"/>
            <a:chExt cx="10036629" cy="273702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0088443-B1E4-455A-94FB-CA6EC80BCB8C}"/>
                </a:ext>
              </a:extLst>
            </p:cNvPr>
            <p:cNvGrpSpPr/>
            <p:nvPr/>
          </p:nvGrpSpPr>
          <p:grpSpPr>
            <a:xfrm>
              <a:off x="1047058" y="1427525"/>
              <a:ext cx="10036628" cy="1966795"/>
              <a:chOff x="1077685" y="912005"/>
              <a:chExt cx="10036628" cy="196679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5354C-FB37-4924-8115-CB9EA237EF84}"/>
                  </a:ext>
                </a:extLst>
              </p:cNvPr>
              <p:cNvSpPr txBox="1"/>
              <p:nvPr/>
            </p:nvSpPr>
            <p:spPr>
              <a:xfrm>
                <a:off x="1077685" y="1342840"/>
                <a:ext cx="10036628" cy="15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Hong, J.P,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Mengesha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T.T., Hong, S. et al. A Comparative Study of the Effects of Different Methods for Preparing RGO/Metal-Oxide Nanocomposite Electrodes on Supercapacitor Performance. J. Korean Phys. Soc. 76, 264–272 (2020).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Sissembayeva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Y., Hong, J.P, Park, H.Y. et al. Correction: Heat Generation by Ion Friction in Water under Alternative Electric Field. J. Korean Phys. Soc. 75, 1054 (2019).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9920429-DE70-4607-86A7-4769B863884B}"/>
                  </a:ext>
                </a:extLst>
              </p:cNvPr>
              <p:cNvSpPr txBox="1"/>
              <p:nvPr/>
            </p:nvSpPr>
            <p:spPr>
              <a:xfrm>
                <a:off x="1077685" y="912005"/>
                <a:ext cx="1886119" cy="27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SCI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Paper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CDDE4E-25D3-4DEF-A80E-E361B58A39FA}"/>
                </a:ext>
              </a:extLst>
            </p:cNvPr>
            <p:cNvGrpSpPr/>
            <p:nvPr/>
          </p:nvGrpSpPr>
          <p:grpSpPr>
            <a:xfrm>
              <a:off x="1047059" y="657291"/>
              <a:ext cx="10036628" cy="646431"/>
              <a:chOff x="1077686" y="4416927"/>
              <a:chExt cx="10036628" cy="64643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0585A6-C8F3-49F8-A980-05A6B6DD8542}"/>
                  </a:ext>
                </a:extLst>
              </p:cNvPr>
              <p:cNvSpPr txBox="1"/>
              <p:nvPr/>
            </p:nvSpPr>
            <p:spPr>
              <a:xfrm>
                <a:off x="1077686" y="4737865"/>
                <a:ext cx="10036628" cy="32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슈퍼커패시터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성능 향상을 위한 환원 그래핀 옥사이드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금속산화물 전극의 개발 및 비교 연구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102250-B3B2-453B-9EFF-84CC26BB50A9}"/>
                  </a:ext>
                </a:extLst>
              </p:cNvPr>
              <p:cNvSpPr txBox="1"/>
              <p:nvPr/>
            </p:nvSpPr>
            <p:spPr>
              <a:xfrm>
                <a:off x="1077686" y="4416927"/>
                <a:ext cx="1384833" cy="27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학위 논문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Paper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DE31A9-0EB7-42B3-982B-D640FC31B523}"/>
              </a:ext>
            </a:extLst>
          </p:cNvPr>
          <p:cNvGrpSpPr/>
          <p:nvPr/>
        </p:nvGrpSpPr>
        <p:grpSpPr>
          <a:xfrm>
            <a:off x="-2767" y="692696"/>
            <a:ext cx="8992915" cy="4953680"/>
            <a:chOff x="1077686" y="1089396"/>
            <a:chExt cx="9912699" cy="32660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EB136-09E7-401A-B579-4721FB41D9BA}"/>
                </a:ext>
              </a:extLst>
            </p:cNvPr>
            <p:cNvSpPr txBox="1"/>
            <p:nvPr/>
          </p:nvSpPr>
          <p:spPr>
            <a:xfrm>
              <a:off x="1077686" y="1403892"/>
              <a:ext cx="9759383" cy="295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정전용량을 갖는 금속산화물과 넓은 비표면적 및 우수한 전기전도성을 지닌 그래핀을 활물질로 선정</a:t>
              </a:r>
              <a:b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소재의 </a:t>
              </a:r>
              <a:r>
                <a:rPr kumimoji="0" lang="ko-KR" altLang="en-US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일함수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값이 유사하여 적합할 것으로 판단</a:t>
              </a:r>
              <a:endPara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수열 합성법을 활용해 여러 종류의 금속산화물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en-US" altLang="ko-KR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rGO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복합체 합성</a:t>
              </a:r>
              <a:b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-&gt;Ni(OH)</a:t>
              </a:r>
              <a:r>
                <a:rPr kumimoji="0" lang="en-US" altLang="ko-KR" sz="10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-rGO, </a:t>
              </a:r>
              <a:r>
                <a:rPr kumimoji="0" lang="en-US" altLang="ko-KR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NiO-rGO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Fe</a:t>
              </a:r>
              <a:r>
                <a:rPr kumimoji="0" lang="en-US" altLang="ko-KR" sz="10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kumimoji="0" lang="en-US" altLang="ko-KR" sz="10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-rGO, MnO</a:t>
              </a:r>
              <a:r>
                <a:rPr kumimoji="0" lang="en-US" altLang="ko-KR" sz="10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-rGO</a:t>
              </a: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XRD, FE-SEM, TEM,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라만 분광기를 사용하여 복합체의 구조 및 형태 확인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나노 복합체를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1A/g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전류 밀도 하에서 전기화학적 측정</a:t>
              </a:r>
              <a:endPara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뛰어난 정전용량을 갖는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MnO</a:t>
              </a:r>
              <a:r>
                <a:rPr kumimoji="0" lang="en-US" altLang="ko-KR" sz="1600" baseline="-250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en-US" altLang="ko-KR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rGO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나노 복합체를 선택</a:t>
              </a:r>
              <a:endPara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코팅 시 집전체가 망가지는 문제 발생 및 건조 시 박리 현상</a:t>
              </a:r>
              <a:endPara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코팅방식 변화를 통한 비표면적 개선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-&gt;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정전용량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향상 목표</a:t>
              </a:r>
              <a:endPara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방법으로 복합체를 다공성 금속폼에 코팅</a:t>
              </a:r>
              <a:b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2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</a:t>
              </a:r>
              <a:r>
                <a:rPr kumimoji="0" lang="ko-KR" altLang="en-US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드롭코팅법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수열합성 </a:t>
              </a:r>
              <a:r>
                <a:rPr kumimoji="0" lang="ko-KR" altLang="en-US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코팅법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닥터블레이드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코팅법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나노 복합체 </a:t>
              </a:r>
              <a:r>
                <a:rPr kumimoji="0" lang="ko-KR" altLang="en-US" sz="16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드롭코팅법</a:t>
              </a:r>
              <a:endPara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238DD-00C2-4E91-BAB1-724A97C5C7AE}"/>
                </a:ext>
              </a:extLst>
            </p:cNvPr>
            <p:cNvSpPr txBox="1"/>
            <p:nvPr/>
          </p:nvSpPr>
          <p:spPr>
            <a:xfrm>
              <a:off x="1077686" y="1089396"/>
              <a:ext cx="9912699" cy="314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 err="1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슈퍼커패시터</a:t>
              </a:r>
              <a:r>
                <a:rPr kumimoji="0" lang="ko-KR" altLang="en-US" b="1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성능 향상을 위한 환원 그래핀 옥사이드</a:t>
              </a:r>
              <a:r>
                <a:rPr kumimoji="0" lang="en-US" altLang="ko-KR" b="1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b="1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금속산화물 전극의 개발 및 비교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5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Paper</a:t>
            </a:r>
            <a:endParaRPr lang="ko-KR" altLang="en-US" dirty="0"/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7281E69D-CFB4-42D5-9552-0F0F1D8C7138}"/>
              </a:ext>
            </a:extLst>
          </p:cNvPr>
          <p:cNvGrpSpPr/>
          <p:nvPr/>
        </p:nvGrpSpPr>
        <p:grpSpPr>
          <a:xfrm>
            <a:off x="-64" y="645391"/>
            <a:ext cx="4577155" cy="3164663"/>
            <a:chOff x="1259632" y="980728"/>
            <a:chExt cx="6048672" cy="433194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277B1D5-DC25-40FE-8792-339E2E60B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59632" y="980728"/>
              <a:ext cx="603885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A2F8F58A-1882-42BE-83E9-A2D077004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9454" y="3140968"/>
              <a:ext cx="603885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6157DC-453B-4AEB-A319-35B01E35A78B}"/>
              </a:ext>
            </a:extLst>
          </p:cNvPr>
          <p:cNvGrpSpPr/>
          <p:nvPr/>
        </p:nvGrpSpPr>
        <p:grpSpPr>
          <a:xfrm>
            <a:off x="2408" y="3645023"/>
            <a:ext cx="9141591" cy="3384375"/>
            <a:chOff x="-19627" y="490964"/>
            <a:chExt cx="9012410" cy="314786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8B1994D-E86A-4614-8D50-F61B8B17022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0308" y="490964"/>
              <a:ext cx="4512475" cy="314786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887185-C00B-4A06-9FBC-26F5C2E08898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9627" y="644462"/>
              <a:ext cx="4512475" cy="2815041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173AF6-EAA2-46D0-9558-6E3AB5B89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435" y="645391"/>
            <a:ext cx="5168489" cy="32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Paper</a:t>
            </a:r>
            <a:endParaRPr lang="ko-KR" altLang="en-US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8A046B1-B1C1-4C20-958A-C8C73706B091}"/>
              </a:ext>
            </a:extLst>
          </p:cNvPr>
          <p:cNvGrpSpPr/>
          <p:nvPr/>
        </p:nvGrpSpPr>
        <p:grpSpPr>
          <a:xfrm>
            <a:off x="-20958" y="644526"/>
            <a:ext cx="9306763" cy="3720578"/>
            <a:chOff x="-20958" y="764704"/>
            <a:chExt cx="9306763" cy="3620715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1185420E-909E-4914-9EDE-A121284C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958" y="764704"/>
              <a:ext cx="4811307" cy="3620715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C366BCA5-146C-4DAA-A45C-2986C087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3511" y="828716"/>
              <a:ext cx="4872294" cy="3550509"/>
            </a:xfrm>
            <a:prstGeom prst="rect">
              <a:avLst/>
            </a:prstGeom>
          </p:spPr>
        </p:pic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9EBBB6CC-46B8-4803-A948-E7074C634DC6}"/>
              </a:ext>
            </a:extLst>
          </p:cNvPr>
          <p:cNvSpPr txBox="1"/>
          <p:nvPr/>
        </p:nvSpPr>
        <p:spPr>
          <a:xfrm>
            <a:off x="48259" y="4872841"/>
            <a:ext cx="91297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제작 전극을 </a:t>
            </a:r>
            <a:r>
              <a:rPr kumimoji="0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기공률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분석기로 분석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-&gt;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kumimoji="0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기공률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최대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45.10%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까지 감소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1A/g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의 전류 밀도 하 측정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kumimoji="0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닥터블레이드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kumimoji="0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코팅법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(112F/g)-&gt;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나노 복합체 </a:t>
            </a:r>
            <a:r>
              <a:rPr kumimoji="0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드롭코팅법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(212 F/g)</a:t>
            </a:r>
            <a:b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</a:b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-&gt;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정전용량 최대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189%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까지 증가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RGO/</a:t>
            </a:r>
            <a:r>
              <a:rPr lang="en-US" altLang="ko-KR" sz="1400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MnO</a:t>
            </a:r>
            <a:r>
              <a:rPr lang="en-US" altLang="ko-KR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₂ </a:t>
            </a:r>
            <a:r>
              <a:rPr lang="ko-KR" altLang="en-US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나노 복합체는 우수한 전기 전도성</a:t>
            </a:r>
            <a:r>
              <a:rPr lang="en-US" altLang="ko-KR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높은 전기 용량 및 충</a:t>
            </a:r>
            <a:r>
              <a:rPr lang="en-US" altLang="ko-KR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/</a:t>
            </a:r>
            <a:r>
              <a:rPr lang="ko-KR" altLang="en-US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방전 효율을 나타냄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부착방법 또한 전극의 전기화학적 성능에 영향을 준다는 것을 확인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43799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50771</TotalTime>
  <Words>382</Words>
  <Application>Microsoft Office PowerPoint</Application>
  <PresentationFormat>화면 슬라이드 쇼(4:3)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나눔고딕</vt:lpstr>
      <vt:lpstr>나눔바른고딕</vt:lpstr>
      <vt:lpstr>맑은 고딕</vt:lpstr>
      <vt:lpstr>Arial</vt:lpstr>
      <vt:lpstr>기본 디자인</vt:lpstr>
      <vt:lpstr>PowerPoint 프레젠테이션</vt:lpstr>
      <vt:lpstr>Profile</vt:lpstr>
      <vt:lpstr>Paper</vt:lpstr>
      <vt:lpstr>Paper</vt:lpstr>
      <vt:lpstr>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LGCHEMRND</dc:creator>
  <cp:lastModifiedBy>tirusewmengesha</cp:lastModifiedBy>
  <cp:revision>2612</cp:revision>
  <dcterms:created xsi:type="dcterms:W3CDTF">2007-10-12T06:02:35Z</dcterms:created>
  <dcterms:modified xsi:type="dcterms:W3CDTF">2020-11-23T03:05:04Z</dcterms:modified>
</cp:coreProperties>
</file>