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0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0463-BDCF-43DA-9466-C61665EDD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C2870-329C-423D-8FC4-828E8CA7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2815B-236E-4B36-902D-DE58BB4E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1DBC-DAA4-4343-A724-8B0F569B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AB0E0-2535-4AF5-8126-04607FF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4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E2496-DCD4-4A74-B95B-3598BCF7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9AFEE-8095-4917-A2CC-2A23F3CA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7CB81-F79F-401F-BD8D-1AAEAE8E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8B10A-520E-4A61-BC10-E0BFEBB2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25647-EC4F-41C0-AE5C-3E3B8BE3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6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664ED3-3E1E-4D6A-8078-B6771D9B6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6F6A2-B498-40BE-960A-ABB34F3F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FD643-B378-49CE-A9FA-53F18C5F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69CC0-1A8B-4414-B9BA-0F8B545E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E46F-9B3D-4D9A-9631-CB9811F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6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7AF6B-722E-4576-8F1C-E6F5A7F8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3E525-B81A-4F35-94C6-FFAF3EF6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A00C0-73D4-4A35-A012-8AC4642F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11397-32C8-4CF6-B2D8-E21A1A71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E1CDB-1708-4AD4-A0DA-B7D38E63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5C4D7-A13D-4D96-B179-C0A387E0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564A8-2AF5-4E6E-97F5-9192637B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F280E-DA5B-4317-A887-C9577948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30FEA-8A85-4017-9C86-07323055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D1D2A-1C6C-4E73-AE34-414F1FC5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4D77A-025C-4AE2-9C7D-E3A2A8BA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F4141-78CB-4FCF-8892-D0342A149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433C6-15E2-4C72-9B3C-31D46D37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8959D-C592-49B3-B53A-4EC69CF0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0FC38-6CA6-4BEA-AAA4-A926CACC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52180-64E2-434F-845F-00F93F3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4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B1998-95DA-4BA4-BF80-8CFCDB8E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638AF-7A39-414C-AA44-34B3B455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4DCE9-30E8-4096-AF60-0DE56FE88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ACA22-F918-4D7A-AEB1-268AFB5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B0FEB-33C1-4F75-9752-92875FADB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EBB70F-39AC-496B-94DB-84666F2C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9F407A-69BF-4538-A8F1-90AFA1A0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EB98E-890A-4A4E-BE75-5D0DAA63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7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E112-9C32-4384-B2F5-C71F8A85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E8D15C-EE21-4D07-9CC6-CF37C00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B56AD-A2F1-4EEC-9C49-4E5EC53C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215D0-5A99-4085-AE86-266C29E0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786E42-88D8-4F7E-B627-2CE02932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B1339-05B0-47FC-9C58-F4A32AB7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CD863B-808F-40E2-A1E6-5D76ED30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4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77DF9-41D1-48C5-A3A4-B509FCB6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24731-1B8B-404A-9F77-F4514511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3D438-3DFB-4B66-8A7A-6357242E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6F7FA-99D4-481B-99B3-C9D230C7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9DEB2-C3F2-459C-946D-9A602577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3E280-739B-4B11-9E22-D8729075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4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928A0-3748-4888-9978-09D62D71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E3D02-F2E4-4778-9743-57603441D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A33A64-DBFB-46A9-A6A6-F61FDEA71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5BB62-273B-4DE7-B208-8F708AA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BA4EC-E88F-44E4-90E0-4542F826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6930D-770E-45F8-BCC0-FF259629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21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C1250-6E7A-4164-9F3C-AA10A078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2C995-DD61-42B7-B984-33B3EA49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8436-F048-4796-9C09-51226053F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0CD4-4BB7-4433-BC96-8340157B2F52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EB18F-51BE-4EDC-A823-B52059CBC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D4688-2810-486E-A8A4-3A497E1D0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7E94-8ABE-4880-88D8-8A3AD58F1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754435"/>
            <a:ext cx="9144000" cy="3027805"/>
          </a:xfrm>
        </p:spPr>
        <p:txBody>
          <a:bodyPr/>
          <a:lstStyle/>
          <a:p>
            <a:pPr lvl="0">
              <a:lnSpc>
                <a:spcPct val="140000"/>
              </a:lnSpc>
              <a:defRPr/>
            </a:pPr>
            <a:r>
              <a:rPr lang="ko-KR" altLang="en-US"/>
              <a:t>시각디자인</a:t>
            </a:r>
            <a:br>
              <a:rPr lang="ko-KR" altLang="en-US"/>
            </a:br>
            <a:r>
              <a:rPr lang="ko-KR" altLang="en-US"/>
              <a:t>포트폴리오</a:t>
            </a: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95250" y="4034237"/>
            <a:ext cx="12231018" cy="1432653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marL="0" lvl="0" indent="0" algn="ctr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제작 참여도 및 참여부문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100%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본인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제품모델링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00974" y="1825625"/>
            <a:ext cx="6990050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패키지디자인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68974" y="1825625"/>
            <a:ext cx="7854051" cy="435133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패키지디자인</a:t>
            </a:r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72988" y="1825625"/>
            <a:ext cx="7846023" cy="435133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포토그라피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79735" y="1825625"/>
            <a:ext cx="7032530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영상디자인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42907" y="1825625"/>
            <a:ext cx="7106185" cy="435133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영상디자인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19516" y="1825625"/>
            <a:ext cx="7152967" cy="435133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0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                      </a:t>
            </a:r>
            <a:r>
              <a:rPr lang="en-US" altLang="ko-KR"/>
              <a:t>-</a:t>
            </a:r>
            <a:r>
              <a:rPr lang="ko-KR" altLang="en-US"/>
              <a:t>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스케치</a:t>
            </a:r>
            <a:r>
              <a:rPr lang="en-US" altLang="ko-KR"/>
              <a:t>-</a:t>
            </a:r>
            <a:r>
              <a:rPr lang="ko-KR" altLang="en-US"/>
              <a:t>소묘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27542" y="1825625"/>
            <a:ext cx="6936915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글자디자인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02895" y="1825625"/>
            <a:ext cx="6986210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편집디자인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23115" y="1825625"/>
            <a:ext cx="6945769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색연필 일러스트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16193" y="1825625"/>
            <a:ext cx="695961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22508" y="1825625"/>
            <a:ext cx="6946983" cy="435133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일러스트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28CFD-0081-4D65-9CDA-92E0DA90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일러스트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14AEC21-45F0-4B3A-A695-BFBDAB05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9" y="1838325"/>
            <a:ext cx="7810962" cy="4351338"/>
          </a:xfrm>
        </p:spPr>
      </p:pic>
    </p:spTree>
    <p:extLst>
      <p:ext uri="{BB962C8B-B14F-4D97-AF65-F5344CB8AC3E}">
        <p14:creationId xmlns:p14="http://schemas.microsoft.com/office/powerpoint/2010/main" val="320837114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일러스트 광고 디자인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14297" y="1825625"/>
            <a:ext cx="6963405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캐릭터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623115" y="1825625"/>
            <a:ext cx="6945769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</ep:Words>
  <ep:PresentationFormat>와이드스크린</ep:PresentationFormat>
  <ep:Paragraphs>17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시각디자인 포트폴리오</vt:lpstr>
      <vt:lpstr>스케치-소묘</vt:lpstr>
      <vt:lpstr>글자디자인</vt:lpstr>
      <vt:lpstr>편집디자인</vt:lpstr>
      <vt:lpstr>색연필 일러스트</vt:lpstr>
      <vt:lpstr>슬라이드 6</vt:lpstr>
      <vt:lpstr>일러스트</vt:lpstr>
      <vt:lpstr>일러스트 광고 디자인</vt:lpstr>
      <vt:lpstr>캐릭터</vt:lpstr>
      <vt:lpstr>제품모델링</vt:lpstr>
      <vt:lpstr>패키지디자인</vt:lpstr>
      <vt:lpstr>패키지디자인</vt:lpstr>
      <vt:lpstr>포토그라피</vt:lpstr>
      <vt:lpstr>영상디자인</vt:lpstr>
      <vt:lpstr>영상디자인</vt:lpstr>
      <vt:lpstr>-끝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2020-10-10T17:18:46.000</dcterms:created>
  <dc:creator>pc</dc:creator>
  <cp:lastModifiedBy>pc</cp:lastModifiedBy>
  <dcterms:modified xsi:type="dcterms:W3CDTF">2020-10-12T03:44:38.772</dcterms:modified>
  <cp:revision>8</cp:revision>
  <dc:title>PPT 포트폴리오</dc:title>
  <cp:version/>
</cp:coreProperties>
</file>