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9" r:id="rId2"/>
    <p:sldId id="331" r:id="rId3"/>
    <p:sldId id="332" r:id="rId4"/>
    <p:sldId id="335" r:id="rId5"/>
    <p:sldId id="336" r:id="rId6"/>
    <p:sldId id="337" r:id="rId7"/>
    <p:sldId id="338" r:id="rId8"/>
    <p:sldId id="380" r:id="rId9"/>
    <p:sldId id="381" r:id="rId10"/>
    <p:sldId id="382" r:id="rId11"/>
    <p:sldId id="383" r:id="rId12"/>
    <p:sldId id="384" r:id="rId13"/>
    <p:sldId id="385" r:id="rId14"/>
    <p:sldId id="375" r:id="rId15"/>
    <p:sldId id="376" r:id="rId16"/>
    <p:sldId id="377" r:id="rId17"/>
    <p:sldId id="37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87" r:id="rId27"/>
    <p:sldId id="386" r:id="rId28"/>
    <p:sldId id="388" r:id="rId29"/>
    <p:sldId id="389" r:id="rId30"/>
    <p:sldId id="374" r:id="rId31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5" autoAdjust="0"/>
  </p:normalViewPr>
  <p:slideViewPr>
    <p:cSldViewPr>
      <p:cViewPr>
        <p:scale>
          <a:sx n="56" d="100"/>
          <a:sy n="56" d="100"/>
        </p:scale>
        <p:origin x="-218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9A9CE-1F32-42E0-9BDE-29BA8D5D900C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13FC-FFBE-452B-997B-D2F7DC0646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9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76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8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8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85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85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16" y="364070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303" y="364075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16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7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8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8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21DA-FC46-4C0D-98DE-56DC8A35A552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563E-C5F1-4BE2-BE06-8657F98C10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85" y="15446"/>
            <a:ext cx="6885384" cy="9144000"/>
            <a:chOff x="0" y="0"/>
            <a:chExt cx="6885384" cy="9144000"/>
          </a:xfrm>
        </p:grpSpPr>
        <p:grpSp>
          <p:nvGrpSpPr>
            <p:cNvPr id="3" name="그룹 5"/>
            <p:cNvGrpSpPr/>
            <p:nvPr/>
          </p:nvGrpSpPr>
          <p:grpSpPr>
            <a:xfrm>
              <a:off x="116632" y="2411761"/>
              <a:ext cx="1440160" cy="1944216"/>
              <a:chOff x="1" y="0"/>
              <a:chExt cx="1925516" cy="2567355"/>
            </a:xfrm>
          </p:grpSpPr>
          <p:pic>
            <p:nvPicPr>
              <p:cNvPr id="32" name="그림 1" descr="Scan0001.jpg"/>
              <p:cNvPicPr>
                <a:picLocks noChangeAspect="1"/>
              </p:cNvPicPr>
              <p:nvPr/>
            </p:nvPicPr>
            <p:blipFill>
              <a:blip r:embed="rId2" cstate="email">
                <a:lum bright="10000" contrast="-30000"/>
              </a:blip>
              <a:stretch>
                <a:fillRect/>
              </a:stretch>
            </p:blipFill>
            <p:spPr>
              <a:xfrm>
                <a:off x="1" y="1"/>
                <a:ext cx="1925516" cy="2567354"/>
              </a:xfrm>
              <a:prstGeom prst="rect">
                <a:avLst/>
              </a:prstGeom>
            </p:spPr>
          </p:pic>
          <p:pic>
            <p:nvPicPr>
              <p:cNvPr id="33" name="그림 2" descr="블랙야크로고.jpg"/>
              <p:cNvPicPr>
                <a:picLocks noChangeAspect="1"/>
              </p:cNvPicPr>
              <p:nvPr/>
            </p:nvPicPr>
            <p:blipFill>
              <a:blip r:embed="rId3" cstate="email">
                <a:lum bright="10000" contrast="-30000"/>
              </a:blip>
              <a:srcRect/>
              <a:stretch>
                <a:fillRect/>
              </a:stretch>
            </p:blipFill>
            <p:spPr>
              <a:xfrm>
                <a:off x="1196752" y="0"/>
                <a:ext cx="707617" cy="161741"/>
              </a:xfrm>
              <a:prstGeom prst="rect">
                <a:avLst/>
              </a:prstGeom>
            </p:spPr>
          </p:pic>
        </p:grpSp>
        <p:pic>
          <p:nvPicPr>
            <p:cNvPr id="4" name="그림 3" descr="포1-4.jpg"/>
            <p:cNvPicPr>
              <a:picLocks noChangeAspect="1"/>
            </p:cNvPicPr>
            <p:nvPr/>
          </p:nvPicPr>
          <p:blipFill>
            <a:blip r:embed="rId4" cstate="email">
              <a:lum bright="10000" contrast="-30000"/>
            </a:blip>
            <a:stretch>
              <a:fillRect/>
            </a:stretch>
          </p:blipFill>
          <p:spPr>
            <a:xfrm>
              <a:off x="0" y="4572000"/>
              <a:ext cx="1656184" cy="2323623"/>
            </a:xfrm>
            <a:prstGeom prst="rect">
              <a:avLst/>
            </a:prstGeom>
          </p:spPr>
        </p:pic>
        <p:pic>
          <p:nvPicPr>
            <p:cNvPr id="5" name="그림 4" descr="포2-9.jpg"/>
            <p:cNvPicPr>
              <a:picLocks noChangeAspect="1"/>
            </p:cNvPicPr>
            <p:nvPr/>
          </p:nvPicPr>
          <p:blipFill>
            <a:blip r:embed="rId5" cstate="email">
              <a:lum bright="10000" contrast="-30000"/>
            </a:blip>
            <a:stretch>
              <a:fillRect/>
            </a:stretch>
          </p:blipFill>
          <p:spPr>
            <a:xfrm>
              <a:off x="0" y="0"/>
              <a:ext cx="1596528" cy="2339752"/>
            </a:xfrm>
            <a:prstGeom prst="rect">
              <a:avLst/>
            </a:prstGeom>
          </p:spPr>
        </p:pic>
        <p:grpSp>
          <p:nvGrpSpPr>
            <p:cNvPr id="6" name="그룹 8"/>
            <p:cNvGrpSpPr/>
            <p:nvPr/>
          </p:nvGrpSpPr>
          <p:grpSpPr>
            <a:xfrm>
              <a:off x="1772816" y="2483768"/>
              <a:ext cx="1368151" cy="1944215"/>
              <a:chOff x="-630723" y="-329005"/>
              <a:chExt cx="7372091" cy="9144000"/>
            </a:xfrm>
          </p:grpSpPr>
          <p:pic>
            <p:nvPicPr>
              <p:cNvPr id="30" name="그림 29" descr="Scan0003.jpg"/>
              <p:cNvPicPr>
                <a:picLocks noChangeAspect="1"/>
              </p:cNvPicPr>
              <p:nvPr/>
            </p:nvPicPr>
            <p:blipFill>
              <a:blip r:embed="rId6" cstate="email">
                <a:lum bright="10000" contrast="-30000"/>
              </a:blip>
              <a:stretch>
                <a:fillRect/>
              </a:stretch>
            </p:blipFill>
            <p:spPr>
              <a:xfrm>
                <a:off x="-630723" y="-329005"/>
                <a:ext cx="6857998" cy="9144000"/>
              </a:xfrm>
              <a:prstGeom prst="rect">
                <a:avLst/>
              </a:prstGeom>
            </p:spPr>
          </p:pic>
          <p:pic>
            <p:nvPicPr>
              <p:cNvPr id="31" name="그림 30" descr="블랙야크로고.jpg"/>
              <p:cNvPicPr>
                <a:picLocks noChangeAspect="1"/>
              </p:cNvPicPr>
              <p:nvPr/>
            </p:nvPicPr>
            <p:blipFill>
              <a:blip r:embed="rId7" cstate="email">
                <a:lum bright="10000" contrast="-30000"/>
              </a:blip>
              <a:srcRect/>
              <a:stretch>
                <a:fillRect/>
              </a:stretch>
            </p:blipFill>
            <p:spPr>
              <a:xfrm>
                <a:off x="4221088" y="179512"/>
                <a:ext cx="2520280" cy="576064"/>
              </a:xfrm>
              <a:prstGeom prst="rect">
                <a:avLst/>
              </a:prstGeom>
            </p:spPr>
          </p:pic>
        </p:grpSp>
        <p:pic>
          <p:nvPicPr>
            <p:cNvPr id="7" name="그림 6" descr="포1-5.jpg"/>
            <p:cNvPicPr>
              <a:picLocks noChangeAspect="1"/>
            </p:cNvPicPr>
            <p:nvPr/>
          </p:nvPicPr>
          <p:blipFill>
            <a:blip r:embed="rId8" cstate="email">
              <a:lum bright="10000" contrast="-30000"/>
            </a:blip>
            <a:stretch>
              <a:fillRect/>
            </a:stretch>
          </p:blipFill>
          <p:spPr>
            <a:xfrm>
              <a:off x="1628801" y="4572000"/>
              <a:ext cx="1656184" cy="2297289"/>
            </a:xfrm>
            <a:prstGeom prst="rect">
              <a:avLst/>
            </a:prstGeom>
          </p:spPr>
        </p:pic>
        <p:pic>
          <p:nvPicPr>
            <p:cNvPr id="8" name="그림 7" descr="포2-33.jpg"/>
            <p:cNvPicPr>
              <a:picLocks noChangeAspect="1"/>
            </p:cNvPicPr>
            <p:nvPr/>
          </p:nvPicPr>
          <p:blipFill>
            <a:blip r:embed="rId9" cstate="email">
              <a:lum bright="10000" contrast="-30000"/>
            </a:blip>
            <a:stretch>
              <a:fillRect/>
            </a:stretch>
          </p:blipFill>
          <p:spPr>
            <a:xfrm>
              <a:off x="1556793" y="1"/>
              <a:ext cx="1754813" cy="2339751"/>
            </a:xfrm>
            <a:prstGeom prst="rect">
              <a:avLst/>
            </a:prstGeom>
          </p:spPr>
        </p:pic>
        <p:grpSp>
          <p:nvGrpSpPr>
            <p:cNvPr id="9" name="그룹 14"/>
            <p:cNvGrpSpPr/>
            <p:nvPr/>
          </p:nvGrpSpPr>
          <p:grpSpPr>
            <a:xfrm>
              <a:off x="3356992" y="2483768"/>
              <a:ext cx="1512168" cy="2016224"/>
              <a:chOff x="116632" y="6084168"/>
              <a:chExt cx="2162908" cy="2883878"/>
            </a:xfrm>
          </p:grpSpPr>
          <p:pic>
            <p:nvPicPr>
              <p:cNvPr id="28" name="그림 27" descr="Scan0005.jpg"/>
              <p:cNvPicPr>
                <a:picLocks noChangeAspect="1"/>
              </p:cNvPicPr>
              <p:nvPr/>
            </p:nvPicPr>
            <p:blipFill>
              <a:blip r:embed="rId10" cstate="email">
                <a:lum bright="10000" contrast="-30000"/>
              </a:blip>
              <a:stretch>
                <a:fillRect/>
              </a:stretch>
            </p:blipFill>
            <p:spPr>
              <a:xfrm>
                <a:off x="116632" y="6084168"/>
                <a:ext cx="2162908" cy="2883878"/>
              </a:xfrm>
              <a:prstGeom prst="rect">
                <a:avLst/>
              </a:prstGeom>
            </p:spPr>
          </p:pic>
          <p:pic>
            <p:nvPicPr>
              <p:cNvPr id="29" name="그림 12" descr="블랙야크로고.jpg"/>
              <p:cNvPicPr>
                <a:picLocks noChangeAspect="1"/>
              </p:cNvPicPr>
              <p:nvPr/>
            </p:nvPicPr>
            <p:blipFill>
              <a:blip r:embed="rId11" cstate="email">
                <a:lum bright="10000" contrast="-30000"/>
              </a:blip>
              <a:srcRect/>
              <a:stretch>
                <a:fillRect/>
              </a:stretch>
            </p:blipFill>
            <p:spPr>
              <a:xfrm>
                <a:off x="1447899" y="6140783"/>
                <a:ext cx="794858" cy="181682"/>
              </a:xfrm>
              <a:prstGeom prst="rect">
                <a:avLst/>
              </a:prstGeom>
            </p:spPr>
          </p:pic>
        </p:grpSp>
        <p:pic>
          <p:nvPicPr>
            <p:cNvPr id="10" name="그림 9" descr="포1-11.jpg"/>
            <p:cNvPicPr>
              <a:picLocks noChangeAspect="1"/>
            </p:cNvPicPr>
            <p:nvPr/>
          </p:nvPicPr>
          <p:blipFill>
            <a:blip r:embed="rId12" cstate="email">
              <a:lum bright="10000" contrast="-30000"/>
            </a:blip>
            <a:stretch>
              <a:fillRect/>
            </a:stretch>
          </p:blipFill>
          <p:spPr>
            <a:xfrm>
              <a:off x="3284984" y="4572000"/>
              <a:ext cx="1656184" cy="2304256"/>
            </a:xfrm>
            <a:prstGeom prst="rect">
              <a:avLst/>
            </a:prstGeom>
          </p:spPr>
        </p:pic>
        <p:pic>
          <p:nvPicPr>
            <p:cNvPr id="11" name="그림 10" descr="포2-11.jpg"/>
            <p:cNvPicPr>
              <a:picLocks noChangeAspect="1"/>
            </p:cNvPicPr>
            <p:nvPr/>
          </p:nvPicPr>
          <p:blipFill>
            <a:blip r:embed="rId13" cstate="email">
              <a:lum bright="10000" contrast="-30000"/>
            </a:blip>
            <a:stretch>
              <a:fillRect/>
            </a:stretch>
          </p:blipFill>
          <p:spPr>
            <a:xfrm>
              <a:off x="3285746" y="0"/>
              <a:ext cx="1727430" cy="2339751"/>
            </a:xfrm>
            <a:prstGeom prst="rect">
              <a:avLst/>
            </a:prstGeom>
          </p:spPr>
        </p:pic>
        <p:pic>
          <p:nvPicPr>
            <p:cNvPr id="12" name="그림 11" descr="포2-31.jpg"/>
            <p:cNvPicPr>
              <a:picLocks noChangeAspect="1"/>
            </p:cNvPicPr>
            <p:nvPr/>
          </p:nvPicPr>
          <p:blipFill>
            <a:blip r:embed="rId14" cstate="email">
              <a:lum bright="10000" contrast="-30000"/>
            </a:blip>
            <a:stretch>
              <a:fillRect/>
            </a:stretch>
          </p:blipFill>
          <p:spPr>
            <a:xfrm>
              <a:off x="5013176" y="0"/>
              <a:ext cx="1844824" cy="2339751"/>
            </a:xfrm>
            <a:prstGeom prst="rect">
              <a:avLst/>
            </a:prstGeom>
          </p:spPr>
        </p:pic>
        <p:grpSp>
          <p:nvGrpSpPr>
            <p:cNvPr id="13" name="그룹 22"/>
            <p:cNvGrpSpPr/>
            <p:nvPr/>
          </p:nvGrpSpPr>
          <p:grpSpPr>
            <a:xfrm>
              <a:off x="5085184" y="2483768"/>
              <a:ext cx="1772816" cy="2016224"/>
              <a:chOff x="0" y="0"/>
              <a:chExt cx="6857999" cy="9144000"/>
            </a:xfrm>
          </p:grpSpPr>
          <p:pic>
            <p:nvPicPr>
              <p:cNvPr id="26" name="그림 25" descr="Scan0006.jpg"/>
              <p:cNvPicPr>
                <a:picLocks noChangeAspect="1"/>
              </p:cNvPicPr>
              <p:nvPr/>
            </p:nvPicPr>
            <p:blipFill>
              <a:blip r:embed="rId15" cstate="email">
                <a:lum bright="10000" contrast="-30000"/>
              </a:blip>
              <a:stretch>
                <a:fillRect/>
              </a:stretch>
            </p:blipFill>
            <p:spPr>
              <a:xfrm>
                <a:off x="0" y="0"/>
                <a:ext cx="6857999" cy="9144000"/>
              </a:xfrm>
              <a:prstGeom prst="rect">
                <a:avLst/>
              </a:prstGeom>
            </p:spPr>
          </p:pic>
          <p:pic>
            <p:nvPicPr>
              <p:cNvPr id="27" name="그림 26" descr="블랙야크로고.jpg"/>
              <p:cNvPicPr>
                <a:picLocks noChangeAspect="1"/>
              </p:cNvPicPr>
              <p:nvPr/>
            </p:nvPicPr>
            <p:blipFill>
              <a:blip r:embed="rId16" cstate="email">
                <a:lum bright="10000" contrast="-30000"/>
              </a:blip>
              <a:srcRect/>
              <a:stretch>
                <a:fillRect/>
              </a:stretch>
            </p:blipFill>
            <p:spPr>
              <a:xfrm>
                <a:off x="4221088" y="179512"/>
                <a:ext cx="2520280" cy="576064"/>
              </a:xfrm>
              <a:prstGeom prst="rect">
                <a:avLst/>
              </a:prstGeom>
            </p:spPr>
          </p:pic>
        </p:grpSp>
        <p:pic>
          <p:nvPicPr>
            <p:cNvPr id="14" name="그림 13" descr="포1-15.jpg"/>
            <p:cNvPicPr>
              <a:picLocks noChangeAspect="1"/>
            </p:cNvPicPr>
            <p:nvPr/>
          </p:nvPicPr>
          <p:blipFill>
            <a:blip r:embed="rId17" cstate="email">
              <a:lum bright="10000" contrast="-30000"/>
            </a:blip>
            <a:stretch>
              <a:fillRect/>
            </a:stretch>
          </p:blipFill>
          <p:spPr>
            <a:xfrm>
              <a:off x="4941168" y="4499992"/>
              <a:ext cx="1944216" cy="2376264"/>
            </a:xfrm>
            <a:prstGeom prst="rect">
              <a:avLst/>
            </a:prstGeom>
          </p:spPr>
        </p:pic>
        <p:grpSp>
          <p:nvGrpSpPr>
            <p:cNvPr id="15" name="그룹 26"/>
            <p:cNvGrpSpPr/>
            <p:nvPr/>
          </p:nvGrpSpPr>
          <p:grpSpPr>
            <a:xfrm>
              <a:off x="0" y="6876256"/>
              <a:ext cx="1628800" cy="2267744"/>
              <a:chOff x="0" y="-1"/>
              <a:chExt cx="6858000" cy="9906001"/>
            </a:xfrm>
          </p:grpSpPr>
          <p:pic>
            <p:nvPicPr>
              <p:cNvPr id="22" name="그림 2" descr="kk4.jpg"/>
              <p:cNvPicPr>
                <a:picLocks noChangeAspect="1"/>
              </p:cNvPicPr>
              <p:nvPr/>
            </p:nvPicPr>
            <p:blipFill>
              <a:blip r:embed="rId18" cstate="email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lum bright="10000" contrast="-30000"/>
              </a:blip>
              <a:srcRect/>
              <a:stretch>
                <a:fillRect/>
              </a:stretch>
            </p:blipFill>
            <p:spPr bwMode="auto">
              <a:xfrm flipH="1">
                <a:off x="0" y="0"/>
                <a:ext cx="3429000" cy="495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그림 3" descr="kk2.jpg"/>
              <p:cNvPicPr>
                <a:picLocks noChangeAspect="1"/>
              </p:cNvPicPr>
              <p:nvPr/>
            </p:nvPicPr>
            <p:blipFill>
              <a:blip r:embed="rId19" cstate="email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lum bright="10000" contrast="-30000"/>
              </a:blip>
              <a:srcRect/>
              <a:stretch>
                <a:fillRect/>
              </a:stretch>
            </p:blipFill>
            <p:spPr bwMode="auto">
              <a:xfrm flipH="1">
                <a:off x="3429000" y="4953000"/>
                <a:ext cx="3429000" cy="495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그림 1" descr="kk1.jpg"/>
              <p:cNvPicPr>
                <a:picLocks noChangeAspect="1"/>
              </p:cNvPicPr>
              <p:nvPr/>
            </p:nvPicPr>
            <p:blipFill>
              <a:blip r:embed="rId20" cstate="email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lum bright="10000" contrast="-30000"/>
              </a:blip>
              <a:srcRect/>
              <a:stretch>
                <a:fillRect/>
              </a:stretch>
            </p:blipFill>
            <p:spPr bwMode="auto">
              <a:xfrm flipH="1">
                <a:off x="0" y="4953000"/>
                <a:ext cx="3429000" cy="495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그림 24" descr="sw-11.jpg"/>
              <p:cNvPicPr>
                <a:picLocks noChangeAspect="1"/>
              </p:cNvPicPr>
              <p:nvPr/>
            </p:nvPicPr>
            <p:blipFill>
              <a:blip r:embed="rId21" cstate="email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lum bright="10000" contrast="-30000"/>
              </a:blip>
              <a:stretch>
                <a:fillRect/>
              </a:stretch>
            </p:blipFill>
            <p:spPr>
              <a:xfrm flipH="1">
                <a:off x="3429000" y="-1"/>
                <a:ext cx="3429000" cy="4953001"/>
              </a:xfrm>
              <a:prstGeom prst="rect">
                <a:avLst/>
              </a:prstGeom>
            </p:spPr>
          </p:pic>
        </p:grpSp>
        <p:pic>
          <p:nvPicPr>
            <p:cNvPr id="16" name="그림 15" descr="ppp7.jpg"/>
            <p:cNvPicPr>
              <a:picLocks noChangeAspect="1"/>
            </p:cNvPicPr>
            <p:nvPr/>
          </p:nvPicPr>
          <p:blipFill>
            <a:blip r:embed="rId22" cstate="email">
              <a:lum bright="10000" contrast="-30000"/>
            </a:blip>
            <a:srcRect/>
            <a:stretch>
              <a:fillRect/>
            </a:stretch>
          </p:blipFill>
          <p:spPr bwMode="auto">
            <a:xfrm>
              <a:off x="1628799" y="6876256"/>
              <a:ext cx="1656185" cy="226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" name="그룹 32"/>
            <p:cNvGrpSpPr/>
            <p:nvPr/>
          </p:nvGrpSpPr>
          <p:grpSpPr>
            <a:xfrm>
              <a:off x="3356992" y="6984776"/>
              <a:ext cx="1728192" cy="2051721"/>
              <a:chOff x="571486" y="219777"/>
              <a:chExt cx="5643580" cy="8572560"/>
            </a:xfrm>
          </p:grpSpPr>
          <p:pic>
            <p:nvPicPr>
              <p:cNvPr id="19" name="그림 18" descr="가방소녀.jpg"/>
              <p:cNvPicPr>
                <a:picLocks noChangeAspect="1"/>
              </p:cNvPicPr>
              <p:nvPr/>
            </p:nvPicPr>
            <p:blipFill>
              <a:blip r:embed="rId2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10000" contrast="-30000"/>
              </a:blip>
              <a:srcRect/>
              <a:stretch>
                <a:fillRect/>
              </a:stretch>
            </p:blipFill>
            <p:spPr>
              <a:xfrm rot="5400000" flipV="1">
                <a:off x="1126503" y="-335240"/>
                <a:ext cx="3033369" cy="41434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" name="그림 19" descr="가방소녀.jpg"/>
              <p:cNvPicPr>
                <a:picLocks noChangeAspect="1"/>
              </p:cNvPicPr>
              <p:nvPr/>
            </p:nvPicPr>
            <p:blipFill>
              <a:blip r:embed="rId2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lum bright="10000" contrast="-30000"/>
              </a:blip>
              <a:srcRect/>
              <a:stretch>
                <a:fillRect/>
              </a:stretch>
            </p:blipFill>
            <p:spPr>
              <a:xfrm rot="5400000" flipV="1">
                <a:off x="2547028" y="2178820"/>
                <a:ext cx="3121255" cy="4214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" name="그림 20" descr="가방소녀.jpg"/>
              <p:cNvPicPr>
                <a:picLocks noChangeAspect="1"/>
              </p:cNvPicPr>
              <p:nvPr/>
            </p:nvPicPr>
            <p:blipFill>
              <a:blip r:embed="rId25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10000" contrast="-30000"/>
              </a:blip>
              <a:srcRect/>
              <a:stretch>
                <a:fillRect/>
              </a:stretch>
            </p:blipFill>
            <p:spPr>
              <a:xfrm rot="5400000" flipV="1">
                <a:off x="1164954" y="5170991"/>
                <a:ext cx="3099310" cy="4143382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8" name="그림 1" descr="pp5.jpg"/>
            <p:cNvPicPr>
              <a:picLocks noChangeAspect="1"/>
            </p:cNvPicPr>
            <p:nvPr/>
          </p:nvPicPr>
          <p:blipFill>
            <a:blip r:embed="rId26" cstate="email">
              <a:lum bright="10000" contrast="-30000"/>
            </a:blip>
            <a:srcRect/>
            <a:stretch>
              <a:fillRect/>
            </a:stretch>
          </p:blipFill>
          <p:spPr bwMode="auto">
            <a:xfrm>
              <a:off x="4941168" y="6876256"/>
              <a:ext cx="1916832" cy="226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직사각형 36"/>
          <p:cNvSpPr/>
          <p:nvPr/>
        </p:nvSpPr>
        <p:spPr>
          <a:xfrm>
            <a:off x="2220600" y="971600"/>
            <a:ext cx="4675069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29400" y="2672111"/>
            <a:ext cx="64533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600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6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600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600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6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6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 sz="26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6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600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6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243408" y="971600"/>
            <a:ext cx="736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dobe 고딕 Std B" pitchFamily="34" charset="-127"/>
                <a:ea typeface="Adobe 고딕 Std B" pitchFamily="34" charset="-127"/>
              </a:rPr>
              <a:t>                 </a:t>
            </a:r>
            <a:r>
              <a:rPr lang="en-US" altLang="ko-KR" sz="3200" b="1" dirty="0" smtClean="0">
                <a:latin typeface="HY견고딕" pitchFamily="18" charset="-127"/>
                <a:ea typeface="HY견고딕" pitchFamily="18" charset="-127"/>
              </a:rPr>
              <a:t>Name : </a:t>
            </a:r>
            <a:r>
              <a:rPr lang="en-US" altLang="ko-KR" sz="3200" b="1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3200" b="1" dirty="0" smtClean="0">
                <a:latin typeface="HY견고딕" pitchFamily="18" charset="-127"/>
                <a:ea typeface="HY견고딕" pitchFamily="18" charset="-127"/>
              </a:rPr>
              <a:t>ang </a:t>
            </a:r>
            <a:r>
              <a:rPr lang="en-US" altLang="ko-KR" sz="3200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3200" b="1" dirty="0" smtClean="0">
                <a:latin typeface="HY견고딕" pitchFamily="18" charset="-127"/>
                <a:ea typeface="HY견고딕" pitchFamily="18" charset="-127"/>
              </a:rPr>
              <a:t>ae </a:t>
            </a:r>
            <a:r>
              <a:rPr lang="en-US" altLang="ko-KR" sz="3200" b="1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3200" b="1" dirty="0" smtClean="0">
                <a:latin typeface="HY견고딕" pitchFamily="18" charset="-127"/>
                <a:ea typeface="HY견고딕" pitchFamily="18" charset="-127"/>
              </a:rPr>
              <a:t>in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-14393" y="1890724"/>
            <a:ext cx="2481571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-14394" y="1903360"/>
            <a:ext cx="269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견고딕" pitchFamily="18" charset="-127"/>
                <a:ea typeface="HY견고딕" pitchFamily="18" charset="-127"/>
              </a:rPr>
              <a:t>&gt;&gt; Contents</a:t>
            </a:r>
            <a:endParaRPr lang="ko-KR" altLang="en-US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14394" y="2847231"/>
            <a:ext cx="2917388" cy="660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5" name="직사각형 74"/>
          <p:cNvSpPr/>
          <p:nvPr/>
        </p:nvSpPr>
        <p:spPr>
          <a:xfrm>
            <a:off x="-27385" y="3783359"/>
            <a:ext cx="3524985" cy="660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-8932" y="6011784"/>
            <a:ext cx="4459064" cy="660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Casual </a:t>
            </a:r>
            <a:r>
              <a:rPr lang="en-US" altLang="ko-KR" sz="2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Design </a:t>
            </a:r>
            <a:r>
              <a:rPr lang="en-US" altLang="ko-KR" sz="24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Illust 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1609" y="4859841"/>
            <a:ext cx="3980070" cy="660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3. </a:t>
            </a:r>
            <a:r>
              <a:rPr lang="en-US" altLang="ko-KR" sz="2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Out door look </a:t>
            </a:r>
            <a:r>
              <a:rPr lang="en-US" altLang="ko-KR" sz="24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Illust 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8453" y="7165649"/>
            <a:ext cx="5282755" cy="660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5. </a:t>
            </a:r>
            <a:r>
              <a:rPr lang="en-US" altLang="ko-KR" sz="2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Fashion Drawing </a:t>
            </a:r>
            <a:r>
              <a:rPr lang="en-US" altLang="ko-KR" sz="24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Illust   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1206" y="2933050"/>
            <a:ext cx="1701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HY강B" pitchFamily="18" charset="-127"/>
                <a:ea typeface="HY강B" pitchFamily="18" charset="-127"/>
              </a:rPr>
              <a:t>1.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Knit 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wear</a:t>
            </a:r>
            <a:endParaRPr lang="en-US" altLang="ko-KR" sz="24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601" y="3867675"/>
            <a:ext cx="3429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latin typeface="HY강B" pitchFamily="18" charset="-127"/>
                <a:ea typeface="HY강B" pitchFamily="18" charset="-127"/>
              </a:rPr>
              <a:t>2.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Mens</a:t>
            </a:r>
            <a:r>
              <a:rPr lang="en-US" altLang="ko-KR" sz="2400" b="1" dirty="0">
                <a:latin typeface="HY강B" pitchFamily="18" charset="-127"/>
                <a:ea typeface="HY강B" pitchFamily="18" charset="-127"/>
              </a:rPr>
              <a:t> wear</a:t>
            </a:r>
          </a:p>
          <a:p>
            <a:endParaRPr lang="en-US" altLang="ko-KR" sz="2800" b="1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624"/>
            <a:ext cx="6858000" cy="35767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2080"/>
            <a:ext cx="6858000" cy="34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9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2080"/>
            <a:ext cx="6858000" cy="3602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" y="1017464"/>
            <a:ext cx="68580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3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" y="1475656"/>
            <a:ext cx="685800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3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" y="1259632"/>
            <a:ext cx="685800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0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an0001.jpg"/>
          <p:cNvPicPr>
            <a:picLocks noChangeAspect="1"/>
          </p:cNvPicPr>
          <p:nvPr/>
        </p:nvPicPr>
        <p:blipFill rotWithShape="1">
          <a:blip r:embed="rId2" cstate="email"/>
          <a:srcRect l="8837" r="6639"/>
          <a:stretch/>
        </p:blipFill>
        <p:spPr>
          <a:xfrm>
            <a:off x="1281542" y="0"/>
            <a:ext cx="5796591" cy="92525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909" y="0"/>
            <a:ext cx="2564904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09" y="139370"/>
            <a:ext cx="30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. Outdoor look  </a:t>
            </a:r>
            <a:r>
              <a:rPr lang="en-US" altLang="ko-KR" b="1" dirty="0" smtClean="0">
                <a:solidFill>
                  <a:schemeClr val="bg1"/>
                </a:solidFill>
                <a:latin typeface="Adobe Kaiti Std R" pitchFamily="18" charset="-128"/>
                <a:ea typeface="Adobe Kaiti Std R" pitchFamily="18" charset="-128"/>
              </a:rPr>
              <a:t>Illust</a:t>
            </a:r>
            <a:endParaRPr lang="ko-KR" altLang="en-US" b="1" dirty="0">
              <a:solidFill>
                <a:schemeClr val="bg1"/>
              </a:solidFill>
              <a:latin typeface="Adobe Kaiti Std R" pitchFamily="18" charset="-128"/>
              <a:ea typeface="Adobe 고딕 Std B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an0003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an0005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an0006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2-9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909" y="0"/>
            <a:ext cx="2736304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909" y="13937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4. </a:t>
            </a:r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Casual</a:t>
            </a:r>
            <a:r>
              <a:rPr lang="en-US" altLang="ko-KR" b="1" dirty="0" smtClean="0">
                <a:solidFill>
                  <a:schemeClr val="bg1"/>
                </a:solidFill>
              </a:rPr>
              <a:t> Design Illust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2-10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1-10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65" y="0"/>
            <a:ext cx="1616815" cy="508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968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1. Knit wear</a:t>
            </a:r>
            <a:endParaRPr lang="ko-KR" altLang="en-US" b="1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2-11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2-12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2-31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2-32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2-33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2-3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가방소녀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756" t="1666" b="1667"/>
          <a:stretch>
            <a:fillRect/>
          </a:stretch>
        </p:blipFill>
        <p:spPr>
          <a:xfrm rot="5400000" flipV="1">
            <a:off x="1126498" y="-335240"/>
            <a:ext cx="3033369" cy="4143404"/>
          </a:xfrm>
          <a:prstGeom prst="rect">
            <a:avLst/>
          </a:prstGeom>
          <a:ln>
            <a:noFill/>
          </a:ln>
        </p:spPr>
      </p:pic>
      <p:pic>
        <p:nvPicPr>
          <p:cNvPr id="3" name="그림 2" descr="가방소녀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4054" t="1667"/>
          <a:stretch>
            <a:fillRect/>
          </a:stretch>
        </p:blipFill>
        <p:spPr>
          <a:xfrm rot="5400000" flipV="1">
            <a:off x="2547023" y="2178820"/>
            <a:ext cx="3121255" cy="4214820"/>
          </a:xfrm>
          <a:prstGeom prst="rect">
            <a:avLst/>
          </a:prstGeom>
          <a:ln>
            <a:noFill/>
          </a:ln>
        </p:spPr>
      </p:pic>
      <p:pic>
        <p:nvPicPr>
          <p:cNvPr id="4" name="그림 3" descr="가방소녀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4729" t="3333"/>
          <a:stretch>
            <a:fillRect/>
          </a:stretch>
        </p:blipFill>
        <p:spPr>
          <a:xfrm rot="5400000" flipV="1">
            <a:off x="1164954" y="5170991"/>
            <a:ext cx="3099310" cy="4143382"/>
          </a:xfrm>
          <a:prstGeom prst="rect">
            <a:avLst/>
          </a:prstGeom>
          <a:ln>
            <a:noFill/>
          </a:ln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365104" y="7785065"/>
            <a:ext cx="24928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Title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;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Sewing Girl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Ⅱ</a:t>
            </a:r>
            <a:endParaRPr lang="ko-KR" altLang="en-US" sz="1600" b="1" dirty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Used 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Photoshop</a:t>
            </a:r>
          </a:p>
          <a:p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Made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by YangYaeJin </a:t>
            </a:r>
            <a:endParaRPr lang="ko-KR" altLang="en-US" sz="1600" b="1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909" y="0"/>
            <a:ext cx="2736304" cy="611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909" y="121114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5.Fashion </a:t>
            </a:r>
            <a:r>
              <a:rPr lang="en-US" altLang="ko-KR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Drawing </a:t>
            </a:r>
            <a:r>
              <a:rPr lang="en-US" altLang="ko-KR" b="1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Illust   </a:t>
            </a:r>
          </a:p>
        </p:txBody>
      </p:sp>
    </p:spTree>
    <p:extLst>
      <p:ext uri="{BB962C8B-B14F-4D97-AF65-F5344CB8AC3E}">
        <p14:creationId xmlns:p14="http://schemas.microsoft.com/office/powerpoint/2010/main" val="5051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1" descr="pp5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4542341" y="6835676"/>
            <a:ext cx="231565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Title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; Petit Girl</a:t>
            </a:r>
          </a:p>
          <a:p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Used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by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Art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paper</a:t>
            </a:r>
          </a:p>
          <a:p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Hitech 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0.3</a:t>
            </a:r>
          </a:p>
          <a:p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Staedttler 1.0</a:t>
            </a:r>
          </a:p>
          <a:p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Staedttler 2.0</a:t>
            </a:r>
          </a:p>
          <a:p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Made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by YangYaeJin </a:t>
            </a:r>
            <a:endParaRPr lang="ko-KR" altLang="en-US" sz="1600" b="1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6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1" descr="안경여자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437112" y="7596336"/>
            <a:ext cx="2420888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100" b="1" dirty="0">
              <a:solidFill>
                <a:schemeClr val="bg1">
                  <a:lumMod val="95000"/>
                </a:schemeClr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defRPr/>
            </a:pP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Title ;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얼룩진 흔적  </a:t>
            </a:r>
          </a:p>
          <a:p>
            <a:pPr>
              <a:defRPr/>
            </a:pP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defRPr/>
            </a:pP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Used 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Photoshop</a:t>
            </a:r>
          </a:p>
          <a:p>
            <a:pPr>
              <a:defRPr/>
            </a:pP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defRPr/>
            </a:pP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Made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by YangYaeJin </a:t>
            </a:r>
            <a:endParaRPr lang="ko-KR" altLang="en-US" sz="1600" b="1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4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1" descr="구두여자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4049688" y="7820561"/>
            <a:ext cx="28083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Title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; Search for girl  Ⅱ</a:t>
            </a:r>
          </a:p>
          <a:p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Used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by Photoshop</a:t>
            </a:r>
          </a:p>
          <a:p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Made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by YangYaeJin</a:t>
            </a:r>
            <a:endParaRPr lang="ko-KR" altLang="en-US" sz="1600" b="1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7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1-11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6885384" cy="9144000"/>
            <a:chOff x="0" y="0"/>
            <a:chExt cx="6885384" cy="9144000"/>
          </a:xfrm>
        </p:grpSpPr>
        <p:grpSp>
          <p:nvGrpSpPr>
            <p:cNvPr id="3" name="그룹 5"/>
            <p:cNvGrpSpPr/>
            <p:nvPr/>
          </p:nvGrpSpPr>
          <p:grpSpPr>
            <a:xfrm>
              <a:off x="116632" y="2411761"/>
              <a:ext cx="1440160" cy="1944216"/>
              <a:chOff x="1" y="0"/>
              <a:chExt cx="1925516" cy="2567355"/>
            </a:xfrm>
          </p:grpSpPr>
          <p:pic>
            <p:nvPicPr>
              <p:cNvPr id="32" name="그림 1" descr="Scan0001.jpg"/>
              <p:cNvPicPr>
                <a:picLocks noChangeAspect="1"/>
              </p:cNvPicPr>
              <p:nvPr/>
            </p:nvPicPr>
            <p:blipFill>
              <a:blip r:embed="rId2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" y="1"/>
                <a:ext cx="1925516" cy="2567354"/>
              </a:xfrm>
              <a:prstGeom prst="rect">
                <a:avLst/>
              </a:prstGeom>
            </p:spPr>
          </p:pic>
          <p:pic>
            <p:nvPicPr>
              <p:cNvPr id="33" name="그림 2" descr="블랙야크로고.jpg"/>
              <p:cNvPicPr>
                <a:picLocks noChangeAspect="1"/>
              </p:cNvPicPr>
              <p:nvPr/>
            </p:nvPicPr>
            <p:blipFill>
              <a:blip r:embed="rId3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>
              <a:xfrm>
                <a:off x="1196752" y="0"/>
                <a:ext cx="707617" cy="161741"/>
              </a:xfrm>
              <a:prstGeom prst="rect">
                <a:avLst/>
              </a:prstGeom>
            </p:spPr>
          </p:pic>
        </p:grpSp>
        <p:pic>
          <p:nvPicPr>
            <p:cNvPr id="4" name="그림 3" descr="포1-4.jpg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4572000"/>
              <a:ext cx="1656184" cy="2323623"/>
            </a:xfrm>
            <a:prstGeom prst="rect">
              <a:avLst/>
            </a:prstGeom>
          </p:spPr>
        </p:pic>
        <p:pic>
          <p:nvPicPr>
            <p:cNvPr id="5" name="그림 4" descr="포2-9.jpg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1596528" cy="2339752"/>
            </a:xfrm>
            <a:prstGeom prst="rect">
              <a:avLst/>
            </a:prstGeom>
          </p:spPr>
        </p:pic>
        <p:grpSp>
          <p:nvGrpSpPr>
            <p:cNvPr id="6" name="그룹 8"/>
            <p:cNvGrpSpPr/>
            <p:nvPr/>
          </p:nvGrpSpPr>
          <p:grpSpPr>
            <a:xfrm>
              <a:off x="1772816" y="2483768"/>
              <a:ext cx="1368151" cy="1944215"/>
              <a:chOff x="-630723" y="-329005"/>
              <a:chExt cx="7372091" cy="9144000"/>
            </a:xfrm>
          </p:grpSpPr>
          <p:pic>
            <p:nvPicPr>
              <p:cNvPr id="30" name="그림 29" descr="Scan0003.jpg"/>
              <p:cNvPicPr>
                <a:picLocks noChangeAspect="1"/>
              </p:cNvPicPr>
              <p:nvPr/>
            </p:nvPicPr>
            <p:blipFill>
              <a:blip r:embed="rId6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-630723" y="-329005"/>
                <a:ext cx="6857998" cy="9144000"/>
              </a:xfrm>
              <a:prstGeom prst="rect">
                <a:avLst/>
              </a:prstGeom>
            </p:spPr>
          </p:pic>
          <p:pic>
            <p:nvPicPr>
              <p:cNvPr id="31" name="그림 30" descr="블랙야크로고.jpg"/>
              <p:cNvPicPr>
                <a:picLocks noChangeAspect="1"/>
              </p:cNvPicPr>
              <p:nvPr/>
            </p:nvPicPr>
            <p:blipFill>
              <a:blip r:embed="rId7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>
              <a:xfrm>
                <a:off x="4221088" y="179512"/>
                <a:ext cx="2520280" cy="576064"/>
              </a:xfrm>
              <a:prstGeom prst="rect">
                <a:avLst/>
              </a:prstGeom>
            </p:spPr>
          </p:pic>
        </p:grpSp>
        <p:pic>
          <p:nvPicPr>
            <p:cNvPr id="7" name="그림 6" descr="포1-5.jpg"/>
            <p:cNvPicPr>
              <a:picLocks noChangeAspect="1"/>
            </p:cNvPicPr>
            <p:nvPr/>
          </p:nvPicPr>
          <p:blipFill>
            <a:blip r:embed="rId8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628801" y="4572000"/>
              <a:ext cx="1656184" cy="2297289"/>
            </a:xfrm>
            <a:prstGeom prst="rect">
              <a:avLst/>
            </a:prstGeom>
          </p:spPr>
        </p:pic>
        <p:pic>
          <p:nvPicPr>
            <p:cNvPr id="8" name="그림 7" descr="포2-33.jpg"/>
            <p:cNvPicPr>
              <a:picLocks noChangeAspect="1"/>
            </p:cNvPicPr>
            <p:nvPr/>
          </p:nvPicPr>
          <p:blipFill>
            <a:blip r:embed="rId9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6793" y="1"/>
              <a:ext cx="1754813" cy="2339751"/>
            </a:xfrm>
            <a:prstGeom prst="rect">
              <a:avLst/>
            </a:prstGeom>
          </p:spPr>
        </p:pic>
        <p:grpSp>
          <p:nvGrpSpPr>
            <p:cNvPr id="9" name="그룹 14"/>
            <p:cNvGrpSpPr/>
            <p:nvPr/>
          </p:nvGrpSpPr>
          <p:grpSpPr>
            <a:xfrm>
              <a:off x="3356992" y="2483768"/>
              <a:ext cx="1512168" cy="2016224"/>
              <a:chOff x="116632" y="6084168"/>
              <a:chExt cx="2162908" cy="2883878"/>
            </a:xfrm>
          </p:grpSpPr>
          <p:pic>
            <p:nvPicPr>
              <p:cNvPr id="28" name="그림 27" descr="Scan0005.jpg"/>
              <p:cNvPicPr>
                <a:picLocks noChangeAspect="1"/>
              </p:cNvPicPr>
              <p:nvPr/>
            </p:nvPicPr>
            <p:blipFill>
              <a:blip r:embed="rId10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632" y="6084168"/>
                <a:ext cx="2162908" cy="2883878"/>
              </a:xfrm>
              <a:prstGeom prst="rect">
                <a:avLst/>
              </a:prstGeom>
            </p:spPr>
          </p:pic>
          <p:pic>
            <p:nvPicPr>
              <p:cNvPr id="29" name="그림 12" descr="블랙야크로고.jpg"/>
              <p:cNvPicPr>
                <a:picLocks noChangeAspect="1"/>
              </p:cNvPicPr>
              <p:nvPr/>
            </p:nvPicPr>
            <p:blipFill>
              <a:blip r:embed="rId11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>
              <a:xfrm>
                <a:off x="1447899" y="6140783"/>
                <a:ext cx="794858" cy="181682"/>
              </a:xfrm>
              <a:prstGeom prst="rect">
                <a:avLst/>
              </a:prstGeom>
            </p:spPr>
          </p:pic>
        </p:grpSp>
        <p:pic>
          <p:nvPicPr>
            <p:cNvPr id="10" name="그림 9" descr="포1-11.jpg"/>
            <p:cNvPicPr>
              <a:picLocks noChangeAspect="1"/>
            </p:cNvPicPr>
            <p:nvPr/>
          </p:nvPicPr>
          <p:blipFill>
            <a:blip r:embed="rId1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84984" y="4572000"/>
              <a:ext cx="1656184" cy="2304256"/>
            </a:xfrm>
            <a:prstGeom prst="rect">
              <a:avLst/>
            </a:prstGeom>
          </p:spPr>
        </p:pic>
        <p:pic>
          <p:nvPicPr>
            <p:cNvPr id="11" name="그림 10" descr="포2-11.jpg"/>
            <p:cNvPicPr>
              <a:picLocks noChangeAspect="1"/>
            </p:cNvPicPr>
            <p:nvPr/>
          </p:nvPicPr>
          <p:blipFill>
            <a:blip r:embed="rId1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85746" y="0"/>
              <a:ext cx="1727430" cy="2339751"/>
            </a:xfrm>
            <a:prstGeom prst="rect">
              <a:avLst/>
            </a:prstGeom>
          </p:spPr>
        </p:pic>
        <p:pic>
          <p:nvPicPr>
            <p:cNvPr id="12" name="그림 11" descr="포2-31.jpg"/>
            <p:cNvPicPr>
              <a:picLocks noChangeAspect="1"/>
            </p:cNvPicPr>
            <p:nvPr/>
          </p:nvPicPr>
          <p:blipFill>
            <a:blip r:embed="rId14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13176" y="0"/>
              <a:ext cx="1844824" cy="2339751"/>
            </a:xfrm>
            <a:prstGeom prst="rect">
              <a:avLst/>
            </a:prstGeom>
          </p:spPr>
        </p:pic>
        <p:grpSp>
          <p:nvGrpSpPr>
            <p:cNvPr id="13" name="그룹 22"/>
            <p:cNvGrpSpPr/>
            <p:nvPr/>
          </p:nvGrpSpPr>
          <p:grpSpPr>
            <a:xfrm>
              <a:off x="5085184" y="2483768"/>
              <a:ext cx="1772816" cy="2016224"/>
              <a:chOff x="0" y="0"/>
              <a:chExt cx="6857999" cy="9144000"/>
            </a:xfrm>
          </p:grpSpPr>
          <p:pic>
            <p:nvPicPr>
              <p:cNvPr id="26" name="그림 25" descr="Scan0006.jpg"/>
              <p:cNvPicPr>
                <a:picLocks noChangeAspect="1"/>
              </p:cNvPicPr>
              <p:nvPr/>
            </p:nvPicPr>
            <p:blipFill>
              <a:blip r:embed="rId15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0" y="0"/>
                <a:ext cx="6857999" cy="9144000"/>
              </a:xfrm>
              <a:prstGeom prst="rect">
                <a:avLst/>
              </a:prstGeom>
            </p:spPr>
          </p:pic>
          <p:pic>
            <p:nvPicPr>
              <p:cNvPr id="27" name="그림 26" descr="블랙야크로고.jpg"/>
              <p:cNvPicPr>
                <a:picLocks noChangeAspect="1"/>
              </p:cNvPicPr>
              <p:nvPr/>
            </p:nvPicPr>
            <p:blipFill>
              <a:blip r:embed="rId16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>
              <a:xfrm>
                <a:off x="4221088" y="179512"/>
                <a:ext cx="2520280" cy="576064"/>
              </a:xfrm>
              <a:prstGeom prst="rect">
                <a:avLst/>
              </a:prstGeom>
            </p:spPr>
          </p:pic>
        </p:grpSp>
        <p:pic>
          <p:nvPicPr>
            <p:cNvPr id="14" name="그림 13" descr="포1-15.jpg"/>
            <p:cNvPicPr>
              <a:picLocks noChangeAspect="1"/>
            </p:cNvPicPr>
            <p:nvPr/>
          </p:nvPicPr>
          <p:blipFill>
            <a:blip r:embed="rId17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41168" y="4499992"/>
              <a:ext cx="1944216" cy="2376264"/>
            </a:xfrm>
            <a:prstGeom prst="rect">
              <a:avLst/>
            </a:prstGeom>
          </p:spPr>
        </p:pic>
        <p:grpSp>
          <p:nvGrpSpPr>
            <p:cNvPr id="15" name="그룹 26"/>
            <p:cNvGrpSpPr/>
            <p:nvPr/>
          </p:nvGrpSpPr>
          <p:grpSpPr>
            <a:xfrm>
              <a:off x="0" y="6876256"/>
              <a:ext cx="1628800" cy="2267744"/>
              <a:chOff x="0" y="-1"/>
              <a:chExt cx="6858000" cy="9906001"/>
            </a:xfrm>
          </p:grpSpPr>
          <p:pic>
            <p:nvPicPr>
              <p:cNvPr id="22" name="그림 2" descr="kk4.jpg"/>
              <p:cNvPicPr>
                <a:picLocks noChangeAspect="1"/>
              </p:cNvPicPr>
              <p:nvPr/>
            </p:nvPicPr>
            <p:blipFill>
              <a:blip r:embed="rId18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 flipH="1">
                <a:off x="0" y="0"/>
                <a:ext cx="3429000" cy="495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그림 3" descr="kk2.jpg"/>
              <p:cNvPicPr>
                <a:picLocks noChangeAspect="1"/>
              </p:cNvPicPr>
              <p:nvPr/>
            </p:nvPicPr>
            <p:blipFill>
              <a:blip r:embed="rId19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 flipH="1">
                <a:off x="3429000" y="4953000"/>
                <a:ext cx="3429000" cy="495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그림 1" descr="kk1.jpg"/>
              <p:cNvPicPr>
                <a:picLocks noChangeAspect="1"/>
              </p:cNvPicPr>
              <p:nvPr/>
            </p:nvPicPr>
            <p:blipFill>
              <a:blip r:embed="rId20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 flipH="1">
                <a:off x="0" y="4953000"/>
                <a:ext cx="3429000" cy="495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그림 24" descr="sw-11.jpg"/>
              <p:cNvPicPr>
                <a:picLocks noChangeAspect="1"/>
              </p:cNvPicPr>
              <p:nvPr/>
            </p:nvPicPr>
            <p:blipFill>
              <a:blip r:embed="rId21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3429000" y="-1"/>
                <a:ext cx="3429000" cy="4953001"/>
              </a:xfrm>
              <a:prstGeom prst="rect">
                <a:avLst/>
              </a:prstGeom>
            </p:spPr>
          </p:pic>
        </p:grpSp>
        <p:pic>
          <p:nvPicPr>
            <p:cNvPr id="16" name="그림 15" descr="ppp7.jpg"/>
            <p:cNvPicPr>
              <a:picLocks noChangeAspect="1"/>
            </p:cNvPicPr>
            <p:nvPr/>
          </p:nvPicPr>
          <p:blipFill>
            <a:blip r:embed="rId2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628799" y="6876256"/>
              <a:ext cx="1656185" cy="226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" name="그룹 32"/>
            <p:cNvGrpSpPr/>
            <p:nvPr/>
          </p:nvGrpSpPr>
          <p:grpSpPr>
            <a:xfrm>
              <a:off x="3356992" y="6984776"/>
              <a:ext cx="1728192" cy="2051720"/>
              <a:chOff x="571486" y="219777"/>
              <a:chExt cx="5643580" cy="8572560"/>
            </a:xfrm>
          </p:grpSpPr>
          <p:pic>
            <p:nvPicPr>
              <p:cNvPr id="19" name="그림 18" descr="가방소녀.jpg"/>
              <p:cNvPicPr>
                <a:picLocks noChangeAspect="1"/>
              </p:cNvPicPr>
              <p:nvPr/>
            </p:nvPicPr>
            <p:blipFill>
              <a:blip r:embed="rId2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>
              <a:xfrm rot="5400000" flipV="1">
                <a:off x="1126503" y="-335240"/>
                <a:ext cx="3033369" cy="41434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" name="그림 19" descr="가방소녀.jpg"/>
              <p:cNvPicPr>
                <a:picLocks noChangeAspect="1"/>
              </p:cNvPicPr>
              <p:nvPr/>
            </p:nvPicPr>
            <p:blipFill>
              <a:blip r:embed="rId2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>
              <a:xfrm rot="5400000" flipV="1">
                <a:off x="2547028" y="2178820"/>
                <a:ext cx="3121255" cy="4214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" name="그림 20" descr="가방소녀.jpg"/>
              <p:cNvPicPr>
                <a:picLocks noChangeAspect="1"/>
              </p:cNvPicPr>
              <p:nvPr/>
            </p:nvPicPr>
            <p:blipFill>
              <a:blip r:embed="rId25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>
              <a:xfrm rot="5400000" flipV="1">
                <a:off x="1164954" y="5170991"/>
                <a:ext cx="3099310" cy="4143382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8" name="그림 1" descr="pp5.jpg"/>
            <p:cNvPicPr>
              <a:picLocks noChangeAspect="1"/>
            </p:cNvPicPr>
            <p:nvPr/>
          </p:nvPicPr>
          <p:blipFill>
            <a:blip r:embed="rId26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41168" y="6876256"/>
              <a:ext cx="1916832" cy="226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TextBox 33"/>
          <p:cNvSpPr txBox="1"/>
          <p:nvPr/>
        </p:nvSpPr>
        <p:spPr>
          <a:xfrm>
            <a:off x="216024" y="1547664"/>
            <a:ext cx="6453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Do you know what I want to do ?</a:t>
            </a:r>
          </a:p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Do you know what I want to do ?</a:t>
            </a:r>
          </a:p>
          <a:p>
            <a:pPr algn="ctr"/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Do you know what I want to do ?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5724128"/>
            <a:ext cx="6858000" cy="2952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6444208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 Name : Yang Yae Jin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 H.P : 010-8537-5885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 E-Mail : luvemomo@naver.com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 I want to say again, I'm  sure I have a great deal of passion. 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4536" y="3851920"/>
            <a:ext cx="1700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眞</a:t>
            </a:r>
            <a:r>
              <a:rPr lang="ko-KR" altLang="en-US" sz="28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さん</a:t>
            </a:r>
            <a:endParaRPr lang="ko-KR" altLang="en-US" sz="28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1-1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1-15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1-16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포1-17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685799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616"/>
            <a:ext cx="6858000" cy="34005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" y="5364088"/>
            <a:ext cx="6858000" cy="333598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8" y="0"/>
            <a:ext cx="1786508" cy="508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8" y="66854"/>
            <a:ext cx="178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2. Mens wear  </a:t>
            </a:r>
            <a:endParaRPr lang="ko-KR" altLang="en-US" b="1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77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" y="5004048"/>
            <a:ext cx="6858000" cy="36229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608"/>
            <a:ext cx="6858000" cy="35597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0648" y="390890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ear  ⅱ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6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162</Words>
  <Application>Microsoft Office PowerPoint</Application>
  <PresentationFormat>화면 슬라이드 쇼(4:3)</PresentationFormat>
  <Paragraphs>54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LG</cp:lastModifiedBy>
  <cp:revision>53</cp:revision>
  <dcterms:created xsi:type="dcterms:W3CDTF">2014-03-11T13:11:28Z</dcterms:created>
  <dcterms:modified xsi:type="dcterms:W3CDTF">2020-07-30T15:46:22Z</dcterms:modified>
</cp:coreProperties>
</file>