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88" r:id="rId5"/>
    <p:sldId id="270" r:id="rId6"/>
    <p:sldId id="265" r:id="rId7"/>
    <p:sldId id="266" r:id="rId8"/>
    <p:sldId id="267" r:id="rId9"/>
    <p:sldId id="268" r:id="rId10"/>
    <p:sldId id="259" r:id="rId11"/>
    <p:sldId id="260" r:id="rId12"/>
    <p:sldId id="261" r:id="rId13"/>
    <p:sldId id="264" r:id="rId14"/>
    <p:sldId id="262" r:id="rId15"/>
    <p:sldId id="263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08" autoAdjust="0"/>
    <p:restoredTop sz="94660"/>
  </p:normalViewPr>
  <p:slideViewPr>
    <p:cSldViewPr snapToGrid="0">
      <p:cViewPr>
        <p:scale>
          <a:sx n="82" d="100"/>
          <a:sy n="82" d="100"/>
        </p:scale>
        <p:origin x="-22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pssoft.com/bulletin/board.php?bo_table=FAQ&amp;wr_id=493" TargetMode="External"/><Relationship Id="rId2" Type="http://schemas.openxmlformats.org/officeDocument/2006/relationships/hyperlink" Target="http://kpjiju.com.ne.kr/sub3_4/jsp1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시스템개발 프로젝트</a:t>
            </a:r>
            <a:r>
              <a:rPr lang="en-US" altLang="ko-KR" dirty="0" smtClean="0"/>
              <a:t>	-</a:t>
            </a:r>
            <a:r>
              <a:rPr lang="ko-KR" altLang="en-US" dirty="0" smtClean="0"/>
              <a:t>쇼핑몰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-200945075 </a:t>
            </a:r>
            <a:r>
              <a:rPr lang="ko-KR" altLang="en-US" dirty="0" smtClean="0"/>
              <a:t>김대현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416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5281" cy="4601183"/>
          </a:xfrm>
        </p:spPr>
        <p:txBody>
          <a:bodyPr/>
          <a:lstStyle/>
          <a:p>
            <a:pPr algn="ctr"/>
            <a:r>
              <a:rPr lang="ko-KR" altLang="en-US" dirty="0" smtClean="0"/>
              <a:t>쇼핑몰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구축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199" y="1581645"/>
            <a:ext cx="6372225" cy="4143375"/>
          </a:xfrm>
        </p:spPr>
      </p:pic>
    </p:spTree>
    <p:extLst>
      <p:ext uri="{BB962C8B-B14F-4D97-AF65-F5344CB8AC3E}">
        <p14:creationId xmlns:p14="http://schemas.microsoft.com/office/powerpoint/2010/main" val="164662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99881" cy="4601183"/>
          </a:xfrm>
        </p:spPr>
        <p:txBody>
          <a:bodyPr/>
          <a:lstStyle/>
          <a:p>
            <a:pPr algn="ctr"/>
            <a:r>
              <a:rPr lang="ko-KR" altLang="en-US" dirty="0"/>
              <a:t>쇼핑몰 </a:t>
            </a:r>
            <a:r>
              <a:rPr lang="en-US" altLang="ko-KR" dirty="0"/>
              <a:t>DB</a:t>
            </a:r>
            <a:r>
              <a:rPr lang="ko-KR" altLang="en-US" dirty="0"/>
              <a:t>구축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9" y="1591170"/>
            <a:ext cx="6372225" cy="4133850"/>
          </a:xfrm>
        </p:spPr>
      </p:pic>
    </p:spTree>
    <p:extLst>
      <p:ext uri="{BB962C8B-B14F-4D97-AF65-F5344CB8AC3E}">
        <p14:creationId xmlns:p14="http://schemas.microsoft.com/office/powerpoint/2010/main" val="2917584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3382" cy="4601183"/>
          </a:xfrm>
        </p:spPr>
        <p:txBody>
          <a:bodyPr/>
          <a:lstStyle/>
          <a:p>
            <a:pPr algn="ctr"/>
            <a:r>
              <a:rPr lang="ko-KR" altLang="en-US" dirty="0" smtClean="0"/>
              <a:t>쇼핑몰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구축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0" y="928878"/>
            <a:ext cx="6276975" cy="4991100"/>
          </a:xfrm>
        </p:spPr>
      </p:pic>
      <p:sp>
        <p:nvSpPr>
          <p:cNvPr id="5" name="TextBox 4"/>
          <p:cNvSpPr txBox="1"/>
          <p:nvPr/>
        </p:nvSpPr>
        <p:spPr>
          <a:xfrm>
            <a:off x="3416300" y="5934670"/>
            <a:ext cx="8259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+ 2</a:t>
            </a:r>
            <a:r>
              <a:rPr lang="ko-KR" altLang="en-US" dirty="0" smtClean="0"/>
              <a:t>자리</a:t>
            </a:r>
            <a:endParaRPr lang="en-US" altLang="ko-KR" dirty="0" smtClean="0"/>
          </a:p>
          <a:p>
            <a:r>
              <a:rPr lang="en-US" altLang="ko-KR" dirty="0" smtClean="0"/>
              <a:t>Catalog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용어 </a:t>
            </a:r>
            <a:r>
              <a:rPr lang="en-US" altLang="ko-KR" dirty="0" smtClean="0"/>
              <a:t>: insert into catalog values(‘</a:t>
            </a:r>
            <a:r>
              <a:rPr lang="ko-KR" altLang="en-US" dirty="0" err="1" smtClean="0"/>
              <a:t>스마트폰</a:t>
            </a:r>
            <a:r>
              <a:rPr lang="en-US" altLang="ko-KR" dirty="0" smtClean="0"/>
              <a:t>’,’000401’,’1’);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카탈로그에 </a:t>
            </a:r>
            <a:r>
              <a:rPr lang="ko-KR" altLang="en-US" dirty="0" err="1" smtClean="0"/>
              <a:t>스마트폰이라는</a:t>
            </a:r>
            <a:r>
              <a:rPr lang="ko-KR" altLang="en-US" dirty="0" smtClean="0"/>
              <a:t> 데이터를 넣어서 데이터번호를 등록해서 카운트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46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Login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2324595"/>
            <a:ext cx="6162675" cy="3400425"/>
          </a:xfrm>
        </p:spPr>
      </p:pic>
    </p:spTree>
    <p:extLst>
      <p:ext uri="{BB962C8B-B14F-4D97-AF65-F5344CB8AC3E}">
        <p14:creationId xmlns:p14="http://schemas.microsoft.com/office/powerpoint/2010/main" val="357937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12581" cy="4601183"/>
          </a:xfrm>
        </p:spPr>
        <p:txBody>
          <a:bodyPr/>
          <a:lstStyle/>
          <a:p>
            <a:pPr algn="ctr"/>
            <a:r>
              <a:rPr lang="ko-KR" altLang="en-US" dirty="0"/>
              <a:t>쇼핑몰 </a:t>
            </a:r>
            <a:r>
              <a:rPr lang="en-US" altLang="ko-KR" dirty="0"/>
              <a:t>DB</a:t>
            </a:r>
            <a:r>
              <a:rPr lang="ko-KR" altLang="en-US" dirty="0"/>
              <a:t>구축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99" y="2591295"/>
            <a:ext cx="6343650" cy="3133725"/>
          </a:xfrm>
        </p:spPr>
      </p:pic>
    </p:spTree>
    <p:extLst>
      <p:ext uri="{BB962C8B-B14F-4D97-AF65-F5344CB8AC3E}">
        <p14:creationId xmlns:p14="http://schemas.microsoft.com/office/powerpoint/2010/main" val="332182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87181" cy="4601183"/>
          </a:xfrm>
        </p:spPr>
        <p:txBody>
          <a:bodyPr/>
          <a:lstStyle/>
          <a:p>
            <a:pPr algn="ctr"/>
            <a:r>
              <a:rPr lang="ko-KR" altLang="en-US" dirty="0"/>
              <a:t>쇼핑몰 </a:t>
            </a:r>
            <a:r>
              <a:rPr lang="en-US" altLang="ko-KR" dirty="0"/>
              <a:t>DB</a:t>
            </a:r>
            <a:r>
              <a:rPr lang="ko-KR" altLang="en-US" dirty="0"/>
              <a:t>구축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99" y="2581770"/>
            <a:ext cx="6286500" cy="3143250"/>
          </a:xfrm>
        </p:spPr>
      </p:pic>
    </p:spTree>
    <p:extLst>
      <p:ext uri="{BB962C8B-B14F-4D97-AF65-F5344CB8AC3E}">
        <p14:creationId xmlns:p14="http://schemas.microsoft.com/office/powerpoint/2010/main" val="4082235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JSP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13325"/>
            <a:ext cx="7315200" cy="5021825"/>
          </a:xfrm>
        </p:spPr>
      </p:pic>
    </p:spTree>
    <p:extLst>
      <p:ext uri="{BB962C8B-B14F-4D97-AF65-F5344CB8AC3E}">
        <p14:creationId xmlns:p14="http://schemas.microsoft.com/office/powerpoint/2010/main" val="296532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JSP </a:t>
            </a:r>
            <a:r>
              <a:rPr lang="ko-KR" altLang="en-US" dirty="0"/>
              <a:t>구현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13325"/>
            <a:ext cx="7315200" cy="5021825"/>
          </a:xfrm>
        </p:spPr>
      </p:pic>
    </p:spTree>
    <p:extLst>
      <p:ext uri="{BB962C8B-B14F-4D97-AF65-F5344CB8AC3E}">
        <p14:creationId xmlns:p14="http://schemas.microsoft.com/office/powerpoint/2010/main" val="1773977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JSP </a:t>
            </a:r>
            <a:r>
              <a:rPr lang="ko-KR" altLang="en-US" dirty="0"/>
              <a:t>구현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19736"/>
            <a:ext cx="7315200" cy="5009002"/>
          </a:xfrm>
        </p:spPr>
      </p:pic>
    </p:spTree>
    <p:extLst>
      <p:ext uri="{BB962C8B-B14F-4D97-AF65-F5344CB8AC3E}">
        <p14:creationId xmlns:p14="http://schemas.microsoft.com/office/powerpoint/2010/main" val="321880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JSP </a:t>
            </a:r>
            <a:r>
              <a:rPr lang="ko-KR" altLang="en-US" dirty="0"/>
              <a:t>구현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17012"/>
            <a:ext cx="7315200" cy="5014451"/>
          </a:xfrm>
        </p:spPr>
      </p:pic>
    </p:spTree>
    <p:extLst>
      <p:ext uri="{BB962C8B-B14F-4D97-AF65-F5344CB8AC3E}">
        <p14:creationId xmlns:p14="http://schemas.microsoft.com/office/powerpoint/2010/main" val="319592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프로그램 소개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자료 출처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쇼핑몰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구축 소스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쇼핑몰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구축 화면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JSP </a:t>
            </a:r>
            <a:r>
              <a:rPr lang="ko-KR" altLang="en-US" dirty="0" smtClean="0">
                <a:solidFill>
                  <a:srgbClr val="FF0000"/>
                </a:solidFill>
              </a:rPr>
              <a:t>드라이버 연결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프로젝트  구현일정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프로젝트를 마친 소감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25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JSP </a:t>
            </a:r>
            <a:r>
              <a:rPr lang="ko-KR" altLang="en-US" dirty="0"/>
              <a:t>구현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20699"/>
            <a:ext cx="7315200" cy="5007077"/>
          </a:xfrm>
        </p:spPr>
      </p:pic>
    </p:spTree>
    <p:extLst>
      <p:ext uri="{BB962C8B-B14F-4D97-AF65-F5344CB8AC3E}">
        <p14:creationId xmlns:p14="http://schemas.microsoft.com/office/powerpoint/2010/main" val="1974101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JSP </a:t>
            </a:r>
            <a:r>
              <a:rPr lang="ko-KR" altLang="en-US" dirty="0"/>
              <a:t>구현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18377"/>
            <a:ext cx="7315200" cy="5011721"/>
          </a:xfrm>
        </p:spPr>
      </p:pic>
    </p:spTree>
    <p:extLst>
      <p:ext uri="{BB962C8B-B14F-4D97-AF65-F5344CB8AC3E}">
        <p14:creationId xmlns:p14="http://schemas.microsoft.com/office/powerpoint/2010/main" val="130407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JSP </a:t>
            </a:r>
            <a:r>
              <a:rPr lang="ko-KR" altLang="en-US" dirty="0"/>
              <a:t>구현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14697"/>
            <a:ext cx="7315200" cy="5019080"/>
          </a:xfrm>
        </p:spPr>
      </p:pic>
    </p:spTree>
    <p:extLst>
      <p:ext uri="{BB962C8B-B14F-4D97-AF65-F5344CB8AC3E}">
        <p14:creationId xmlns:p14="http://schemas.microsoft.com/office/powerpoint/2010/main" val="1820053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JSP </a:t>
            </a:r>
            <a:r>
              <a:rPr lang="ko-KR" altLang="en-US" dirty="0"/>
              <a:t>구현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17219"/>
            <a:ext cx="7315200" cy="5014036"/>
          </a:xfrm>
        </p:spPr>
      </p:pic>
    </p:spTree>
    <p:extLst>
      <p:ext uri="{BB962C8B-B14F-4D97-AF65-F5344CB8AC3E}">
        <p14:creationId xmlns:p14="http://schemas.microsoft.com/office/powerpoint/2010/main" val="1811268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JSP </a:t>
            </a:r>
            <a:r>
              <a:rPr lang="ko-KR" altLang="en-US" dirty="0"/>
              <a:t>구현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28247"/>
            <a:ext cx="7315200" cy="4991980"/>
          </a:xfrm>
        </p:spPr>
      </p:pic>
    </p:spTree>
    <p:extLst>
      <p:ext uri="{BB962C8B-B14F-4D97-AF65-F5344CB8AC3E}">
        <p14:creationId xmlns:p14="http://schemas.microsoft.com/office/powerpoint/2010/main" val="1489553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JSP </a:t>
            </a:r>
            <a:r>
              <a:rPr lang="ko-KR" altLang="en-US" dirty="0"/>
              <a:t>구현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14697"/>
            <a:ext cx="7315200" cy="5019080"/>
          </a:xfrm>
        </p:spPr>
      </p:pic>
    </p:spTree>
    <p:extLst>
      <p:ext uri="{BB962C8B-B14F-4D97-AF65-F5344CB8AC3E}">
        <p14:creationId xmlns:p14="http://schemas.microsoft.com/office/powerpoint/2010/main" val="3836416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JSP </a:t>
            </a:r>
            <a:r>
              <a:rPr lang="ko-KR" altLang="en-US" dirty="0"/>
              <a:t>구현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11947"/>
            <a:ext cx="7315200" cy="5024581"/>
          </a:xfrm>
        </p:spPr>
      </p:pic>
    </p:spTree>
    <p:extLst>
      <p:ext uri="{BB962C8B-B14F-4D97-AF65-F5344CB8AC3E}">
        <p14:creationId xmlns:p14="http://schemas.microsoft.com/office/powerpoint/2010/main" val="332255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JSP </a:t>
            </a:r>
            <a:r>
              <a:rPr lang="ko-KR" altLang="en-US" dirty="0"/>
              <a:t>구현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14697"/>
            <a:ext cx="7315200" cy="5019080"/>
          </a:xfrm>
        </p:spPr>
      </p:pic>
    </p:spTree>
    <p:extLst>
      <p:ext uri="{BB962C8B-B14F-4D97-AF65-F5344CB8AC3E}">
        <p14:creationId xmlns:p14="http://schemas.microsoft.com/office/powerpoint/2010/main" val="355807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JSP </a:t>
            </a:r>
            <a:r>
              <a:rPr lang="ko-KR" altLang="en-US" dirty="0"/>
              <a:t>구현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23409"/>
            <a:ext cx="7315200" cy="5001657"/>
          </a:xfrm>
        </p:spPr>
      </p:pic>
    </p:spTree>
    <p:extLst>
      <p:ext uri="{BB962C8B-B14F-4D97-AF65-F5344CB8AC3E}">
        <p14:creationId xmlns:p14="http://schemas.microsoft.com/office/powerpoint/2010/main" val="127681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JSP </a:t>
            </a:r>
            <a:r>
              <a:rPr lang="ko-KR" altLang="en-US" dirty="0"/>
              <a:t>구현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71968"/>
            <a:ext cx="7315200" cy="5004748"/>
          </a:xfrm>
        </p:spPr>
      </p:pic>
    </p:spTree>
    <p:extLst>
      <p:ext uri="{BB962C8B-B14F-4D97-AF65-F5344CB8AC3E}">
        <p14:creationId xmlns:p14="http://schemas.microsoft.com/office/powerpoint/2010/main" val="177825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49081" cy="4601183"/>
          </a:xfrm>
        </p:spPr>
        <p:txBody>
          <a:bodyPr/>
          <a:lstStyle/>
          <a:p>
            <a:pPr algn="ctr"/>
            <a:r>
              <a:rPr lang="ko-KR" altLang="en-US" dirty="0" smtClean="0"/>
              <a:t>프로그램 소개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87" y="813832"/>
            <a:ext cx="3248025" cy="1581150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802" y="4901168"/>
            <a:ext cx="1581150" cy="1581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15" y="2676525"/>
            <a:ext cx="6143625" cy="1943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96802" y="2394982"/>
            <a:ext cx="379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Eclipse HELIOS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70540" y="4575731"/>
            <a:ext cx="379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MySQL 5.1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16724" y="6485988"/>
            <a:ext cx="379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APACH  TOMCAT 5.5v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72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JSP </a:t>
            </a:r>
            <a:r>
              <a:rPr lang="ko-KR" altLang="en-US" dirty="0"/>
              <a:t>구현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29586"/>
            <a:ext cx="7315200" cy="4989303"/>
          </a:xfrm>
        </p:spPr>
      </p:pic>
    </p:spTree>
    <p:extLst>
      <p:ext uri="{BB962C8B-B14F-4D97-AF65-F5344CB8AC3E}">
        <p14:creationId xmlns:p14="http://schemas.microsoft.com/office/powerpoint/2010/main" val="2342751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JSP </a:t>
            </a:r>
            <a:r>
              <a:rPr lang="ko-KR" altLang="en-US" dirty="0" smtClean="0"/>
              <a:t>구현 소스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이것은 반드시 알고 넘어가자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101600"/>
            <a:ext cx="7315200" cy="6667500"/>
          </a:xfrm>
        </p:spPr>
        <p:txBody>
          <a:bodyPr>
            <a:noAutofit/>
          </a:bodyPr>
          <a:lstStyle/>
          <a:p>
            <a:pPr marL="1417320" lvl="3" indent="0">
              <a:buNone/>
            </a:pPr>
            <a:r>
              <a:rPr lang="en-US" altLang="ko-KR" sz="1300" b="1" dirty="0" smtClean="0"/>
              <a:t>--------------------------------------Server </a:t>
            </a:r>
            <a:r>
              <a:rPr lang="ko-KR" altLang="en-US" sz="1300" b="1" dirty="0" smtClean="0"/>
              <a:t>드라이버 </a:t>
            </a:r>
            <a:r>
              <a:rPr lang="en-US" altLang="ko-KR" sz="1300" b="1" dirty="0" smtClean="0"/>
              <a:t>-----------------------------------</a:t>
            </a:r>
          </a:p>
          <a:p>
            <a:pPr lvl="3"/>
            <a:r>
              <a:rPr lang="en-US" altLang="ko-KR" sz="1300" b="1" dirty="0" smtClean="0"/>
              <a:t>try </a:t>
            </a:r>
            <a:r>
              <a:rPr lang="en-US" altLang="ko-KR" sz="1300" b="1" dirty="0"/>
              <a:t>{</a:t>
            </a:r>
          </a:p>
          <a:p>
            <a:r>
              <a:rPr lang="en-US" altLang="ko-KR" sz="1300" dirty="0"/>
              <a:t>        String </a:t>
            </a:r>
            <a:r>
              <a:rPr lang="en-US" altLang="ko-KR" sz="1300" dirty="0" err="1"/>
              <a:t>b_name,b_mail,b_title,b_content,b_date,b_pwd,mailtoyou</a:t>
            </a:r>
            <a:r>
              <a:rPr lang="en-US" altLang="ko-KR" sz="1300" dirty="0"/>
              <a:t>;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b="1" dirty="0" err="1"/>
              <a:t>int</a:t>
            </a:r>
            <a:r>
              <a:rPr lang="en-US" altLang="ko-KR" sz="1300" b="1" dirty="0"/>
              <a:t> </a:t>
            </a:r>
            <a:r>
              <a:rPr lang="en-US" altLang="ko-KR" sz="1300" b="1" dirty="0" err="1"/>
              <a:t>b_id,b_view,b_relevel,wid</a:t>
            </a:r>
            <a:r>
              <a:rPr lang="en-US" altLang="ko-KR" sz="1300" b="1" dirty="0"/>
              <a:t>;</a:t>
            </a:r>
          </a:p>
          <a:p>
            <a:endParaRPr lang="ko-KR" altLang="en-US" sz="1300" dirty="0"/>
          </a:p>
          <a:p>
            <a:r>
              <a:rPr lang="en-US" altLang="ko-KR" sz="1300" dirty="0"/>
              <a:t>/* </a:t>
            </a:r>
            <a:r>
              <a:rPr lang="ko-KR" altLang="en-US" sz="1300" dirty="0" err="1"/>
              <a:t>페이징에서</a:t>
            </a:r>
            <a:r>
              <a:rPr lang="ko-KR" altLang="en-US" sz="1300" dirty="0"/>
              <a:t> 추가되어 사용될 변수 *</a:t>
            </a:r>
            <a:r>
              <a:rPr lang="en-US" altLang="ko-KR" sz="1300" dirty="0"/>
              <a:t>/</a:t>
            </a:r>
          </a:p>
          <a:p>
            <a:r>
              <a:rPr lang="en-US" altLang="ko-KR" sz="1300" b="1" dirty="0" err="1"/>
              <a:t>int</a:t>
            </a:r>
            <a:r>
              <a:rPr lang="en-US" altLang="ko-KR" sz="1300" b="1" dirty="0"/>
              <a:t> </a:t>
            </a:r>
            <a:r>
              <a:rPr lang="en-US" altLang="ko-KR" sz="1300" b="1" dirty="0" err="1"/>
              <a:t>datacount</a:t>
            </a:r>
            <a:r>
              <a:rPr lang="en-US" altLang="ko-KR" sz="1300" b="1" dirty="0"/>
              <a:t>=0;   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b="1" dirty="0" err="1"/>
              <a:t>int</a:t>
            </a:r>
            <a:r>
              <a:rPr lang="en-US" altLang="ko-KR" sz="1300" b="1" dirty="0"/>
              <a:t> </a:t>
            </a:r>
            <a:r>
              <a:rPr lang="en-US" altLang="ko-KR" sz="1300" b="1" dirty="0" err="1"/>
              <a:t>pagecount</a:t>
            </a:r>
            <a:r>
              <a:rPr lang="en-US" altLang="ko-KR" sz="1300" b="1" dirty="0"/>
              <a:t>;</a:t>
            </a:r>
          </a:p>
          <a:p>
            <a:endParaRPr lang="ko-KR" altLang="en-US" sz="1300" dirty="0"/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Class.forName</a:t>
            </a:r>
            <a:r>
              <a:rPr lang="en-US" altLang="ko-KR" sz="1300" dirty="0"/>
              <a:t>("</a:t>
            </a:r>
            <a:r>
              <a:rPr lang="en-US" altLang="ko-KR" sz="1300" dirty="0" err="1"/>
              <a:t>org.gjt.mm.mysql.Driver</a:t>
            </a:r>
            <a:r>
              <a:rPr lang="en-US" altLang="ko-KR" sz="1300" dirty="0"/>
              <a:t>");  </a:t>
            </a:r>
            <a:r>
              <a:rPr lang="en-US" altLang="ko-KR" sz="1300" dirty="0" smtClean="0">
                <a:solidFill>
                  <a:srgbClr val="FF0000"/>
                </a:solidFill>
              </a:rPr>
              <a:t>//</a:t>
            </a:r>
            <a:r>
              <a:rPr lang="ko-KR" altLang="en-US" sz="1300" dirty="0" smtClean="0">
                <a:solidFill>
                  <a:srgbClr val="FF0000"/>
                </a:solidFill>
              </a:rPr>
              <a:t>드라이버 클래스 네임</a:t>
            </a:r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en-US" altLang="ko-KR" sz="1300" dirty="0"/>
              <a:t>        Connection conn = </a:t>
            </a:r>
            <a:r>
              <a:rPr lang="en-US" altLang="ko-KR" sz="1300" dirty="0" err="1"/>
              <a:t>DriverManager.getConnection</a:t>
            </a:r>
            <a:r>
              <a:rPr lang="en-US" altLang="ko-KR" sz="1300" dirty="0"/>
              <a:t>("</a:t>
            </a:r>
            <a:r>
              <a:rPr lang="en-US" altLang="ko-KR" sz="1300" dirty="0" err="1"/>
              <a:t>jdbc:mysql</a:t>
            </a:r>
            <a:r>
              <a:rPr lang="en-US" altLang="ko-KR" sz="1300" dirty="0"/>
              <a:t>://</a:t>
            </a:r>
            <a:r>
              <a:rPr lang="en-US" altLang="ko-KR" sz="1300" dirty="0" err="1"/>
              <a:t>localhost</a:t>
            </a:r>
            <a:r>
              <a:rPr lang="en-US" altLang="ko-KR" sz="1300" dirty="0"/>
              <a:t>/mydb","root","1234"); </a:t>
            </a:r>
          </a:p>
          <a:p>
            <a:r>
              <a:rPr lang="en-US" altLang="ko-KR" sz="1300" dirty="0"/>
              <a:t>Statement </a:t>
            </a:r>
            <a:r>
              <a:rPr lang="en-US" altLang="ko-KR" sz="1300" dirty="0" err="1"/>
              <a:t>stmt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conn.createStatement</a:t>
            </a:r>
            <a:r>
              <a:rPr lang="en-US" altLang="ko-KR" sz="1300" dirty="0">
                <a:solidFill>
                  <a:srgbClr val="FF0000"/>
                </a:solidFill>
              </a:rPr>
              <a:t>(); </a:t>
            </a:r>
            <a:r>
              <a:rPr lang="en-US" altLang="ko-KR" sz="1300" dirty="0" smtClean="0">
                <a:solidFill>
                  <a:srgbClr val="FF0000"/>
                </a:solidFill>
              </a:rPr>
              <a:t> //</a:t>
            </a:r>
            <a:r>
              <a:rPr lang="ko-KR" altLang="en-US" sz="1300" dirty="0" smtClean="0">
                <a:solidFill>
                  <a:srgbClr val="FF0000"/>
                </a:solidFill>
              </a:rPr>
              <a:t>드라이버 연결</a:t>
            </a:r>
            <a:endParaRPr lang="en-US" altLang="ko-KR" sz="1300" dirty="0">
              <a:solidFill>
                <a:srgbClr val="FF0000"/>
              </a:solidFill>
            </a:endParaRPr>
          </a:p>
          <a:p>
            <a:endParaRPr lang="ko-KR" altLang="en-US" sz="1300" dirty="0"/>
          </a:p>
          <a:p>
            <a:r>
              <a:rPr lang="en-US" altLang="ko-KR" sz="1300" dirty="0"/>
              <a:t>/* </a:t>
            </a:r>
            <a:r>
              <a:rPr lang="ko-KR" altLang="en-US" sz="1300" dirty="0" err="1"/>
              <a:t>페이징에</a:t>
            </a:r>
            <a:r>
              <a:rPr lang="ko-KR" altLang="en-US" sz="1300" dirty="0"/>
              <a:t> 사용될 변수의 값을 추출하는 부분  *</a:t>
            </a:r>
            <a:r>
              <a:rPr lang="en-US" altLang="ko-KR" sz="1300" dirty="0"/>
              <a:t>/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ResultSet</a:t>
            </a:r>
            <a:r>
              <a:rPr lang="en-US" altLang="ko-KR" sz="1300" dirty="0"/>
              <a:t> rs0=</a:t>
            </a:r>
            <a:r>
              <a:rPr lang="en-US" altLang="ko-KR" sz="1300" dirty="0" err="1"/>
              <a:t>stmt.executeQuery</a:t>
            </a:r>
            <a:r>
              <a:rPr lang="en-US" altLang="ko-KR" sz="1300" dirty="0"/>
              <a:t>("select count(</a:t>
            </a:r>
            <a:r>
              <a:rPr lang="en-US" altLang="ko-KR" sz="1300" dirty="0" err="1"/>
              <a:t>b_id</a:t>
            </a:r>
            <a:r>
              <a:rPr lang="en-US" altLang="ko-KR" sz="1300" dirty="0"/>
              <a:t>) from re_board3</a:t>
            </a:r>
            <a:r>
              <a:rPr lang="en-US" altLang="ko-KR" sz="1300" dirty="0" smtClean="0"/>
              <a:t>"); </a:t>
            </a:r>
            <a:r>
              <a:rPr lang="en-US" altLang="ko-KR" sz="1300" dirty="0" smtClean="0">
                <a:solidFill>
                  <a:srgbClr val="FF0000"/>
                </a:solidFill>
              </a:rPr>
              <a:t>//DB </a:t>
            </a:r>
            <a:r>
              <a:rPr lang="ko-KR" altLang="en-US" sz="1300" dirty="0" smtClean="0">
                <a:solidFill>
                  <a:srgbClr val="FF0000"/>
                </a:solidFill>
              </a:rPr>
              <a:t>테이블 선택</a:t>
            </a:r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en-US" altLang="ko-KR" sz="1300" dirty="0"/>
              <a:t>        </a:t>
            </a:r>
            <a:r>
              <a:rPr lang="en-US" altLang="ko-KR" sz="1300" b="1" dirty="0"/>
              <a:t>if(rs0.next()) {</a:t>
            </a:r>
          </a:p>
          <a:p>
            <a:r>
              <a:rPr lang="en-US" altLang="ko-KR" sz="1300" dirty="0"/>
              <a:t>                </a:t>
            </a:r>
            <a:r>
              <a:rPr lang="en-US" altLang="ko-KR" sz="1300" dirty="0" err="1"/>
              <a:t>datacount</a:t>
            </a:r>
            <a:r>
              <a:rPr lang="en-US" altLang="ko-KR" sz="1300" dirty="0"/>
              <a:t>=rs0.getInt(1);  //</a:t>
            </a:r>
            <a:r>
              <a:rPr lang="ko-KR" altLang="en-US" sz="1300" dirty="0"/>
              <a:t>총 </a:t>
            </a:r>
            <a:r>
              <a:rPr lang="ko-KR" altLang="en-US" sz="1300" dirty="0" err="1"/>
              <a:t>글수</a:t>
            </a:r>
            <a:endParaRPr lang="ko-KR" altLang="en-US" sz="1300" dirty="0"/>
          </a:p>
          <a:p>
            <a:r>
              <a:rPr lang="en-US" altLang="ko-KR" sz="1300" dirty="0"/>
              <a:t>                rs0.close();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09710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일정표 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739120"/>
              </p:ext>
            </p:extLst>
          </p:nvPr>
        </p:nvGraphicFramePr>
        <p:xfrm>
          <a:off x="3843008" y="269631"/>
          <a:ext cx="6930500" cy="6385346"/>
        </p:xfrm>
        <a:graphic>
          <a:graphicData uri="http://schemas.openxmlformats.org/drawingml/2006/table">
            <a:tbl>
              <a:tblPr/>
              <a:tblGrid>
                <a:gridCol w="1050619"/>
                <a:gridCol w="363709"/>
                <a:gridCol w="362571"/>
                <a:gridCol w="363709"/>
                <a:gridCol w="363709"/>
                <a:gridCol w="322775"/>
                <a:gridCol w="322206"/>
                <a:gridCol w="326470"/>
                <a:gridCol w="326470"/>
                <a:gridCol w="323342"/>
                <a:gridCol w="322206"/>
                <a:gridCol w="329599"/>
                <a:gridCol w="329599"/>
                <a:gridCol w="362571"/>
                <a:gridCol w="362571"/>
                <a:gridCol w="252705"/>
                <a:gridCol w="845669"/>
              </a:tblGrid>
              <a:tr h="209617"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시행기간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항 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9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10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11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12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비고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3,4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86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●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Project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계획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사례수집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-Project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내용협의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-Project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범위확정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-Project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계획작성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-Project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계획승인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담당교수와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협의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-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문서에의한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 승인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변경승인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6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●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Project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영역분석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설계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-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요구사항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-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품질요건정의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-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요건분석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-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업무절차설계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9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●시스템 설계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-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기본설계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-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상세설계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-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표준화작업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4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●시스템 구축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시스템 준비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프로그램개발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데이터가공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통합테스트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9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●시범 운영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-Presentation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9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●수정및보완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●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Document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및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Manual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작성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●최종보고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최종작품 및 문서제출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619" marR="11619" marT="11619" marB="11619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5064369" y="1277815"/>
            <a:ext cx="128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052646" y="1500554"/>
            <a:ext cx="140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052646" y="1735016"/>
            <a:ext cx="140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076092" y="1053499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052646" y="1934308"/>
            <a:ext cx="140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064369" y="2379785"/>
            <a:ext cx="2450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514492" y="2590800"/>
            <a:ext cx="1254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7772400" y="2790092"/>
            <a:ext cx="1395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8206154" y="3036277"/>
            <a:ext cx="996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514492" y="3669323"/>
            <a:ext cx="1254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7514492" y="3903785"/>
            <a:ext cx="1969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8464062" y="4126523"/>
            <a:ext cx="1395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9718431" y="4431323"/>
            <a:ext cx="140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772400" y="4759569"/>
            <a:ext cx="1793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077200" y="4958862"/>
            <a:ext cx="691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9718431" y="5205046"/>
            <a:ext cx="140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9718431" y="5427785"/>
            <a:ext cx="140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9718431" y="5725020"/>
            <a:ext cx="140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9718431" y="6037385"/>
            <a:ext cx="140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9718431" y="6482862"/>
            <a:ext cx="140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99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개발 프로젝트 마친 소감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 개발 프로젝트를 하고서 마친 소감은 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처음에는 전화번호부와 우편번호 등 기본적인 시스템을 만들려고 했지만 기능상 약간 미흡 한 점이 있어서 시스템설계 프로젝트 때 만들지 못한 쇼핑몰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를 유지보수 운영 하면서 </a:t>
            </a:r>
            <a:r>
              <a:rPr lang="ko-KR" altLang="en-US" dirty="0" err="1" smtClean="0"/>
              <a:t>느낀점</a:t>
            </a:r>
            <a:r>
              <a:rPr lang="ko-KR" altLang="en-US" dirty="0" smtClean="0"/>
              <a:t> 은 쇼핑몰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가 어떻게 돌아가는지 상세히 알게 되었으며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복잡성을 잘 구분 하기 위해 숫자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6</a:t>
            </a:r>
            <a:r>
              <a:rPr lang="ko-KR" altLang="en-US" dirty="0" smtClean="0"/>
              <a:t>자리를 만들어서 쉽게 물류를 구분 할 수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운영자가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관리 할 수 있도록 쉽게 설계 되었으며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 기능을 추가하지 못 한 아쉬움이 많이 남았습니다</a:t>
            </a:r>
            <a:r>
              <a:rPr lang="en-US" altLang="ko-KR" dirty="0" smtClean="0"/>
              <a:t>. 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5156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이상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쇼핑몰 프로젝트 개발 발표를 마치겠습니다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 algn="ctr"/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47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자료출처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algn="ctr"/>
            <a:r>
              <a:rPr lang="ko-KR" altLang="en-US" dirty="0" smtClean="0"/>
              <a:t>참고</a:t>
            </a:r>
            <a:endParaRPr lang="en-US" altLang="ko-KR" dirty="0"/>
          </a:p>
          <a:p>
            <a:pPr algn="ctr"/>
            <a:r>
              <a:rPr lang="ko-KR" altLang="en-US" dirty="0" smtClean="0"/>
              <a:t>책 </a:t>
            </a:r>
            <a:r>
              <a:rPr lang="en-US" altLang="ko-KR" dirty="0" smtClean="0"/>
              <a:t>: JSP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따라하기</a:t>
            </a:r>
            <a:endParaRPr lang="en-US" altLang="ko-KR" dirty="0" smtClean="0"/>
          </a:p>
          <a:p>
            <a:endParaRPr lang="en-US" altLang="ko-KR" dirty="0"/>
          </a:p>
          <a:p>
            <a:pPr algn="ctr"/>
            <a:r>
              <a:rPr lang="ko-KR" altLang="en-US" dirty="0" smtClean="0"/>
              <a:t>게시판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기능 </a:t>
            </a:r>
            <a:r>
              <a:rPr lang="en-US" altLang="ko-KR" dirty="0" smtClean="0"/>
              <a:t>: Windows 98 JSP </a:t>
            </a:r>
            <a:r>
              <a:rPr lang="ko-KR" altLang="en-US" dirty="0" smtClean="0"/>
              <a:t>홈페이지</a:t>
            </a:r>
            <a:endParaRPr lang="en-US" altLang="ko-KR" dirty="0" smtClean="0"/>
          </a:p>
          <a:p>
            <a:pPr algn="ctr"/>
            <a:r>
              <a:rPr lang="en-US" altLang="ko-KR" dirty="0">
                <a:hlinkClick r:id="rId2"/>
              </a:rPr>
              <a:t>http://kpjiju.com.ne.kr/sub3_4/jsp11.html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DB</a:t>
            </a:r>
            <a:r>
              <a:rPr lang="ko-KR" altLang="en-US" dirty="0" smtClean="0"/>
              <a:t>구축 </a:t>
            </a:r>
            <a:r>
              <a:rPr lang="en-US" altLang="ko-KR" dirty="0" smtClean="0"/>
              <a:t>:TIP SOFT</a:t>
            </a:r>
          </a:p>
          <a:p>
            <a:pPr algn="ctr"/>
            <a:r>
              <a:rPr lang="en-US" altLang="ko-KR" dirty="0" smtClean="0"/>
              <a:t> </a:t>
            </a:r>
            <a:r>
              <a:rPr lang="en-US" altLang="ko-KR" sz="1500" dirty="0">
                <a:hlinkClick r:id="rId3"/>
              </a:rPr>
              <a:t>http://www.tipssoft.com/bulletin/board.php?bo_table=FAQ&amp;wr_id=493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74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서버 구성도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순서도: 논리합 5"/>
          <p:cNvSpPr/>
          <p:nvPr/>
        </p:nvSpPr>
        <p:spPr>
          <a:xfrm>
            <a:off x="5761568" y="1659128"/>
            <a:ext cx="3530600" cy="3530600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60068" y="2616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Eclipse HELIOS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3136" y="390296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MySQL 5.1v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6118" y="2616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Tomcat 5.5v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67652" y="390296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990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3382" cy="4601183"/>
          </a:xfrm>
        </p:spPr>
        <p:txBody>
          <a:bodyPr/>
          <a:lstStyle/>
          <a:p>
            <a:pPr algn="ctr"/>
            <a:r>
              <a:rPr lang="ko-KR" altLang="en-US" dirty="0" smtClean="0"/>
              <a:t>쇼핑몰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소스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863790"/>
            <a:ext cx="4224878" cy="5121275"/>
          </a:xfrm>
        </p:spPr>
      </p:pic>
    </p:spTree>
    <p:extLst>
      <p:ext uri="{BB962C8B-B14F-4D97-AF65-F5344CB8AC3E}">
        <p14:creationId xmlns:p14="http://schemas.microsoft.com/office/powerpoint/2010/main" val="985583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226882" cy="4601183"/>
          </a:xfrm>
        </p:spPr>
        <p:txBody>
          <a:bodyPr/>
          <a:lstStyle/>
          <a:p>
            <a:pPr algn="ctr"/>
            <a:r>
              <a:rPr lang="ko-KR" altLang="en-US" dirty="0"/>
              <a:t>쇼핑몰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소스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863790"/>
            <a:ext cx="4206254" cy="5121275"/>
          </a:xfrm>
        </p:spPr>
      </p:pic>
    </p:spTree>
    <p:extLst>
      <p:ext uri="{BB962C8B-B14F-4D97-AF65-F5344CB8AC3E}">
        <p14:creationId xmlns:p14="http://schemas.microsoft.com/office/powerpoint/2010/main" val="161740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12581" cy="4601183"/>
          </a:xfrm>
        </p:spPr>
        <p:txBody>
          <a:bodyPr/>
          <a:lstStyle/>
          <a:p>
            <a:pPr algn="ctr"/>
            <a:r>
              <a:rPr lang="ko-KR" altLang="en-US" dirty="0"/>
              <a:t>쇼핑몰 </a:t>
            </a:r>
            <a:r>
              <a:rPr lang="en-US" altLang="ko-KR" dirty="0"/>
              <a:t>DB</a:t>
            </a:r>
            <a:r>
              <a:rPr lang="ko-KR" altLang="en-US" dirty="0"/>
              <a:t>소스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486" y="863790"/>
            <a:ext cx="3972704" cy="5121275"/>
          </a:xfrm>
        </p:spPr>
      </p:pic>
    </p:spTree>
    <p:extLst>
      <p:ext uri="{BB962C8B-B14F-4D97-AF65-F5344CB8AC3E}">
        <p14:creationId xmlns:p14="http://schemas.microsoft.com/office/powerpoint/2010/main" val="377049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12581" cy="4601183"/>
          </a:xfrm>
        </p:spPr>
        <p:txBody>
          <a:bodyPr/>
          <a:lstStyle/>
          <a:p>
            <a:pPr algn="ctr"/>
            <a:r>
              <a:rPr lang="ko-KR" altLang="en-US" dirty="0"/>
              <a:t>쇼핑몰 </a:t>
            </a:r>
            <a:r>
              <a:rPr lang="en-US" altLang="ko-KR" dirty="0"/>
              <a:t>DB</a:t>
            </a:r>
            <a:r>
              <a:rPr lang="ko-KR" altLang="en-US" dirty="0"/>
              <a:t>소스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87" y="863790"/>
            <a:ext cx="4694502" cy="5121275"/>
          </a:xfrm>
        </p:spPr>
      </p:pic>
    </p:spTree>
    <p:extLst>
      <p:ext uri="{BB962C8B-B14F-4D97-AF65-F5344CB8AC3E}">
        <p14:creationId xmlns:p14="http://schemas.microsoft.com/office/powerpoint/2010/main" val="328233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임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TC103457475[[fn=프레임]]</Template>
  <TotalTime>95</TotalTime>
  <Words>466</Words>
  <Application>Microsoft Office PowerPoint</Application>
  <PresentationFormat>와이드스크린</PresentationFormat>
  <Paragraphs>148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HY중고딕</vt:lpstr>
      <vt:lpstr>한양신명조</vt:lpstr>
      <vt:lpstr>Corbel</vt:lpstr>
      <vt:lpstr>Wingdings 2</vt:lpstr>
      <vt:lpstr>프레임</vt:lpstr>
      <vt:lpstr>시스템개발 프로젝트 -쇼핑몰 만들기</vt:lpstr>
      <vt:lpstr>개요</vt:lpstr>
      <vt:lpstr>프로그램 소개</vt:lpstr>
      <vt:lpstr>자료출처</vt:lpstr>
      <vt:lpstr>서버 구성도</vt:lpstr>
      <vt:lpstr>쇼핑몰 DB소스</vt:lpstr>
      <vt:lpstr>쇼핑몰 DB소스</vt:lpstr>
      <vt:lpstr>쇼핑몰 DB소스</vt:lpstr>
      <vt:lpstr>쇼핑몰 DB소스</vt:lpstr>
      <vt:lpstr>쇼핑몰 DB구축</vt:lpstr>
      <vt:lpstr>쇼핑몰 DB구축</vt:lpstr>
      <vt:lpstr>쇼핑몰 DB구축</vt:lpstr>
      <vt:lpstr>Login 구현</vt:lpstr>
      <vt:lpstr>쇼핑몰 DB구축</vt:lpstr>
      <vt:lpstr>쇼핑몰 DB구축</vt:lpstr>
      <vt:lpstr>JSP 구현</vt:lpstr>
      <vt:lpstr>JSP 구현</vt:lpstr>
      <vt:lpstr>JSP 구현</vt:lpstr>
      <vt:lpstr>JSP 구현</vt:lpstr>
      <vt:lpstr>JSP 구현</vt:lpstr>
      <vt:lpstr>JSP 구현</vt:lpstr>
      <vt:lpstr>JSP 구현</vt:lpstr>
      <vt:lpstr>JSP 구현</vt:lpstr>
      <vt:lpstr>JSP 구현</vt:lpstr>
      <vt:lpstr>JSP 구현</vt:lpstr>
      <vt:lpstr>JSP 구현</vt:lpstr>
      <vt:lpstr>JSP 구현</vt:lpstr>
      <vt:lpstr>JSP 구현</vt:lpstr>
      <vt:lpstr>JSP 구현</vt:lpstr>
      <vt:lpstr>JSP 구현</vt:lpstr>
      <vt:lpstr>JSP 구현 소스  이것은 반드시 알고 넘어가자</vt:lpstr>
      <vt:lpstr>프로젝트  일정표 </vt:lpstr>
      <vt:lpstr>시스템 개발 프로젝트 마친 소감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시스템개발 프로젝트 -쇼핑몰 만들기</dc:title>
  <dc:creator>김대현</dc:creator>
  <cp:lastModifiedBy>김대현</cp:lastModifiedBy>
  <cp:revision>71</cp:revision>
  <dcterms:created xsi:type="dcterms:W3CDTF">2013-12-11T13:35:09Z</dcterms:created>
  <dcterms:modified xsi:type="dcterms:W3CDTF">2013-12-11T15:10:22Z</dcterms:modified>
</cp:coreProperties>
</file>