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57" r:id="rId36"/>
  </p:sldIdLst>
  <p:sldSz cx="10728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041" y="1122363"/>
            <a:ext cx="8046244" cy="2387600"/>
          </a:xfrm>
        </p:spPr>
        <p:txBody>
          <a:bodyPr anchor="b"/>
          <a:lstStyle>
            <a:lvl1pPr algn="ctr">
              <a:defRPr sz="52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041" y="3602038"/>
            <a:ext cx="8046244" cy="1655762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290" indent="0" algn="ctr">
              <a:buNone/>
              <a:defRPr sz="1760"/>
            </a:lvl2pPr>
            <a:lvl3pPr marL="804581" indent="0" algn="ctr">
              <a:buNone/>
              <a:defRPr sz="1584"/>
            </a:lvl3pPr>
            <a:lvl4pPr marL="1206871" indent="0" algn="ctr">
              <a:buNone/>
              <a:defRPr sz="1408"/>
            </a:lvl4pPr>
            <a:lvl5pPr marL="1609161" indent="0" algn="ctr">
              <a:buNone/>
              <a:defRPr sz="1408"/>
            </a:lvl5pPr>
            <a:lvl6pPr marL="2011451" indent="0" algn="ctr">
              <a:buNone/>
              <a:defRPr sz="1408"/>
            </a:lvl6pPr>
            <a:lvl7pPr marL="2413742" indent="0" algn="ctr">
              <a:buNone/>
              <a:defRPr sz="1408"/>
            </a:lvl7pPr>
            <a:lvl8pPr marL="2816032" indent="0" algn="ctr">
              <a:buNone/>
              <a:defRPr sz="1408"/>
            </a:lvl8pPr>
            <a:lvl9pPr marL="3218322" indent="0" algn="ctr">
              <a:buNone/>
              <a:defRPr sz="140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7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458" y="365125"/>
            <a:ext cx="231329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572" y="365125"/>
            <a:ext cx="680578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2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85" y="1709739"/>
            <a:ext cx="9253180" cy="2852737"/>
          </a:xfrm>
        </p:spPr>
        <p:txBody>
          <a:bodyPr anchor="b"/>
          <a:lstStyle>
            <a:lvl1pPr>
              <a:defRPr sz="52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985" y="4589464"/>
            <a:ext cx="9253180" cy="1500187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>
                    <a:tint val="75000"/>
                  </a:schemeClr>
                </a:solidFill>
              </a:defRPr>
            </a:lvl1pPr>
            <a:lvl2pPr marL="40229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581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6871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161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451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374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03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832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572" y="1825625"/>
            <a:ext cx="455953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1215" y="1825625"/>
            <a:ext cx="455953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70" y="365126"/>
            <a:ext cx="925318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970" y="1681163"/>
            <a:ext cx="4538584" cy="823912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290" indent="0">
              <a:buNone/>
              <a:defRPr sz="1760" b="1"/>
            </a:lvl2pPr>
            <a:lvl3pPr marL="804581" indent="0">
              <a:buNone/>
              <a:defRPr sz="1584" b="1"/>
            </a:lvl3pPr>
            <a:lvl4pPr marL="1206871" indent="0">
              <a:buNone/>
              <a:defRPr sz="1408" b="1"/>
            </a:lvl4pPr>
            <a:lvl5pPr marL="1609161" indent="0">
              <a:buNone/>
              <a:defRPr sz="1408" b="1"/>
            </a:lvl5pPr>
            <a:lvl6pPr marL="2011451" indent="0">
              <a:buNone/>
              <a:defRPr sz="1408" b="1"/>
            </a:lvl6pPr>
            <a:lvl7pPr marL="2413742" indent="0">
              <a:buNone/>
              <a:defRPr sz="1408" b="1"/>
            </a:lvl7pPr>
            <a:lvl8pPr marL="2816032" indent="0">
              <a:buNone/>
              <a:defRPr sz="1408" b="1"/>
            </a:lvl8pPr>
            <a:lvl9pPr marL="3218322" indent="0">
              <a:buNone/>
              <a:defRPr sz="14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970" y="2505075"/>
            <a:ext cx="4538584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1215" y="1681163"/>
            <a:ext cx="4560935" cy="823912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290" indent="0">
              <a:buNone/>
              <a:defRPr sz="1760" b="1"/>
            </a:lvl2pPr>
            <a:lvl3pPr marL="804581" indent="0">
              <a:buNone/>
              <a:defRPr sz="1584" b="1"/>
            </a:lvl3pPr>
            <a:lvl4pPr marL="1206871" indent="0">
              <a:buNone/>
              <a:defRPr sz="1408" b="1"/>
            </a:lvl4pPr>
            <a:lvl5pPr marL="1609161" indent="0">
              <a:buNone/>
              <a:defRPr sz="1408" b="1"/>
            </a:lvl5pPr>
            <a:lvl6pPr marL="2011451" indent="0">
              <a:buNone/>
              <a:defRPr sz="1408" b="1"/>
            </a:lvl6pPr>
            <a:lvl7pPr marL="2413742" indent="0">
              <a:buNone/>
              <a:defRPr sz="1408" b="1"/>
            </a:lvl7pPr>
            <a:lvl8pPr marL="2816032" indent="0">
              <a:buNone/>
              <a:defRPr sz="1408" b="1"/>
            </a:lvl8pPr>
            <a:lvl9pPr marL="3218322" indent="0">
              <a:buNone/>
              <a:defRPr sz="14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1215" y="2505075"/>
            <a:ext cx="456093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7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6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70" y="457200"/>
            <a:ext cx="3460164" cy="160020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935" y="987426"/>
            <a:ext cx="5431215" cy="4873625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970" y="2057400"/>
            <a:ext cx="3460164" cy="3811588"/>
          </a:xfrm>
        </p:spPr>
        <p:txBody>
          <a:bodyPr/>
          <a:lstStyle>
            <a:lvl1pPr marL="0" indent="0">
              <a:buNone/>
              <a:defRPr sz="1408"/>
            </a:lvl1pPr>
            <a:lvl2pPr marL="402290" indent="0">
              <a:buNone/>
              <a:defRPr sz="1232"/>
            </a:lvl2pPr>
            <a:lvl3pPr marL="804581" indent="0">
              <a:buNone/>
              <a:defRPr sz="1056"/>
            </a:lvl3pPr>
            <a:lvl4pPr marL="1206871" indent="0">
              <a:buNone/>
              <a:defRPr sz="880"/>
            </a:lvl4pPr>
            <a:lvl5pPr marL="1609161" indent="0">
              <a:buNone/>
              <a:defRPr sz="880"/>
            </a:lvl5pPr>
            <a:lvl6pPr marL="2011451" indent="0">
              <a:buNone/>
              <a:defRPr sz="880"/>
            </a:lvl6pPr>
            <a:lvl7pPr marL="2413742" indent="0">
              <a:buNone/>
              <a:defRPr sz="880"/>
            </a:lvl7pPr>
            <a:lvl8pPr marL="2816032" indent="0">
              <a:buNone/>
              <a:defRPr sz="880"/>
            </a:lvl8pPr>
            <a:lvl9pPr marL="3218322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70" y="457200"/>
            <a:ext cx="3460164" cy="160020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0935" y="987426"/>
            <a:ext cx="5431215" cy="4873625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290" indent="0">
              <a:buNone/>
              <a:defRPr sz="2464"/>
            </a:lvl2pPr>
            <a:lvl3pPr marL="804581" indent="0">
              <a:buNone/>
              <a:defRPr sz="2112"/>
            </a:lvl3pPr>
            <a:lvl4pPr marL="1206871" indent="0">
              <a:buNone/>
              <a:defRPr sz="1760"/>
            </a:lvl4pPr>
            <a:lvl5pPr marL="1609161" indent="0">
              <a:buNone/>
              <a:defRPr sz="1760"/>
            </a:lvl5pPr>
            <a:lvl6pPr marL="2011451" indent="0">
              <a:buNone/>
              <a:defRPr sz="1760"/>
            </a:lvl6pPr>
            <a:lvl7pPr marL="2413742" indent="0">
              <a:buNone/>
              <a:defRPr sz="1760"/>
            </a:lvl7pPr>
            <a:lvl8pPr marL="2816032" indent="0">
              <a:buNone/>
              <a:defRPr sz="1760"/>
            </a:lvl8pPr>
            <a:lvl9pPr marL="3218322" indent="0">
              <a:buNone/>
              <a:defRPr sz="17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970" y="2057400"/>
            <a:ext cx="3460164" cy="3811588"/>
          </a:xfrm>
        </p:spPr>
        <p:txBody>
          <a:bodyPr/>
          <a:lstStyle>
            <a:lvl1pPr marL="0" indent="0">
              <a:buNone/>
              <a:defRPr sz="1408"/>
            </a:lvl1pPr>
            <a:lvl2pPr marL="402290" indent="0">
              <a:buNone/>
              <a:defRPr sz="1232"/>
            </a:lvl2pPr>
            <a:lvl3pPr marL="804581" indent="0">
              <a:buNone/>
              <a:defRPr sz="1056"/>
            </a:lvl3pPr>
            <a:lvl4pPr marL="1206871" indent="0">
              <a:buNone/>
              <a:defRPr sz="880"/>
            </a:lvl4pPr>
            <a:lvl5pPr marL="1609161" indent="0">
              <a:buNone/>
              <a:defRPr sz="880"/>
            </a:lvl5pPr>
            <a:lvl6pPr marL="2011451" indent="0">
              <a:buNone/>
              <a:defRPr sz="880"/>
            </a:lvl6pPr>
            <a:lvl7pPr marL="2413742" indent="0">
              <a:buNone/>
              <a:defRPr sz="880"/>
            </a:lvl7pPr>
            <a:lvl8pPr marL="2816032" indent="0">
              <a:buNone/>
              <a:defRPr sz="880"/>
            </a:lvl8pPr>
            <a:lvl9pPr marL="3218322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7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573" y="365126"/>
            <a:ext cx="9253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573" y="1825625"/>
            <a:ext cx="92531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572" y="6356351"/>
            <a:ext cx="2413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F236-E195-4CEC-8261-6A4F2F6D03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3758" y="6356351"/>
            <a:ext cx="36208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6880" y="6356351"/>
            <a:ext cx="2413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3A87-FC4A-47D6-A7C7-9689A0C1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4581" rtl="0" eaLnBrk="1" latinLnBrk="1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45" indent="-201145" algn="l" defTabSz="804581" rtl="0" eaLnBrk="1" latinLnBrk="1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435" indent="-201145" algn="l" defTabSz="804581" rtl="0" eaLnBrk="1" latinLnBrk="1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726" indent="-201145" algn="l" defTabSz="804581" rtl="0" eaLnBrk="1" latinLnBrk="1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016" indent="-201145" algn="l" defTabSz="804581" rtl="0" eaLnBrk="1" latinLnBrk="1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306" indent="-201145" algn="l" defTabSz="804581" rtl="0" eaLnBrk="1" latinLnBrk="1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2597" indent="-201145" algn="l" defTabSz="804581" rtl="0" eaLnBrk="1" latinLnBrk="1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4887" indent="-201145" algn="l" defTabSz="804581" rtl="0" eaLnBrk="1" latinLnBrk="1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177" indent="-201145" algn="l" defTabSz="804581" rtl="0" eaLnBrk="1" latinLnBrk="1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19467" indent="-201145" algn="l" defTabSz="804581" rtl="0" eaLnBrk="1" latinLnBrk="1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581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6871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161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451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3742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032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8322" algn="l" defTabSz="804581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그림 6" descr="텍스트, 자연, 구름, 무지개이(가) 표시된 사진&#10;&#10;자동 생성된 설명">
            <a:extLst>
              <a:ext uri="{FF2B5EF4-FFF2-40B4-BE49-F238E27FC236}">
                <a16:creationId xmlns:a16="http://schemas.microsoft.com/office/drawing/2014/main" id="{3DED3166-3E11-42C9-8C5B-690D1415CD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5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AD532-FFF4-4195-A9F1-2FD6AF9487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" y="6096"/>
            <a:ext cx="10698480" cy="68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D38A40-720F-41F8-913D-CF479FBC0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8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356F5D-EF89-4912-BC18-180813BF66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2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616F3-AD73-48C8-A89B-F05D822B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9F684-649F-4DA6-9539-D067FBE263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3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A895E-EAE3-4495-944E-21EB94EF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1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DF40C-F939-4268-A149-4ECD390072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7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27E49-E304-4BF2-B674-49C49897F6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796C23-1727-45B5-856B-1F3AD022FA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3D392-216F-425E-B82D-AB4BEED0E7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F73FA-841F-4669-85B5-58C9598126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3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5249D-685E-4A87-BCE2-096B0BEC8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7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641B1-5446-4890-AF79-4FBBFD3E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5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42775-443F-49F8-831A-E61C0EF96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B283B-A9D5-45C3-8CA1-C726F9046B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0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B8D0E7-6FFB-4F1A-B826-27948B3348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70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A91AC8-FBF8-46B5-99A6-58E2786230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8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380F7A-21FA-49E2-BADE-B298483DA6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1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3417D-5AE2-4397-8E91-5CC3F3A326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69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, 액세서리, 케이스이(가) 표시된 사진&#10;&#10;자동 생성된 설명">
            <a:extLst>
              <a:ext uri="{FF2B5EF4-FFF2-40B4-BE49-F238E27FC236}">
                <a16:creationId xmlns:a16="http://schemas.microsoft.com/office/drawing/2014/main" id="{0AE06171-2ADC-4EDF-90B3-67D7E2BD2F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1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F5D73D-A7F5-48CF-9FE7-79CC162A32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3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E2D8F-2C63-43D1-8B70-29381F6E5D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9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330CD9A-73CE-4AE1-9D20-DFECAD7665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85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65A49-CC29-4115-A3DB-5E6CD6F0C6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12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1A9FC-3FAA-4A2E-8B14-222B2BA192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1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6A17D-CCF6-4AFD-9D19-E01C97D693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77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78D924-2614-417A-9190-5066098074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9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, 자연, 밤하늘이(가) 표시된 사진&#10;&#10;자동 생성된 설명">
            <a:extLst>
              <a:ext uri="{FF2B5EF4-FFF2-40B4-BE49-F238E27FC236}">
                <a16:creationId xmlns:a16="http://schemas.microsoft.com/office/drawing/2014/main" id="{68BFBF3A-788B-471B-8062-CCF2ED1CED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23D9AC-D2AF-463D-980D-7E396833B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26EEC5-8B76-48E7-A888-F18D905F78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EE86B-334F-413A-8D59-779FE481D7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0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37DC45-4CD5-4722-BAF1-7082401A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9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CA5C49-50F4-452C-9FEB-58DF24DC9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0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1" y="0"/>
            <a:ext cx="1072564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395F39D-E480-43A7-B93F-4A81453044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r="1" b="1"/>
          <a:stretch/>
        </p:blipFill>
        <p:spPr>
          <a:xfrm>
            <a:off x="20" y="1282"/>
            <a:ext cx="1072830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sia lee</dc:creator>
  <cp:lastModifiedBy>sia lee</cp:lastModifiedBy>
  <cp:revision>2</cp:revision>
  <dcterms:created xsi:type="dcterms:W3CDTF">2020-12-06T17:16:00Z</dcterms:created>
  <dcterms:modified xsi:type="dcterms:W3CDTF">2020-12-06T17:23:03Z</dcterms:modified>
</cp:coreProperties>
</file>