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63" r:id="rId3"/>
    <p:sldId id="270" r:id="rId4"/>
    <p:sldId id="260" r:id="rId5"/>
    <p:sldId id="278" r:id="rId6"/>
    <p:sldId id="279" r:id="rId7"/>
    <p:sldId id="266" r:id="rId8"/>
    <p:sldId id="280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B0D8"/>
    <a:srgbClr val="3BC7E2"/>
    <a:srgbClr val="7C7C7C"/>
    <a:srgbClr val="5FD1E7"/>
    <a:srgbClr val="FD625E"/>
    <a:srgbClr val="77767A"/>
    <a:srgbClr val="7CC2B6"/>
    <a:srgbClr val="67B9AB"/>
    <a:srgbClr val="59B3A4"/>
    <a:srgbClr val="86C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1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33D-145E-4E67-9D8A-449E7DE8242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1F58-613F-42A2-B713-301C3142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87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33D-145E-4E67-9D8A-449E7DE8242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1F58-613F-42A2-B713-301C3142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00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33D-145E-4E67-9D8A-449E7DE8242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1F58-613F-42A2-B713-301C3142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982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0EDFBE-D592-4D25-89A7-B2B541CA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8C16-7B2D-4155-A8DD-42AF826FB631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0FABD6-571F-4BBA-9664-666D8124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6D379B-EFF1-4401-A26D-C96A24FC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8" name="제목 20">
            <a:extLst>
              <a:ext uri="{FF2B5EF4-FFF2-40B4-BE49-F238E27FC236}">
                <a16:creationId xmlns:a16="http://schemas.microsoft.com/office/drawing/2014/main" id="{0F86358A-FB41-4CFC-ABDC-3E4C8C1285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9024" y="749902"/>
            <a:ext cx="10515600" cy="68536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4000" kern="1200" dirty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#PROJECT PORTFOLIO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405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88">
          <p15:clr>
            <a:srgbClr val="FBAE40"/>
          </p15:clr>
        </p15:guide>
        <p15:guide id="4" pos="69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33D-145E-4E67-9D8A-449E7DE8242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1F58-613F-42A2-B713-301C3142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34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33D-145E-4E67-9D8A-449E7DE8242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1F58-613F-42A2-B713-301C3142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85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33D-145E-4E67-9D8A-449E7DE8242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1F58-613F-42A2-B713-301C3142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6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33D-145E-4E67-9D8A-449E7DE8242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1F58-613F-42A2-B713-301C3142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55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33D-145E-4E67-9D8A-449E7DE8242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1F58-613F-42A2-B713-301C3142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90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33D-145E-4E67-9D8A-449E7DE8242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1F58-613F-42A2-B713-301C3142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02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33D-145E-4E67-9D8A-449E7DE8242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1F58-613F-42A2-B713-301C3142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06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933D-145E-4E67-9D8A-449E7DE8242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1F58-613F-42A2-B713-301C3142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28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C933D-145E-4E67-9D8A-449E7DE8242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D1F58-613F-42A2-B713-301C3142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78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.png"/><Relationship Id="rId7" Type="http://schemas.openxmlformats.org/officeDocument/2006/relationships/image" Target="../media/image12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hof-newsletter.co.kr/" TargetMode="External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C5A0168-192E-4CD0-998E-62291409C668}"/>
              </a:ext>
            </a:extLst>
          </p:cNvPr>
          <p:cNvSpPr/>
          <p:nvPr/>
        </p:nvSpPr>
        <p:spPr>
          <a:xfrm>
            <a:off x="3317528" y="2765082"/>
            <a:ext cx="1356050" cy="1356048"/>
          </a:xfrm>
          <a:prstGeom prst="ellipse">
            <a:avLst/>
          </a:prstGeom>
          <a:solidFill>
            <a:srgbClr val="3BC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PR</a:t>
            </a:r>
            <a:endParaRPr lang="ko-KR" altLang="en-US" sz="4000" b="1" dirty="0"/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1183CE93-1933-4C51-AC23-81CE171314D6}"/>
              </a:ext>
            </a:extLst>
          </p:cNvPr>
          <p:cNvCxnSpPr/>
          <p:nvPr/>
        </p:nvCxnSpPr>
        <p:spPr>
          <a:xfrm>
            <a:off x="4940490" y="2833293"/>
            <a:ext cx="0" cy="1219626"/>
          </a:xfrm>
          <a:prstGeom prst="line">
            <a:avLst/>
          </a:prstGeom>
          <a:ln w="19050">
            <a:solidFill>
              <a:srgbClr val="73655D">
                <a:alpha val="9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BDC1D5-4613-4442-91FD-4F5B7ED5D34E}"/>
              </a:ext>
            </a:extLst>
          </p:cNvPr>
          <p:cNvSpPr txBox="1"/>
          <p:nvPr/>
        </p:nvSpPr>
        <p:spPr>
          <a:xfrm>
            <a:off x="5157034" y="2756765"/>
            <a:ext cx="3198311" cy="1471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I’M</a:t>
            </a:r>
          </a:p>
          <a:p>
            <a:pPr>
              <a:lnSpc>
                <a:spcPct val="80000"/>
              </a:lnSpc>
            </a:pP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DONG-WOO</a:t>
            </a:r>
          </a:p>
          <a:p>
            <a:pPr>
              <a:lnSpc>
                <a:spcPct val="80000"/>
              </a:lnSpc>
            </a:pP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KANG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CA667-5626-4A93-98F5-9F90C70BEB89}"/>
              </a:ext>
            </a:extLst>
          </p:cNvPr>
          <p:cNvSpPr txBox="1"/>
          <p:nvPr/>
        </p:nvSpPr>
        <p:spPr>
          <a:xfrm>
            <a:off x="5203331" y="4215175"/>
            <a:ext cx="3368743" cy="341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solidFill>
                  <a:srgbClr val="5FD1E7"/>
                </a:solidFill>
              </a:rPr>
              <a:t>P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ersonal </a:t>
            </a:r>
            <a:r>
              <a:rPr lang="en-US" altLang="ko-KR" sz="2000" dirty="0">
                <a:solidFill>
                  <a:srgbClr val="5FD1E7"/>
                </a:solidFill>
              </a:rPr>
              <a:t>B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randing </a:t>
            </a:r>
            <a:r>
              <a:rPr lang="en-US" altLang="ko-KR" sz="2000" dirty="0">
                <a:solidFill>
                  <a:srgbClr val="3BC7E2"/>
                </a:solidFill>
              </a:rPr>
              <a:t>P</a:t>
            </a:r>
            <a:r>
              <a:rPr lang="en-US" altLang="ko-KR" sz="2000" dirty="0">
                <a:solidFill>
                  <a:srgbClr val="7C7C7C"/>
                </a:solidFill>
              </a:rPr>
              <a:t>ortfolio</a:t>
            </a:r>
            <a:endParaRPr lang="ko-KR" altLang="en-US" sz="2000" dirty="0">
              <a:solidFill>
                <a:srgbClr val="7C7C7C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7457EF-4A58-4025-99E2-1C29D5989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035" y="2644754"/>
            <a:ext cx="1583183" cy="158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8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723230" y="2360406"/>
            <a:ext cx="1533945" cy="511316"/>
          </a:xfrm>
          <a:prstGeom prst="rect">
            <a:avLst/>
          </a:prstGeom>
          <a:solidFill>
            <a:srgbClr val="69D7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b="1" dirty="0"/>
              <a:t>본인소개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723230" y="2843138"/>
            <a:ext cx="1533945" cy="511316"/>
          </a:xfrm>
          <a:prstGeom prst="rect">
            <a:avLst/>
          </a:prstGeom>
          <a:solidFill>
            <a:srgbClr val="7E4D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b="1" dirty="0"/>
              <a:t>과거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723230" y="3325870"/>
            <a:ext cx="1533945" cy="511316"/>
          </a:xfrm>
          <a:prstGeom prst="rect">
            <a:avLst/>
          </a:prstGeom>
          <a:solidFill>
            <a:srgbClr val="FD62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b="1" dirty="0"/>
              <a:t>현재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723230" y="3808602"/>
            <a:ext cx="1533945" cy="511316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b="1" dirty="0"/>
              <a:t>미래</a:t>
            </a:r>
          </a:p>
        </p:txBody>
      </p:sp>
      <p:sp>
        <p:nvSpPr>
          <p:cNvPr id="16" name="Freeform 9"/>
          <p:cNvSpPr>
            <a:spLocks/>
          </p:cNvSpPr>
          <p:nvPr/>
        </p:nvSpPr>
        <p:spPr bwMode="auto">
          <a:xfrm>
            <a:off x="5288932" y="1753814"/>
            <a:ext cx="813022" cy="1117906"/>
          </a:xfrm>
          <a:custGeom>
            <a:avLst/>
            <a:gdLst>
              <a:gd name="T0" fmla="*/ 0 w 256"/>
              <a:gd name="T1" fmla="*/ 352 h 352"/>
              <a:gd name="T2" fmla="*/ 256 w 256"/>
              <a:gd name="T3" fmla="*/ 267 h 352"/>
              <a:gd name="T4" fmla="*/ 256 w 256"/>
              <a:gd name="T5" fmla="*/ 0 h 352"/>
              <a:gd name="T6" fmla="*/ 0 w 256"/>
              <a:gd name="T7" fmla="*/ 191 h 352"/>
              <a:gd name="T8" fmla="*/ 0 w 256"/>
              <a:gd name="T9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" h="352">
                <a:moveTo>
                  <a:pt x="0" y="352"/>
                </a:moveTo>
                <a:lnTo>
                  <a:pt x="256" y="267"/>
                </a:lnTo>
                <a:lnTo>
                  <a:pt x="256" y="0"/>
                </a:lnTo>
                <a:lnTo>
                  <a:pt x="0" y="191"/>
                </a:lnTo>
                <a:lnTo>
                  <a:pt x="0" y="352"/>
                </a:lnTo>
                <a:close/>
              </a:path>
            </a:pathLst>
          </a:custGeom>
          <a:solidFill>
            <a:srgbClr val="59B3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17" name="Freeform 10"/>
          <p:cNvSpPr>
            <a:spLocks/>
          </p:cNvSpPr>
          <p:nvPr/>
        </p:nvSpPr>
        <p:spPr bwMode="auto">
          <a:xfrm>
            <a:off x="5288932" y="2570013"/>
            <a:ext cx="813022" cy="997223"/>
          </a:xfrm>
          <a:custGeom>
            <a:avLst/>
            <a:gdLst>
              <a:gd name="T0" fmla="*/ 0 w 256"/>
              <a:gd name="T1" fmla="*/ 247 h 314"/>
              <a:gd name="T2" fmla="*/ 256 w 256"/>
              <a:gd name="T3" fmla="*/ 314 h 314"/>
              <a:gd name="T4" fmla="*/ 256 w 256"/>
              <a:gd name="T5" fmla="*/ 0 h 314"/>
              <a:gd name="T6" fmla="*/ 0 w 256"/>
              <a:gd name="T7" fmla="*/ 86 h 314"/>
              <a:gd name="T8" fmla="*/ 0 w 256"/>
              <a:gd name="T9" fmla="*/ 247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" h="314">
                <a:moveTo>
                  <a:pt x="0" y="247"/>
                </a:moveTo>
                <a:lnTo>
                  <a:pt x="256" y="314"/>
                </a:lnTo>
                <a:lnTo>
                  <a:pt x="256" y="0"/>
                </a:lnTo>
                <a:lnTo>
                  <a:pt x="0" y="86"/>
                </a:lnTo>
                <a:lnTo>
                  <a:pt x="0" y="247"/>
                </a:lnTo>
                <a:close/>
              </a:path>
            </a:pathLst>
          </a:custGeom>
          <a:solidFill>
            <a:srgbClr val="5737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18" name="Freeform 11"/>
          <p:cNvSpPr>
            <a:spLocks/>
          </p:cNvSpPr>
          <p:nvPr/>
        </p:nvSpPr>
        <p:spPr bwMode="auto">
          <a:xfrm>
            <a:off x="5288932" y="3325870"/>
            <a:ext cx="813022" cy="1114731"/>
          </a:xfrm>
          <a:custGeom>
            <a:avLst/>
            <a:gdLst>
              <a:gd name="T0" fmla="*/ 0 w 256"/>
              <a:gd name="T1" fmla="*/ 161 h 351"/>
              <a:gd name="T2" fmla="*/ 256 w 256"/>
              <a:gd name="T3" fmla="*/ 351 h 351"/>
              <a:gd name="T4" fmla="*/ 256 w 256"/>
              <a:gd name="T5" fmla="*/ 66 h 351"/>
              <a:gd name="T6" fmla="*/ 0 w 256"/>
              <a:gd name="T7" fmla="*/ 0 h 351"/>
              <a:gd name="T8" fmla="*/ 0 w 256"/>
              <a:gd name="T9" fmla="*/ 16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" h="351">
                <a:moveTo>
                  <a:pt x="0" y="161"/>
                </a:moveTo>
                <a:lnTo>
                  <a:pt x="256" y="351"/>
                </a:lnTo>
                <a:lnTo>
                  <a:pt x="256" y="66"/>
                </a:lnTo>
                <a:lnTo>
                  <a:pt x="0" y="0"/>
                </a:lnTo>
                <a:lnTo>
                  <a:pt x="0" y="161"/>
                </a:lnTo>
                <a:close/>
              </a:path>
            </a:pathLst>
          </a:custGeom>
          <a:solidFill>
            <a:srgbClr val="CC4E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19" name="Freeform 12"/>
          <p:cNvSpPr>
            <a:spLocks/>
          </p:cNvSpPr>
          <p:nvPr/>
        </p:nvSpPr>
        <p:spPr bwMode="auto">
          <a:xfrm>
            <a:off x="5288932" y="3808602"/>
            <a:ext cx="813022" cy="1419614"/>
          </a:xfrm>
          <a:custGeom>
            <a:avLst/>
            <a:gdLst>
              <a:gd name="T0" fmla="*/ 0 w 256"/>
              <a:gd name="T1" fmla="*/ 161 h 447"/>
              <a:gd name="T2" fmla="*/ 256 w 256"/>
              <a:gd name="T3" fmla="*/ 447 h 447"/>
              <a:gd name="T4" fmla="*/ 256 w 256"/>
              <a:gd name="T5" fmla="*/ 190 h 447"/>
              <a:gd name="T6" fmla="*/ 0 w 256"/>
              <a:gd name="T7" fmla="*/ 0 h 447"/>
              <a:gd name="T8" fmla="*/ 0 w 256"/>
              <a:gd name="T9" fmla="*/ 161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" h="447">
                <a:moveTo>
                  <a:pt x="0" y="161"/>
                </a:moveTo>
                <a:lnTo>
                  <a:pt x="256" y="447"/>
                </a:lnTo>
                <a:lnTo>
                  <a:pt x="256" y="190"/>
                </a:lnTo>
                <a:lnTo>
                  <a:pt x="0" y="0"/>
                </a:lnTo>
                <a:lnTo>
                  <a:pt x="0" y="16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3364356" y="2360406"/>
            <a:ext cx="330290" cy="844781"/>
          </a:xfrm>
          <a:custGeom>
            <a:avLst/>
            <a:gdLst>
              <a:gd name="T0" fmla="*/ 104 w 104"/>
              <a:gd name="T1" fmla="*/ 161 h 266"/>
              <a:gd name="T2" fmla="*/ 0 w 104"/>
              <a:gd name="T3" fmla="*/ 266 h 266"/>
              <a:gd name="T4" fmla="*/ 0 w 104"/>
              <a:gd name="T5" fmla="*/ 190 h 266"/>
              <a:gd name="T6" fmla="*/ 104 w 104"/>
              <a:gd name="T7" fmla="*/ 0 h 266"/>
              <a:gd name="T8" fmla="*/ 104 w 104"/>
              <a:gd name="T9" fmla="*/ 161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266">
                <a:moveTo>
                  <a:pt x="104" y="161"/>
                </a:moveTo>
                <a:lnTo>
                  <a:pt x="0" y="266"/>
                </a:lnTo>
                <a:lnTo>
                  <a:pt x="0" y="190"/>
                </a:lnTo>
                <a:lnTo>
                  <a:pt x="104" y="0"/>
                </a:lnTo>
                <a:lnTo>
                  <a:pt x="104" y="161"/>
                </a:lnTo>
                <a:close/>
              </a:path>
            </a:pathLst>
          </a:custGeom>
          <a:solidFill>
            <a:srgbClr val="59B3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Freeform 14"/>
          <p:cNvSpPr>
            <a:spLocks/>
          </p:cNvSpPr>
          <p:nvPr/>
        </p:nvSpPr>
        <p:spPr bwMode="auto">
          <a:xfrm>
            <a:off x="3364356" y="2843138"/>
            <a:ext cx="330290" cy="724098"/>
          </a:xfrm>
          <a:custGeom>
            <a:avLst/>
            <a:gdLst>
              <a:gd name="T0" fmla="*/ 104 w 104"/>
              <a:gd name="T1" fmla="*/ 161 h 228"/>
              <a:gd name="T2" fmla="*/ 0 w 104"/>
              <a:gd name="T3" fmla="*/ 228 h 228"/>
              <a:gd name="T4" fmla="*/ 0 w 104"/>
              <a:gd name="T5" fmla="*/ 104 h 228"/>
              <a:gd name="T6" fmla="*/ 104 w 104"/>
              <a:gd name="T7" fmla="*/ 0 h 228"/>
              <a:gd name="T8" fmla="*/ 104 w 104"/>
              <a:gd name="T9" fmla="*/ 161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228">
                <a:moveTo>
                  <a:pt x="104" y="161"/>
                </a:moveTo>
                <a:lnTo>
                  <a:pt x="0" y="228"/>
                </a:lnTo>
                <a:lnTo>
                  <a:pt x="0" y="104"/>
                </a:lnTo>
                <a:lnTo>
                  <a:pt x="104" y="0"/>
                </a:lnTo>
                <a:lnTo>
                  <a:pt x="104" y="161"/>
                </a:lnTo>
                <a:close/>
              </a:path>
            </a:pathLst>
          </a:custGeom>
          <a:solidFill>
            <a:srgbClr val="5737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Freeform 15"/>
          <p:cNvSpPr>
            <a:spLocks/>
          </p:cNvSpPr>
          <p:nvPr/>
        </p:nvSpPr>
        <p:spPr bwMode="auto">
          <a:xfrm>
            <a:off x="3364356" y="3325870"/>
            <a:ext cx="330290" cy="511316"/>
          </a:xfrm>
          <a:custGeom>
            <a:avLst/>
            <a:gdLst>
              <a:gd name="T0" fmla="*/ 104 w 104"/>
              <a:gd name="T1" fmla="*/ 161 h 161"/>
              <a:gd name="T2" fmla="*/ 0 w 104"/>
              <a:gd name="T3" fmla="*/ 161 h 161"/>
              <a:gd name="T4" fmla="*/ 0 w 104"/>
              <a:gd name="T5" fmla="*/ 66 h 161"/>
              <a:gd name="T6" fmla="*/ 104 w 104"/>
              <a:gd name="T7" fmla="*/ 0 h 161"/>
              <a:gd name="T8" fmla="*/ 104 w 104"/>
              <a:gd name="T9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161">
                <a:moveTo>
                  <a:pt x="104" y="161"/>
                </a:moveTo>
                <a:lnTo>
                  <a:pt x="0" y="161"/>
                </a:lnTo>
                <a:lnTo>
                  <a:pt x="0" y="66"/>
                </a:lnTo>
                <a:lnTo>
                  <a:pt x="104" y="0"/>
                </a:lnTo>
                <a:lnTo>
                  <a:pt x="104" y="161"/>
                </a:lnTo>
                <a:close/>
              </a:path>
            </a:pathLst>
          </a:custGeom>
          <a:solidFill>
            <a:srgbClr val="CC4E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Freeform 16"/>
          <p:cNvSpPr>
            <a:spLocks/>
          </p:cNvSpPr>
          <p:nvPr/>
        </p:nvSpPr>
        <p:spPr bwMode="auto">
          <a:xfrm>
            <a:off x="3364356" y="3808602"/>
            <a:ext cx="330290" cy="511316"/>
          </a:xfrm>
          <a:custGeom>
            <a:avLst/>
            <a:gdLst>
              <a:gd name="T0" fmla="*/ 104 w 104"/>
              <a:gd name="T1" fmla="*/ 161 h 161"/>
              <a:gd name="T2" fmla="*/ 0 w 104"/>
              <a:gd name="T3" fmla="*/ 66 h 161"/>
              <a:gd name="T4" fmla="*/ 0 w 104"/>
              <a:gd name="T5" fmla="*/ 0 h 161"/>
              <a:gd name="T6" fmla="*/ 104 w 104"/>
              <a:gd name="T7" fmla="*/ 0 h 161"/>
              <a:gd name="T8" fmla="*/ 104 w 104"/>
              <a:gd name="T9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161">
                <a:moveTo>
                  <a:pt x="104" y="161"/>
                </a:moveTo>
                <a:lnTo>
                  <a:pt x="0" y="66"/>
                </a:lnTo>
                <a:lnTo>
                  <a:pt x="0" y="0"/>
                </a:lnTo>
                <a:lnTo>
                  <a:pt x="104" y="0"/>
                </a:lnTo>
                <a:lnTo>
                  <a:pt x="104" y="161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1528704" y="2963821"/>
            <a:ext cx="1803893" cy="241366"/>
          </a:xfrm>
          <a:prstGeom prst="rect">
            <a:avLst/>
          </a:prstGeom>
          <a:solidFill>
            <a:srgbClr val="69D7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528704" y="3173428"/>
            <a:ext cx="1803893" cy="393808"/>
          </a:xfrm>
          <a:prstGeom prst="rect">
            <a:avLst/>
          </a:prstGeom>
          <a:solidFill>
            <a:srgbClr val="7E4D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1528704" y="3535477"/>
            <a:ext cx="1803893" cy="301708"/>
          </a:xfrm>
          <a:prstGeom prst="rect">
            <a:avLst/>
          </a:prstGeom>
          <a:solidFill>
            <a:srgbClr val="FD62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Freeform 20"/>
          <p:cNvSpPr>
            <a:spLocks/>
          </p:cNvSpPr>
          <p:nvPr/>
        </p:nvSpPr>
        <p:spPr bwMode="auto">
          <a:xfrm>
            <a:off x="1528704" y="3808602"/>
            <a:ext cx="1803893" cy="209607"/>
          </a:xfrm>
          <a:custGeom>
            <a:avLst/>
            <a:gdLst>
              <a:gd name="T0" fmla="*/ 568 w 568"/>
              <a:gd name="T1" fmla="*/ 66 h 66"/>
              <a:gd name="T2" fmla="*/ 568 w 568"/>
              <a:gd name="T3" fmla="*/ 0 h 66"/>
              <a:gd name="T4" fmla="*/ 0 w 568"/>
              <a:gd name="T5" fmla="*/ 0 h 66"/>
              <a:gd name="T6" fmla="*/ 0 w 568"/>
              <a:gd name="T7" fmla="*/ 38 h 66"/>
              <a:gd name="T8" fmla="*/ 0 w 568"/>
              <a:gd name="T9" fmla="*/ 66 h 66"/>
              <a:gd name="T10" fmla="*/ 568 w 568"/>
              <a:gd name="T11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8" h="66">
                <a:moveTo>
                  <a:pt x="568" y="66"/>
                </a:moveTo>
                <a:lnTo>
                  <a:pt x="568" y="0"/>
                </a:lnTo>
                <a:lnTo>
                  <a:pt x="0" y="0"/>
                </a:lnTo>
                <a:lnTo>
                  <a:pt x="0" y="38"/>
                </a:lnTo>
                <a:lnTo>
                  <a:pt x="0" y="66"/>
                </a:lnTo>
                <a:lnTo>
                  <a:pt x="568" y="6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Freeform 21"/>
          <p:cNvSpPr>
            <a:spLocks/>
          </p:cNvSpPr>
          <p:nvPr/>
        </p:nvSpPr>
        <p:spPr bwMode="auto">
          <a:xfrm>
            <a:off x="6130538" y="1753814"/>
            <a:ext cx="3852329" cy="847958"/>
          </a:xfrm>
          <a:custGeom>
            <a:avLst/>
            <a:gdLst>
              <a:gd name="T0" fmla="*/ 0 w 1213"/>
              <a:gd name="T1" fmla="*/ 267 h 267"/>
              <a:gd name="T2" fmla="*/ 0 w 1213"/>
              <a:gd name="T3" fmla="*/ 0 h 267"/>
              <a:gd name="T4" fmla="*/ 1118 w 1213"/>
              <a:gd name="T5" fmla="*/ 0 h 267"/>
              <a:gd name="T6" fmla="*/ 1213 w 1213"/>
              <a:gd name="T7" fmla="*/ 134 h 267"/>
              <a:gd name="T8" fmla="*/ 1118 w 1213"/>
              <a:gd name="T9" fmla="*/ 267 h 267"/>
              <a:gd name="T10" fmla="*/ 0 w 1213"/>
              <a:gd name="T11" fmla="*/ 26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3" h="267">
                <a:moveTo>
                  <a:pt x="0" y="267"/>
                </a:moveTo>
                <a:lnTo>
                  <a:pt x="0" y="0"/>
                </a:lnTo>
                <a:lnTo>
                  <a:pt x="1118" y="0"/>
                </a:lnTo>
                <a:lnTo>
                  <a:pt x="1213" y="134"/>
                </a:lnTo>
                <a:lnTo>
                  <a:pt x="1118" y="267"/>
                </a:lnTo>
                <a:lnTo>
                  <a:pt x="0" y="267"/>
                </a:lnTo>
                <a:close/>
              </a:path>
            </a:pathLst>
          </a:custGeom>
          <a:solidFill>
            <a:srgbClr val="69D7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400" b="1" dirty="0"/>
              <a:t>  </a:t>
            </a:r>
            <a:r>
              <a:rPr lang="ko-KR" altLang="en-US" sz="2400" b="1" dirty="0"/>
              <a:t>강동우를 소개합니다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29" name="Freeform 22"/>
          <p:cNvSpPr>
            <a:spLocks/>
          </p:cNvSpPr>
          <p:nvPr/>
        </p:nvSpPr>
        <p:spPr bwMode="auto">
          <a:xfrm>
            <a:off x="6130538" y="2570013"/>
            <a:ext cx="3852329" cy="997223"/>
          </a:xfrm>
          <a:custGeom>
            <a:avLst/>
            <a:gdLst>
              <a:gd name="T0" fmla="*/ 0 w 1213"/>
              <a:gd name="T1" fmla="*/ 0 h 314"/>
              <a:gd name="T2" fmla="*/ 0 w 1213"/>
              <a:gd name="T3" fmla="*/ 314 h 314"/>
              <a:gd name="T4" fmla="*/ 1118 w 1213"/>
              <a:gd name="T5" fmla="*/ 314 h 314"/>
              <a:gd name="T6" fmla="*/ 1213 w 1213"/>
              <a:gd name="T7" fmla="*/ 162 h 314"/>
              <a:gd name="T8" fmla="*/ 1118 w 1213"/>
              <a:gd name="T9" fmla="*/ 0 h 314"/>
              <a:gd name="T10" fmla="*/ 0 w 1213"/>
              <a:gd name="T11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3" h="314">
                <a:moveTo>
                  <a:pt x="0" y="0"/>
                </a:moveTo>
                <a:lnTo>
                  <a:pt x="0" y="314"/>
                </a:lnTo>
                <a:lnTo>
                  <a:pt x="1118" y="314"/>
                </a:lnTo>
                <a:lnTo>
                  <a:pt x="1213" y="162"/>
                </a:lnTo>
                <a:lnTo>
                  <a:pt x="1118" y="0"/>
                </a:lnTo>
                <a:lnTo>
                  <a:pt x="0" y="0"/>
                </a:lnTo>
                <a:close/>
              </a:path>
            </a:pathLst>
          </a:custGeom>
          <a:solidFill>
            <a:srgbClr val="7E4D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400" b="1" dirty="0"/>
              <a:t>  </a:t>
            </a:r>
            <a:r>
              <a:rPr lang="ko-KR" altLang="en-US" sz="2400" b="1" dirty="0"/>
              <a:t>나만의 </a:t>
            </a:r>
            <a:r>
              <a:rPr lang="en-US" altLang="ko-KR" sz="2400" b="1" dirty="0"/>
              <a:t>PB </a:t>
            </a:r>
            <a:r>
              <a:rPr lang="ko-KR" altLang="en-US" sz="2400" b="1" dirty="0"/>
              <a:t>찾기</a:t>
            </a:r>
          </a:p>
        </p:txBody>
      </p:sp>
      <p:sp>
        <p:nvSpPr>
          <p:cNvPr id="30" name="Freeform 23"/>
          <p:cNvSpPr>
            <a:spLocks/>
          </p:cNvSpPr>
          <p:nvPr/>
        </p:nvSpPr>
        <p:spPr bwMode="auto">
          <a:xfrm>
            <a:off x="6130538" y="2570013"/>
            <a:ext cx="3852329" cy="997223"/>
          </a:xfrm>
          <a:custGeom>
            <a:avLst/>
            <a:gdLst>
              <a:gd name="T0" fmla="*/ 0 w 1213"/>
              <a:gd name="T1" fmla="*/ 0 h 314"/>
              <a:gd name="T2" fmla="*/ 0 w 1213"/>
              <a:gd name="T3" fmla="*/ 314 h 314"/>
              <a:gd name="T4" fmla="*/ 1118 w 1213"/>
              <a:gd name="T5" fmla="*/ 314 h 314"/>
              <a:gd name="T6" fmla="*/ 1213 w 1213"/>
              <a:gd name="T7" fmla="*/ 162 h 314"/>
              <a:gd name="T8" fmla="*/ 1118 w 1213"/>
              <a:gd name="T9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3" h="314">
                <a:moveTo>
                  <a:pt x="0" y="0"/>
                </a:moveTo>
                <a:lnTo>
                  <a:pt x="0" y="314"/>
                </a:lnTo>
                <a:lnTo>
                  <a:pt x="1118" y="314"/>
                </a:lnTo>
                <a:lnTo>
                  <a:pt x="1213" y="162"/>
                </a:lnTo>
                <a:lnTo>
                  <a:pt x="111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31" name="Freeform 24"/>
          <p:cNvSpPr>
            <a:spLocks/>
          </p:cNvSpPr>
          <p:nvPr/>
        </p:nvSpPr>
        <p:spPr bwMode="auto">
          <a:xfrm>
            <a:off x="6130538" y="3535477"/>
            <a:ext cx="3852329" cy="905123"/>
          </a:xfrm>
          <a:custGeom>
            <a:avLst/>
            <a:gdLst>
              <a:gd name="T0" fmla="*/ 0 w 1213"/>
              <a:gd name="T1" fmla="*/ 285 h 285"/>
              <a:gd name="T2" fmla="*/ 0 w 1213"/>
              <a:gd name="T3" fmla="*/ 0 h 285"/>
              <a:gd name="T4" fmla="*/ 1118 w 1213"/>
              <a:gd name="T5" fmla="*/ 0 h 285"/>
              <a:gd name="T6" fmla="*/ 1213 w 1213"/>
              <a:gd name="T7" fmla="*/ 143 h 285"/>
              <a:gd name="T8" fmla="*/ 1118 w 1213"/>
              <a:gd name="T9" fmla="*/ 285 h 285"/>
              <a:gd name="T10" fmla="*/ 0 w 1213"/>
              <a:gd name="T11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3" h="285">
                <a:moveTo>
                  <a:pt x="0" y="285"/>
                </a:moveTo>
                <a:lnTo>
                  <a:pt x="0" y="0"/>
                </a:lnTo>
                <a:lnTo>
                  <a:pt x="1118" y="0"/>
                </a:lnTo>
                <a:lnTo>
                  <a:pt x="1213" y="143"/>
                </a:lnTo>
                <a:lnTo>
                  <a:pt x="1118" y="285"/>
                </a:lnTo>
                <a:lnTo>
                  <a:pt x="0" y="285"/>
                </a:lnTo>
                <a:close/>
              </a:path>
            </a:pathLst>
          </a:custGeom>
          <a:solidFill>
            <a:srgbClr val="FD62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400" b="1" dirty="0"/>
              <a:t>  </a:t>
            </a:r>
            <a:r>
              <a:rPr lang="ko-KR" altLang="en-US" sz="2400" b="1" dirty="0"/>
              <a:t>나만의 </a:t>
            </a:r>
            <a:r>
              <a:rPr lang="en-US" altLang="ko-KR" sz="2400" b="1" dirty="0"/>
              <a:t>PB</a:t>
            </a:r>
            <a:r>
              <a:rPr lang="ko-KR" altLang="en-US" sz="2400" b="1" dirty="0"/>
              <a:t> 구축</a:t>
            </a:r>
          </a:p>
        </p:txBody>
      </p:sp>
      <p:sp>
        <p:nvSpPr>
          <p:cNvPr id="32" name="Freeform 25"/>
          <p:cNvSpPr>
            <a:spLocks/>
          </p:cNvSpPr>
          <p:nvPr/>
        </p:nvSpPr>
        <p:spPr bwMode="auto">
          <a:xfrm>
            <a:off x="6130538" y="3535477"/>
            <a:ext cx="3852329" cy="905123"/>
          </a:xfrm>
          <a:custGeom>
            <a:avLst/>
            <a:gdLst>
              <a:gd name="T0" fmla="*/ 0 w 1213"/>
              <a:gd name="T1" fmla="*/ 285 h 285"/>
              <a:gd name="T2" fmla="*/ 0 w 1213"/>
              <a:gd name="T3" fmla="*/ 0 h 285"/>
              <a:gd name="T4" fmla="*/ 1118 w 1213"/>
              <a:gd name="T5" fmla="*/ 0 h 285"/>
              <a:gd name="T6" fmla="*/ 1213 w 1213"/>
              <a:gd name="T7" fmla="*/ 143 h 285"/>
              <a:gd name="T8" fmla="*/ 1118 w 1213"/>
              <a:gd name="T9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3" h="285">
                <a:moveTo>
                  <a:pt x="0" y="285"/>
                </a:moveTo>
                <a:lnTo>
                  <a:pt x="0" y="0"/>
                </a:lnTo>
                <a:lnTo>
                  <a:pt x="1118" y="0"/>
                </a:lnTo>
                <a:lnTo>
                  <a:pt x="1213" y="143"/>
                </a:lnTo>
                <a:lnTo>
                  <a:pt x="1118" y="28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33" name="Freeform 26"/>
          <p:cNvSpPr>
            <a:spLocks/>
          </p:cNvSpPr>
          <p:nvPr/>
        </p:nvSpPr>
        <p:spPr bwMode="auto">
          <a:xfrm>
            <a:off x="6130538" y="4412017"/>
            <a:ext cx="3852329" cy="816199"/>
          </a:xfrm>
          <a:custGeom>
            <a:avLst/>
            <a:gdLst>
              <a:gd name="T0" fmla="*/ 0 w 1213"/>
              <a:gd name="T1" fmla="*/ 0 h 257"/>
              <a:gd name="T2" fmla="*/ 0 w 1213"/>
              <a:gd name="T3" fmla="*/ 257 h 257"/>
              <a:gd name="T4" fmla="*/ 1118 w 1213"/>
              <a:gd name="T5" fmla="*/ 257 h 257"/>
              <a:gd name="T6" fmla="*/ 1213 w 1213"/>
              <a:gd name="T7" fmla="*/ 133 h 257"/>
              <a:gd name="T8" fmla="*/ 1118 w 1213"/>
              <a:gd name="T9" fmla="*/ 0 h 257"/>
              <a:gd name="T10" fmla="*/ 0 w 1213"/>
              <a:gd name="T11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3" h="257">
                <a:moveTo>
                  <a:pt x="0" y="0"/>
                </a:moveTo>
                <a:lnTo>
                  <a:pt x="0" y="257"/>
                </a:lnTo>
                <a:lnTo>
                  <a:pt x="1118" y="257"/>
                </a:lnTo>
                <a:lnTo>
                  <a:pt x="1213" y="133"/>
                </a:lnTo>
                <a:lnTo>
                  <a:pt x="11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sz="2400" b="1" dirty="0"/>
              <a:t>  목표 및 계획 </a:t>
            </a:r>
          </a:p>
        </p:txBody>
      </p:sp>
      <p:sp>
        <p:nvSpPr>
          <p:cNvPr id="34" name="Freeform 27"/>
          <p:cNvSpPr>
            <a:spLocks/>
          </p:cNvSpPr>
          <p:nvPr/>
        </p:nvSpPr>
        <p:spPr bwMode="auto">
          <a:xfrm>
            <a:off x="6130538" y="4412017"/>
            <a:ext cx="3852329" cy="816199"/>
          </a:xfrm>
          <a:custGeom>
            <a:avLst/>
            <a:gdLst>
              <a:gd name="T0" fmla="*/ 0 w 1213"/>
              <a:gd name="T1" fmla="*/ 0 h 257"/>
              <a:gd name="T2" fmla="*/ 0 w 1213"/>
              <a:gd name="T3" fmla="*/ 257 h 257"/>
              <a:gd name="T4" fmla="*/ 1118 w 1213"/>
              <a:gd name="T5" fmla="*/ 257 h 257"/>
              <a:gd name="T6" fmla="*/ 1213 w 1213"/>
              <a:gd name="T7" fmla="*/ 133 h 257"/>
              <a:gd name="T8" fmla="*/ 1118 w 1213"/>
              <a:gd name="T9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3" h="257">
                <a:moveTo>
                  <a:pt x="0" y="0"/>
                </a:moveTo>
                <a:lnTo>
                  <a:pt x="0" y="257"/>
                </a:lnTo>
                <a:lnTo>
                  <a:pt x="1118" y="257"/>
                </a:lnTo>
                <a:lnTo>
                  <a:pt x="1213" y="133"/>
                </a:lnTo>
                <a:lnTo>
                  <a:pt x="111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F43820-6C54-4030-B5D5-A4D981EF41C3}"/>
              </a:ext>
            </a:extLst>
          </p:cNvPr>
          <p:cNvSpPr txBox="1"/>
          <p:nvPr/>
        </p:nvSpPr>
        <p:spPr>
          <a:xfrm>
            <a:off x="1307186" y="894466"/>
            <a:ext cx="3726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목차</a:t>
            </a:r>
            <a:endParaRPr lang="en-US" sz="6000" b="1" spc="-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7" name="그림 개체 틀 28">
            <a:extLst>
              <a:ext uri="{FF2B5EF4-FFF2-40B4-BE49-F238E27FC236}">
                <a16:creationId xmlns:a16="http://schemas.microsoft.com/office/drawing/2014/main" id="{7EC86EB8-F9FD-416B-B295-9757413E08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4" b="11524"/>
          <a:stretch>
            <a:fillRect/>
          </a:stretch>
        </p:blipFill>
        <p:spPr>
          <a:xfrm>
            <a:off x="648346" y="2469566"/>
            <a:ext cx="1918867" cy="1918867"/>
          </a:xfrm>
          <a:custGeom>
            <a:avLst/>
            <a:gdLst>
              <a:gd name="connsiteX0" fmla="*/ 1104106 w 2208212"/>
              <a:gd name="connsiteY0" fmla="*/ 0 h 2208212"/>
              <a:gd name="connsiteX1" fmla="*/ 2208212 w 2208212"/>
              <a:gd name="connsiteY1" fmla="*/ 1104106 h 2208212"/>
              <a:gd name="connsiteX2" fmla="*/ 1104106 w 2208212"/>
              <a:gd name="connsiteY2" fmla="*/ 2208212 h 2208212"/>
              <a:gd name="connsiteX3" fmla="*/ 0 w 2208212"/>
              <a:gd name="connsiteY3" fmla="*/ 1104106 h 2208212"/>
              <a:gd name="connsiteX4" fmla="*/ 1104106 w 2208212"/>
              <a:gd name="connsiteY4" fmla="*/ 0 h 22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8212" h="2208212">
                <a:moveTo>
                  <a:pt x="1104106" y="0"/>
                </a:moveTo>
                <a:cubicBezTo>
                  <a:pt x="1713887" y="0"/>
                  <a:pt x="2208212" y="494325"/>
                  <a:pt x="2208212" y="1104106"/>
                </a:cubicBezTo>
                <a:cubicBezTo>
                  <a:pt x="2208212" y="1713887"/>
                  <a:pt x="1713887" y="2208212"/>
                  <a:pt x="1104106" y="2208212"/>
                </a:cubicBezTo>
                <a:cubicBezTo>
                  <a:pt x="494325" y="2208212"/>
                  <a:pt x="0" y="1713887"/>
                  <a:pt x="0" y="1104106"/>
                </a:cubicBezTo>
                <a:cubicBezTo>
                  <a:pt x="0" y="494325"/>
                  <a:pt x="494325" y="0"/>
                  <a:pt x="1104106" y="0"/>
                </a:cubicBezTo>
                <a:close/>
              </a:path>
            </a:pathLst>
          </a:cu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1573E9E-1B5C-4F33-A43C-F63DEDA6E9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224" y="6152224"/>
            <a:ext cx="705775" cy="70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2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635000" y="1603559"/>
            <a:ext cx="3015744" cy="1172779"/>
          </a:xfrm>
          <a:prstGeom prst="rect">
            <a:avLst/>
          </a:prstGeom>
          <a:solidFill>
            <a:srgbClr val="B38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endParaRPr lang="en-US" altLang="ko-KR" sz="2000" b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3791456" y="1603559"/>
            <a:ext cx="3015744" cy="1172779"/>
          </a:xfrm>
          <a:prstGeom prst="rect">
            <a:avLst/>
          </a:prstGeom>
          <a:solidFill>
            <a:srgbClr val="FD6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/>
          <p:nvPr/>
        </p:nvSpPr>
        <p:spPr>
          <a:xfrm>
            <a:off x="635000" y="2958080"/>
            <a:ext cx="3015744" cy="1172779"/>
          </a:xfrm>
          <a:prstGeom prst="rect">
            <a:avLst/>
          </a:prstGeom>
          <a:solidFill>
            <a:srgbClr val="59B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8"/>
          <p:cNvSpPr/>
          <p:nvPr/>
        </p:nvSpPr>
        <p:spPr>
          <a:xfrm>
            <a:off x="3791456" y="2958080"/>
            <a:ext cx="3015744" cy="11727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000" y="432827"/>
            <a:ext cx="69997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강동우를 소개합니다</a:t>
            </a:r>
            <a:endParaRPr lang="en-US" sz="5000" b="1" spc="-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Rectangle 12"/>
          <p:cNvSpPr/>
          <p:nvPr/>
        </p:nvSpPr>
        <p:spPr>
          <a:xfrm>
            <a:off x="635000" y="1603559"/>
            <a:ext cx="1059944" cy="1172779"/>
          </a:xfrm>
          <a:prstGeom prst="rect">
            <a:avLst/>
          </a:prstGeom>
          <a:solidFill>
            <a:srgbClr val="7E4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pc="-300" dirty="0">
                <a:latin typeface="+mj-lt"/>
                <a:cs typeface="Arial" panose="020B0604020202020204" pitchFamily="34" charset="0"/>
              </a:rPr>
              <a:t>취미</a:t>
            </a:r>
            <a:endParaRPr lang="en-US" sz="3200" b="1" spc="-3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Rectangle 13"/>
          <p:cNvSpPr/>
          <p:nvPr/>
        </p:nvSpPr>
        <p:spPr>
          <a:xfrm>
            <a:off x="3791456" y="1603559"/>
            <a:ext cx="1059944" cy="1172779"/>
          </a:xfrm>
          <a:prstGeom prst="rect">
            <a:avLst/>
          </a:prstGeom>
          <a:solidFill>
            <a:srgbClr val="CD08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pc="-300" dirty="0">
                <a:latin typeface="+mj-lt"/>
                <a:cs typeface="Arial" panose="020B0604020202020204" pitchFamily="34" charset="0"/>
              </a:rPr>
              <a:t>특기</a:t>
            </a:r>
            <a:endParaRPr lang="en-US" sz="3200" b="1" spc="-3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Rectangle 14"/>
          <p:cNvSpPr/>
          <p:nvPr/>
        </p:nvSpPr>
        <p:spPr>
          <a:xfrm>
            <a:off x="635000" y="2958080"/>
            <a:ext cx="1059944" cy="1172779"/>
          </a:xfrm>
          <a:prstGeom prst="rect">
            <a:avLst/>
          </a:prstGeom>
          <a:solidFill>
            <a:srgbClr val="3D8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pc="-300" dirty="0">
                <a:latin typeface="+mj-lt"/>
                <a:cs typeface="Arial" panose="020B0604020202020204" pitchFamily="34" charset="0"/>
              </a:rPr>
              <a:t>성격</a:t>
            </a:r>
            <a:endParaRPr lang="en-US" sz="3200" b="1" spc="-3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Rectangle 15"/>
          <p:cNvSpPr/>
          <p:nvPr/>
        </p:nvSpPr>
        <p:spPr>
          <a:xfrm>
            <a:off x="3791456" y="2958080"/>
            <a:ext cx="1059944" cy="117277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pc="-300" dirty="0">
                <a:latin typeface="+mj-lt"/>
                <a:cs typeface="Arial" panose="020B0604020202020204" pitchFamily="34" charset="0"/>
              </a:rPr>
              <a:t>경험</a:t>
            </a:r>
            <a:endParaRPr lang="en-US" sz="3200" b="1" spc="-3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6" name="Freeform 1032"/>
          <p:cNvSpPr>
            <a:spLocks noEditPoints="1"/>
          </p:cNvSpPr>
          <p:nvPr/>
        </p:nvSpPr>
        <p:spPr bwMode="auto">
          <a:xfrm>
            <a:off x="8246630" y="2287590"/>
            <a:ext cx="1166091" cy="1049617"/>
          </a:xfrm>
          <a:custGeom>
            <a:avLst/>
            <a:gdLst>
              <a:gd name="T0" fmla="*/ 260 w 260"/>
              <a:gd name="T1" fmla="*/ 242 h 259"/>
              <a:gd name="T2" fmla="*/ 260 w 260"/>
              <a:gd name="T3" fmla="*/ 259 h 259"/>
              <a:gd name="T4" fmla="*/ 0 w 260"/>
              <a:gd name="T5" fmla="*/ 259 h 259"/>
              <a:gd name="T6" fmla="*/ 0 w 260"/>
              <a:gd name="T7" fmla="*/ 0 h 259"/>
              <a:gd name="T8" fmla="*/ 16 w 260"/>
              <a:gd name="T9" fmla="*/ 0 h 259"/>
              <a:gd name="T10" fmla="*/ 16 w 260"/>
              <a:gd name="T11" fmla="*/ 242 h 259"/>
              <a:gd name="T12" fmla="*/ 260 w 260"/>
              <a:gd name="T13" fmla="*/ 242 h 259"/>
              <a:gd name="T14" fmla="*/ 116 w 260"/>
              <a:gd name="T15" fmla="*/ 90 h 259"/>
              <a:gd name="T16" fmla="*/ 182 w 260"/>
              <a:gd name="T17" fmla="*/ 107 h 259"/>
              <a:gd name="T18" fmla="*/ 205 w 260"/>
              <a:gd name="T19" fmla="*/ 66 h 259"/>
              <a:gd name="T20" fmla="*/ 224 w 260"/>
              <a:gd name="T21" fmla="*/ 81 h 259"/>
              <a:gd name="T22" fmla="*/ 227 w 260"/>
              <a:gd name="T23" fmla="*/ 14 h 259"/>
              <a:gd name="T24" fmla="*/ 170 w 260"/>
              <a:gd name="T25" fmla="*/ 47 h 259"/>
              <a:gd name="T26" fmla="*/ 191 w 260"/>
              <a:gd name="T27" fmla="*/ 59 h 259"/>
              <a:gd name="T28" fmla="*/ 175 w 260"/>
              <a:gd name="T29" fmla="*/ 88 h 259"/>
              <a:gd name="T30" fmla="*/ 111 w 260"/>
              <a:gd name="T31" fmla="*/ 71 h 259"/>
              <a:gd name="T32" fmla="*/ 42 w 260"/>
              <a:gd name="T33" fmla="*/ 140 h 259"/>
              <a:gd name="T34" fmla="*/ 54 w 260"/>
              <a:gd name="T35" fmla="*/ 152 h 259"/>
              <a:gd name="T36" fmla="*/ 116 w 260"/>
              <a:gd name="T37" fmla="*/ 90 h 259"/>
              <a:gd name="T38" fmla="*/ 97 w 260"/>
              <a:gd name="T39" fmla="*/ 226 h 259"/>
              <a:gd name="T40" fmla="*/ 130 w 260"/>
              <a:gd name="T41" fmla="*/ 226 h 259"/>
              <a:gd name="T42" fmla="*/ 130 w 260"/>
              <a:gd name="T43" fmla="*/ 109 h 259"/>
              <a:gd name="T44" fmla="*/ 120 w 260"/>
              <a:gd name="T45" fmla="*/ 107 h 259"/>
              <a:gd name="T46" fmla="*/ 97 w 260"/>
              <a:gd name="T47" fmla="*/ 131 h 259"/>
              <a:gd name="T48" fmla="*/ 97 w 260"/>
              <a:gd name="T49" fmla="*/ 226 h 259"/>
              <a:gd name="T50" fmla="*/ 49 w 260"/>
              <a:gd name="T51" fmla="*/ 169 h 259"/>
              <a:gd name="T52" fmla="*/ 49 w 260"/>
              <a:gd name="T53" fmla="*/ 226 h 259"/>
              <a:gd name="T54" fmla="*/ 80 w 260"/>
              <a:gd name="T55" fmla="*/ 226 h 259"/>
              <a:gd name="T56" fmla="*/ 80 w 260"/>
              <a:gd name="T57" fmla="*/ 147 h 259"/>
              <a:gd name="T58" fmla="*/ 54 w 260"/>
              <a:gd name="T59" fmla="*/ 173 h 259"/>
              <a:gd name="T60" fmla="*/ 49 w 260"/>
              <a:gd name="T61" fmla="*/ 169 h 259"/>
              <a:gd name="T62" fmla="*/ 194 w 260"/>
              <a:gd name="T63" fmla="*/ 116 h 259"/>
              <a:gd name="T64" fmla="*/ 194 w 260"/>
              <a:gd name="T65" fmla="*/ 226 h 259"/>
              <a:gd name="T66" fmla="*/ 227 w 260"/>
              <a:gd name="T67" fmla="*/ 226 h 259"/>
              <a:gd name="T68" fmla="*/ 227 w 260"/>
              <a:gd name="T69" fmla="*/ 100 h 259"/>
              <a:gd name="T70" fmla="*/ 210 w 260"/>
              <a:gd name="T71" fmla="*/ 90 h 259"/>
              <a:gd name="T72" fmla="*/ 194 w 260"/>
              <a:gd name="T73" fmla="*/ 116 h 259"/>
              <a:gd name="T74" fmla="*/ 177 w 260"/>
              <a:gd name="T75" fmla="*/ 226 h 259"/>
              <a:gd name="T76" fmla="*/ 177 w 260"/>
              <a:gd name="T77" fmla="*/ 121 h 259"/>
              <a:gd name="T78" fmla="*/ 146 w 260"/>
              <a:gd name="T79" fmla="*/ 114 h 259"/>
              <a:gd name="T80" fmla="*/ 146 w 260"/>
              <a:gd name="T81" fmla="*/ 226 h 259"/>
              <a:gd name="T82" fmla="*/ 177 w 260"/>
              <a:gd name="T83" fmla="*/ 226 h 259"/>
              <a:gd name="T84" fmla="*/ 177 w 260"/>
              <a:gd name="T85" fmla="*/ 226 h 259"/>
              <a:gd name="T86" fmla="*/ 177 w 260"/>
              <a:gd name="T87" fmla="*/ 226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0" h="259">
                <a:moveTo>
                  <a:pt x="260" y="242"/>
                </a:moveTo>
                <a:lnTo>
                  <a:pt x="260" y="259"/>
                </a:lnTo>
                <a:lnTo>
                  <a:pt x="0" y="259"/>
                </a:lnTo>
                <a:lnTo>
                  <a:pt x="0" y="0"/>
                </a:lnTo>
                <a:lnTo>
                  <a:pt x="16" y="0"/>
                </a:lnTo>
                <a:lnTo>
                  <a:pt x="16" y="242"/>
                </a:lnTo>
                <a:lnTo>
                  <a:pt x="260" y="242"/>
                </a:lnTo>
                <a:close/>
                <a:moveTo>
                  <a:pt x="116" y="90"/>
                </a:moveTo>
                <a:lnTo>
                  <a:pt x="182" y="107"/>
                </a:lnTo>
                <a:lnTo>
                  <a:pt x="205" y="66"/>
                </a:lnTo>
                <a:lnTo>
                  <a:pt x="224" y="81"/>
                </a:lnTo>
                <a:lnTo>
                  <a:pt x="227" y="14"/>
                </a:lnTo>
                <a:lnTo>
                  <a:pt x="170" y="47"/>
                </a:lnTo>
                <a:lnTo>
                  <a:pt x="191" y="59"/>
                </a:lnTo>
                <a:lnTo>
                  <a:pt x="175" y="88"/>
                </a:lnTo>
                <a:lnTo>
                  <a:pt x="111" y="71"/>
                </a:lnTo>
                <a:lnTo>
                  <a:pt x="42" y="140"/>
                </a:lnTo>
                <a:lnTo>
                  <a:pt x="54" y="152"/>
                </a:lnTo>
                <a:lnTo>
                  <a:pt x="116" y="90"/>
                </a:lnTo>
                <a:close/>
                <a:moveTo>
                  <a:pt x="97" y="226"/>
                </a:moveTo>
                <a:lnTo>
                  <a:pt x="130" y="226"/>
                </a:lnTo>
                <a:lnTo>
                  <a:pt x="130" y="109"/>
                </a:lnTo>
                <a:lnTo>
                  <a:pt x="120" y="107"/>
                </a:lnTo>
                <a:lnTo>
                  <a:pt x="97" y="131"/>
                </a:lnTo>
                <a:lnTo>
                  <a:pt x="97" y="226"/>
                </a:lnTo>
                <a:close/>
                <a:moveTo>
                  <a:pt x="49" y="169"/>
                </a:moveTo>
                <a:lnTo>
                  <a:pt x="49" y="226"/>
                </a:lnTo>
                <a:lnTo>
                  <a:pt x="80" y="226"/>
                </a:lnTo>
                <a:lnTo>
                  <a:pt x="80" y="147"/>
                </a:lnTo>
                <a:lnTo>
                  <a:pt x="54" y="173"/>
                </a:lnTo>
                <a:lnTo>
                  <a:pt x="49" y="169"/>
                </a:lnTo>
                <a:close/>
                <a:moveTo>
                  <a:pt x="194" y="116"/>
                </a:moveTo>
                <a:lnTo>
                  <a:pt x="194" y="226"/>
                </a:lnTo>
                <a:lnTo>
                  <a:pt x="227" y="226"/>
                </a:lnTo>
                <a:lnTo>
                  <a:pt x="227" y="100"/>
                </a:lnTo>
                <a:lnTo>
                  <a:pt x="210" y="90"/>
                </a:lnTo>
                <a:lnTo>
                  <a:pt x="194" y="116"/>
                </a:lnTo>
                <a:close/>
                <a:moveTo>
                  <a:pt x="177" y="226"/>
                </a:moveTo>
                <a:lnTo>
                  <a:pt x="177" y="121"/>
                </a:lnTo>
                <a:lnTo>
                  <a:pt x="146" y="114"/>
                </a:lnTo>
                <a:lnTo>
                  <a:pt x="146" y="226"/>
                </a:lnTo>
                <a:lnTo>
                  <a:pt x="177" y="226"/>
                </a:lnTo>
                <a:close/>
                <a:moveTo>
                  <a:pt x="177" y="226"/>
                </a:moveTo>
                <a:lnTo>
                  <a:pt x="177" y="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1BE3A6-CEF0-44E9-A845-E3DA2DDBEE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224" y="6152224"/>
            <a:ext cx="705775" cy="7057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DD513DE-7871-4049-8ACA-8C7F520BF1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710" y="1026843"/>
            <a:ext cx="3869045" cy="217812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3CBF34-1FE8-4725-8BE4-D595552ABA48}"/>
              </a:ext>
            </a:extLst>
          </p:cNvPr>
          <p:cNvSpPr txBox="1"/>
          <p:nvPr/>
        </p:nvSpPr>
        <p:spPr>
          <a:xfrm>
            <a:off x="1694944" y="1686788"/>
            <a:ext cx="1955800" cy="1020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239CDA-FED5-474E-9696-1EFBB522B4E2}"/>
              </a:ext>
            </a:extLst>
          </p:cNvPr>
          <p:cNvSpPr txBox="1"/>
          <p:nvPr/>
        </p:nvSpPr>
        <p:spPr>
          <a:xfrm>
            <a:off x="1694944" y="203094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여행</a:t>
            </a:r>
            <a:r>
              <a:rPr lang="en-US" altLang="ko-KR" b="1" dirty="0"/>
              <a:t>&amp;</a:t>
            </a:r>
            <a:r>
              <a:rPr lang="ko-KR" altLang="en-US" b="1" dirty="0"/>
              <a:t>맛집 탐방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A4EC9A-C71F-4E4F-8791-1126ED68A8AF}"/>
              </a:ext>
            </a:extLst>
          </p:cNvPr>
          <p:cNvSpPr txBox="1"/>
          <p:nvPr/>
        </p:nvSpPr>
        <p:spPr>
          <a:xfrm>
            <a:off x="4851400" y="1904516"/>
            <a:ext cx="195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블로그를 활용한</a:t>
            </a:r>
            <a:endParaRPr lang="en-US" altLang="ko-KR" b="1" dirty="0"/>
          </a:p>
          <a:p>
            <a:r>
              <a:rPr lang="en-US" altLang="ko-KR" b="1" dirty="0"/>
              <a:t>SNS</a:t>
            </a:r>
            <a:r>
              <a:rPr lang="ko-KR" altLang="en-US" b="1" dirty="0"/>
              <a:t> 마케팅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FCC2EC-F46E-482D-83F0-4F7160119BB9}"/>
              </a:ext>
            </a:extLst>
          </p:cNvPr>
          <p:cNvSpPr txBox="1"/>
          <p:nvPr/>
        </p:nvSpPr>
        <p:spPr>
          <a:xfrm>
            <a:off x="4851400" y="3221303"/>
            <a:ext cx="195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대외활동 및</a:t>
            </a:r>
            <a:endParaRPr lang="en-US" altLang="ko-KR" b="1" dirty="0"/>
          </a:p>
          <a:p>
            <a:r>
              <a:rPr lang="ko-KR" altLang="en-US" b="1" dirty="0"/>
              <a:t>비교과프로그램</a:t>
            </a:r>
            <a:endParaRPr lang="en-US" altLang="ko-KR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9455EF-7AB5-4ADB-BE55-BC2DB1FF3EBC}"/>
              </a:ext>
            </a:extLst>
          </p:cNvPr>
          <p:cNvSpPr txBox="1"/>
          <p:nvPr/>
        </p:nvSpPr>
        <p:spPr>
          <a:xfrm>
            <a:off x="1679954" y="3221303"/>
            <a:ext cx="195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맡은 바에 최선을 다하자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grpSp>
        <p:nvGrpSpPr>
          <p:cNvPr id="6" name="Group 36"/>
          <p:cNvGrpSpPr>
            <a:grpSpLocks noChangeAspect="1"/>
          </p:cNvGrpSpPr>
          <p:nvPr/>
        </p:nvGrpSpPr>
        <p:grpSpPr bwMode="auto">
          <a:xfrm>
            <a:off x="7513710" y="837598"/>
            <a:ext cx="4311650" cy="3322637"/>
            <a:chOff x="255" y="1263"/>
            <a:chExt cx="2716" cy="2093"/>
          </a:xfrm>
        </p:grpSpPr>
        <p:sp>
          <p:nvSpPr>
            <p:cNvPr id="7" name="Freeform 37"/>
            <p:cNvSpPr>
              <a:spLocks/>
            </p:cNvSpPr>
            <p:nvPr/>
          </p:nvSpPr>
          <p:spPr bwMode="auto">
            <a:xfrm>
              <a:off x="1162" y="2963"/>
              <a:ext cx="908" cy="393"/>
            </a:xfrm>
            <a:custGeom>
              <a:avLst/>
              <a:gdLst>
                <a:gd name="T0" fmla="*/ 432 w 453"/>
                <a:gd name="T1" fmla="*/ 171 h 196"/>
                <a:gd name="T2" fmla="*/ 396 w 453"/>
                <a:gd name="T3" fmla="*/ 138 h 196"/>
                <a:gd name="T4" fmla="*/ 379 w 453"/>
                <a:gd name="T5" fmla="*/ 110 h 196"/>
                <a:gd name="T6" fmla="*/ 369 w 453"/>
                <a:gd name="T7" fmla="*/ 0 h 196"/>
                <a:gd name="T8" fmla="*/ 84 w 453"/>
                <a:gd name="T9" fmla="*/ 0 h 196"/>
                <a:gd name="T10" fmla="*/ 74 w 453"/>
                <a:gd name="T11" fmla="*/ 110 h 196"/>
                <a:gd name="T12" fmla="*/ 58 w 453"/>
                <a:gd name="T13" fmla="*/ 139 h 196"/>
                <a:gd name="T14" fmla="*/ 21 w 453"/>
                <a:gd name="T15" fmla="*/ 172 h 196"/>
                <a:gd name="T16" fmla="*/ 32 w 453"/>
                <a:gd name="T17" fmla="*/ 191 h 196"/>
                <a:gd name="T18" fmla="*/ 196 w 453"/>
                <a:gd name="T19" fmla="*/ 196 h 196"/>
                <a:gd name="T20" fmla="*/ 257 w 453"/>
                <a:gd name="T21" fmla="*/ 196 h 196"/>
                <a:gd name="T22" fmla="*/ 422 w 453"/>
                <a:gd name="T23" fmla="*/ 191 h 196"/>
                <a:gd name="T24" fmla="*/ 432 w 453"/>
                <a:gd name="T25" fmla="*/ 17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196">
                  <a:moveTo>
                    <a:pt x="432" y="171"/>
                  </a:moveTo>
                  <a:cubicBezTo>
                    <a:pt x="432" y="171"/>
                    <a:pt x="409" y="151"/>
                    <a:pt x="396" y="138"/>
                  </a:cubicBezTo>
                  <a:cubicBezTo>
                    <a:pt x="383" y="125"/>
                    <a:pt x="379" y="110"/>
                    <a:pt x="379" y="11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74" y="110"/>
                    <a:pt x="70" y="126"/>
                    <a:pt x="58" y="139"/>
                  </a:cubicBezTo>
                  <a:cubicBezTo>
                    <a:pt x="45" y="152"/>
                    <a:pt x="21" y="172"/>
                    <a:pt x="21" y="172"/>
                  </a:cubicBezTo>
                  <a:cubicBezTo>
                    <a:pt x="21" y="172"/>
                    <a:pt x="0" y="187"/>
                    <a:pt x="32" y="191"/>
                  </a:cubicBezTo>
                  <a:cubicBezTo>
                    <a:pt x="50" y="194"/>
                    <a:pt x="131" y="196"/>
                    <a:pt x="196" y="196"/>
                  </a:cubicBezTo>
                  <a:cubicBezTo>
                    <a:pt x="257" y="196"/>
                    <a:pt x="257" y="196"/>
                    <a:pt x="257" y="196"/>
                  </a:cubicBezTo>
                  <a:cubicBezTo>
                    <a:pt x="324" y="196"/>
                    <a:pt x="403" y="194"/>
                    <a:pt x="422" y="191"/>
                  </a:cubicBezTo>
                  <a:cubicBezTo>
                    <a:pt x="453" y="186"/>
                    <a:pt x="432" y="171"/>
                    <a:pt x="432" y="17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8"/>
            <p:cNvSpPr>
              <a:spLocks noEditPoints="1"/>
            </p:cNvSpPr>
            <p:nvPr/>
          </p:nvSpPr>
          <p:spPr bwMode="auto">
            <a:xfrm>
              <a:off x="255" y="1263"/>
              <a:ext cx="2716" cy="1660"/>
            </a:xfrm>
            <a:custGeom>
              <a:avLst/>
              <a:gdLst>
                <a:gd name="T0" fmla="*/ 1323 w 1356"/>
                <a:gd name="T1" fmla="*/ 0 h 828"/>
                <a:gd name="T2" fmla="*/ 35 w 1356"/>
                <a:gd name="T3" fmla="*/ 0 h 828"/>
                <a:gd name="T4" fmla="*/ 0 w 1356"/>
                <a:gd name="T5" fmla="*/ 36 h 828"/>
                <a:gd name="T6" fmla="*/ 0 w 1356"/>
                <a:gd name="T7" fmla="*/ 792 h 828"/>
                <a:gd name="T8" fmla="*/ 35 w 1356"/>
                <a:gd name="T9" fmla="*/ 828 h 828"/>
                <a:gd name="T10" fmla="*/ 512 w 1356"/>
                <a:gd name="T11" fmla="*/ 828 h 828"/>
                <a:gd name="T12" fmla="*/ 539 w 1356"/>
                <a:gd name="T13" fmla="*/ 828 h 828"/>
                <a:gd name="T14" fmla="*/ 820 w 1356"/>
                <a:gd name="T15" fmla="*/ 828 h 828"/>
                <a:gd name="T16" fmla="*/ 849 w 1356"/>
                <a:gd name="T17" fmla="*/ 828 h 828"/>
                <a:gd name="T18" fmla="*/ 1323 w 1356"/>
                <a:gd name="T19" fmla="*/ 828 h 828"/>
                <a:gd name="T20" fmla="*/ 1356 w 1356"/>
                <a:gd name="T21" fmla="*/ 792 h 828"/>
                <a:gd name="T22" fmla="*/ 1356 w 1356"/>
                <a:gd name="T23" fmla="*/ 36 h 828"/>
                <a:gd name="T24" fmla="*/ 1323 w 1356"/>
                <a:gd name="T25" fmla="*/ 0 h 828"/>
                <a:gd name="T26" fmla="*/ 1300 w 1356"/>
                <a:gd name="T27" fmla="*/ 768 h 828"/>
                <a:gd name="T28" fmla="*/ 52 w 1356"/>
                <a:gd name="T29" fmla="*/ 768 h 828"/>
                <a:gd name="T30" fmla="*/ 52 w 1356"/>
                <a:gd name="T31" fmla="*/ 60 h 828"/>
                <a:gd name="T32" fmla="*/ 1300 w 1356"/>
                <a:gd name="T33" fmla="*/ 60 h 828"/>
                <a:gd name="T34" fmla="*/ 1300 w 1356"/>
                <a:gd name="T35" fmla="*/ 76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6" h="828">
                  <a:moveTo>
                    <a:pt x="132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7"/>
                    <a:pt x="0" y="36"/>
                  </a:cubicBezTo>
                  <a:cubicBezTo>
                    <a:pt x="0" y="792"/>
                    <a:pt x="0" y="792"/>
                    <a:pt x="0" y="792"/>
                  </a:cubicBezTo>
                  <a:cubicBezTo>
                    <a:pt x="0" y="811"/>
                    <a:pt x="16" y="828"/>
                    <a:pt x="35" y="828"/>
                  </a:cubicBezTo>
                  <a:cubicBezTo>
                    <a:pt x="512" y="828"/>
                    <a:pt x="512" y="828"/>
                    <a:pt x="512" y="828"/>
                  </a:cubicBezTo>
                  <a:cubicBezTo>
                    <a:pt x="539" y="828"/>
                    <a:pt x="539" y="828"/>
                    <a:pt x="539" y="828"/>
                  </a:cubicBezTo>
                  <a:cubicBezTo>
                    <a:pt x="820" y="828"/>
                    <a:pt x="820" y="828"/>
                    <a:pt x="820" y="828"/>
                  </a:cubicBezTo>
                  <a:cubicBezTo>
                    <a:pt x="849" y="828"/>
                    <a:pt x="849" y="828"/>
                    <a:pt x="849" y="828"/>
                  </a:cubicBezTo>
                  <a:cubicBezTo>
                    <a:pt x="1323" y="828"/>
                    <a:pt x="1323" y="828"/>
                    <a:pt x="1323" y="828"/>
                  </a:cubicBezTo>
                  <a:cubicBezTo>
                    <a:pt x="1342" y="828"/>
                    <a:pt x="1356" y="811"/>
                    <a:pt x="1356" y="792"/>
                  </a:cubicBezTo>
                  <a:cubicBezTo>
                    <a:pt x="1356" y="36"/>
                    <a:pt x="1356" y="36"/>
                    <a:pt x="1356" y="36"/>
                  </a:cubicBezTo>
                  <a:cubicBezTo>
                    <a:pt x="1356" y="17"/>
                    <a:pt x="1342" y="0"/>
                    <a:pt x="1323" y="0"/>
                  </a:cubicBezTo>
                  <a:close/>
                  <a:moveTo>
                    <a:pt x="1300" y="768"/>
                  </a:moveTo>
                  <a:cubicBezTo>
                    <a:pt x="52" y="768"/>
                    <a:pt x="52" y="768"/>
                    <a:pt x="52" y="76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1300" y="60"/>
                    <a:pt x="1300" y="60"/>
                    <a:pt x="1300" y="60"/>
                  </a:cubicBezTo>
                  <a:lnTo>
                    <a:pt x="1300" y="76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B682B2D-883F-4A84-9E03-349E3B9CF24F}"/>
              </a:ext>
            </a:extLst>
          </p:cNvPr>
          <p:cNvGrpSpPr/>
          <p:nvPr/>
        </p:nvGrpSpPr>
        <p:grpSpPr>
          <a:xfrm>
            <a:off x="622193" y="4457726"/>
            <a:ext cx="10638860" cy="2096630"/>
            <a:chOff x="622193" y="4457726"/>
            <a:chExt cx="10638860" cy="209663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A9F8A76-D288-4CF4-AC03-A447E38D091D}"/>
                </a:ext>
              </a:extLst>
            </p:cNvPr>
            <p:cNvGrpSpPr/>
            <p:nvPr/>
          </p:nvGrpSpPr>
          <p:grpSpPr>
            <a:xfrm>
              <a:off x="3320248" y="4457726"/>
              <a:ext cx="7940805" cy="2096630"/>
              <a:chOff x="1313894" y="4540963"/>
              <a:chExt cx="7940805" cy="2096630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D960F208-0FC0-465C-8E32-85525573D957}"/>
                  </a:ext>
                </a:extLst>
              </p:cNvPr>
              <p:cNvGrpSpPr/>
              <p:nvPr/>
            </p:nvGrpSpPr>
            <p:grpSpPr>
              <a:xfrm>
                <a:off x="1313894" y="4554966"/>
                <a:ext cx="5373852" cy="2082627"/>
                <a:chOff x="1313894" y="4554966"/>
                <a:chExt cx="5373852" cy="2082627"/>
              </a:xfrm>
            </p:grpSpPr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DA08F512-5229-44F2-A5A5-97A129F3F2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10909" y="4554966"/>
                  <a:ext cx="2776837" cy="2082627"/>
                </a:xfrm>
                <a:prstGeom prst="rect">
                  <a:avLst/>
                </a:prstGeom>
              </p:spPr>
            </p:pic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CFAB3A9F-EBC0-4F98-A541-D8A4F191AD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13894" y="4554966"/>
                  <a:ext cx="2675797" cy="2082627"/>
                </a:xfrm>
                <a:prstGeom prst="rect">
                  <a:avLst/>
                </a:prstGeom>
              </p:spPr>
            </p:pic>
          </p:grpSp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970EB3F2-F06B-4153-BDB4-075E5D0511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7746" y="4540963"/>
                <a:ext cx="2566953" cy="2096630"/>
              </a:xfrm>
              <a:prstGeom prst="rect">
                <a:avLst/>
              </a:prstGeom>
            </p:spPr>
          </p:pic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DDDF0254-E496-48AA-8C76-10BA06A0B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193" y="4471729"/>
              <a:ext cx="2698055" cy="2082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813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그룹 690">
            <a:extLst>
              <a:ext uri="{FF2B5EF4-FFF2-40B4-BE49-F238E27FC236}">
                <a16:creationId xmlns:a16="http://schemas.microsoft.com/office/drawing/2014/main" id="{BEF02AFF-2A2A-42C2-831A-4D69C529E107}"/>
              </a:ext>
            </a:extLst>
          </p:cNvPr>
          <p:cNvGrpSpPr/>
          <p:nvPr/>
        </p:nvGrpSpPr>
        <p:grpSpPr>
          <a:xfrm>
            <a:off x="1949023" y="1107706"/>
            <a:ext cx="450799" cy="4466222"/>
            <a:chOff x="2596505" y="1107706"/>
            <a:chExt cx="927407" cy="4466222"/>
          </a:xfrm>
        </p:grpSpPr>
        <p:cxnSp>
          <p:nvCxnSpPr>
            <p:cNvPr id="5" name="직선 연결선 4"/>
            <p:cNvCxnSpPr>
              <a:cxnSpLocks/>
            </p:cNvCxnSpPr>
            <p:nvPr/>
          </p:nvCxnSpPr>
          <p:spPr>
            <a:xfrm>
              <a:off x="2596505" y="557392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>
              <a:cxnSpLocks/>
            </p:cNvCxnSpPr>
            <p:nvPr/>
          </p:nvCxnSpPr>
          <p:spPr>
            <a:xfrm>
              <a:off x="2596505" y="547890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>
              <a:cxnSpLocks/>
            </p:cNvCxnSpPr>
            <p:nvPr/>
          </p:nvCxnSpPr>
          <p:spPr>
            <a:xfrm>
              <a:off x="2596505" y="538387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cxnSpLocks/>
            </p:cNvCxnSpPr>
            <p:nvPr/>
          </p:nvCxnSpPr>
          <p:spPr>
            <a:xfrm>
              <a:off x="2596505" y="528885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cxnSpLocks/>
            </p:cNvCxnSpPr>
            <p:nvPr/>
          </p:nvCxnSpPr>
          <p:spPr>
            <a:xfrm>
              <a:off x="2596505" y="519382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cxnSpLocks/>
            </p:cNvCxnSpPr>
            <p:nvPr/>
          </p:nvCxnSpPr>
          <p:spPr>
            <a:xfrm>
              <a:off x="2596505" y="509879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/>
            </p:cNvCxnSpPr>
            <p:nvPr/>
          </p:nvCxnSpPr>
          <p:spPr>
            <a:xfrm>
              <a:off x="2596505" y="500377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2596505" y="490874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/>
            </p:cNvCxnSpPr>
            <p:nvPr/>
          </p:nvCxnSpPr>
          <p:spPr>
            <a:xfrm>
              <a:off x="2596505" y="481372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cxnSpLocks/>
            </p:cNvCxnSpPr>
            <p:nvPr/>
          </p:nvCxnSpPr>
          <p:spPr>
            <a:xfrm>
              <a:off x="2596505" y="471869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cxnSpLocks/>
            </p:cNvCxnSpPr>
            <p:nvPr/>
          </p:nvCxnSpPr>
          <p:spPr>
            <a:xfrm>
              <a:off x="2596505" y="462366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2596505" y="452864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cxnSpLocks/>
            </p:cNvCxnSpPr>
            <p:nvPr/>
          </p:nvCxnSpPr>
          <p:spPr>
            <a:xfrm>
              <a:off x="2596505" y="443361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2596505" y="433859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cxnSpLocks/>
            </p:cNvCxnSpPr>
            <p:nvPr/>
          </p:nvCxnSpPr>
          <p:spPr>
            <a:xfrm>
              <a:off x="2596505" y="424356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cxnSpLocks/>
            </p:cNvCxnSpPr>
            <p:nvPr/>
          </p:nvCxnSpPr>
          <p:spPr>
            <a:xfrm>
              <a:off x="2596505" y="414853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cxnSpLocks/>
            </p:cNvCxnSpPr>
            <p:nvPr/>
          </p:nvCxnSpPr>
          <p:spPr>
            <a:xfrm>
              <a:off x="2596505" y="405351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cxnSpLocks/>
            </p:cNvCxnSpPr>
            <p:nvPr/>
          </p:nvCxnSpPr>
          <p:spPr>
            <a:xfrm>
              <a:off x="2596505" y="395848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cxnSpLocks/>
            </p:cNvCxnSpPr>
            <p:nvPr/>
          </p:nvCxnSpPr>
          <p:spPr>
            <a:xfrm>
              <a:off x="2596505" y="386346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cxnSpLocks/>
            </p:cNvCxnSpPr>
            <p:nvPr/>
          </p:nvCxnSpPr>
          <p:spPr>
            <a:xfrm>
              <a:off x="2596505" y="376843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cxnSpLocks/>
            </p:cNvCxnSpPr>
            <p:nvPr/>
          </p:nvCxnSpPr>
          <p:spPr>
            <a:xfrm>
              <a:off x="2596505" y="367340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cxnSpLocks/>
            </p:cNvCxnSpPr>
            <p:nvPr/>
          </p:nvCxnSpPr>
          <p:spPr>
            <a:xfrm>
              <a:off x="2596505" y="357838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cxnSpLocks/>
            </p:cNvCxnSpPr>
            <p:nvPr/>
          </p:nvCxnSpPr>
          <p:spPr>
            <a:xfrm>
              <a:off x="2596505" y="348335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cxnSpLocks/>
            </p:cNvCxnSpPr>
            <p:nvPr/>
          </p:nvCxnSpPr>
          <p:spPr>
            <a:xfrm>
              <a:off x="2596505" y="338833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cxnSpLocks/>
            </p:cNvCxnSpPr>
            <p:nvPr/>
          </p:nvCxnSpPr>
          <p:spPr>
            <a:xfrm>
              <a:off x="2596505" y="3293304"/>
              <a:ext cx="927407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cxnSpLocks/>
            </p:cNvCxnSpPr>
            <p:nvPr/>
          </p:nvCxnSpPr>
          <p:spPr>
            <a:xfrm>
              <a:off x="2596505" y="319827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cxnSpLocks/>
            </p:cNvCxnSpPr>
            <p:nvPr/>
          </p:nvCxnSpPr>
          <p:spPr>
            <a:xfrm>
              <a:off x="2596505" y="310325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cxnSpLocks/>
            </p:cNvCxnSpPr>
            <p:nvPr/>
          </p:nvCxnSpPr>
          <p:spPr>
            <a:xfrm>
              <a:off x="2596505" y="300822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cxnSpLocks/>
            </p:cNvCxnSpPr>
            <p:nvPr/>
          </p:nvCxnSpPr>
          <p:spPr>
            <a:xfrm>
              <a:off x="2596505" y="291320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cxnSpLocks/>
            </p:cNvCxnSpPr>
            <p:nvPr/>
          </p:nvCxnSpPr>
          <p:spPr>
            <a:xfrm>
              <a:off x="2596505" y="281817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cxnSpLocks/>
            </p:cNvCxnSpPr>
            <p:nvPr/>
          </p:nvCxnSpPr>
          <p:spPr>
            <a:xfrm>
              <a:off x="2596505" y="272314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cxnSpLocks/>
            </p:cNvCxnSpPr>
            <p:nvPr/>
          </p:nvCxnSpPr>
          <p:spPr>
            <a:xfrm>
              <a:off x="2596505" y="262812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cxnSpLocks/>
            </p:cNvCxnSpPr>
            <p:nvPr/>
          </p:nvCxnSpPr>
          <p:spPr>
            <a:xfrm>
              <a:off x="2596505" y="253309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cxnSpLocks/>
            </p:cNvCxnSpPr>
            <p:nvPr/>
          </p:nvCxnSpPr>
          <p:spPr>
            <a:xfrm>
              <a:off x="2596505" y="243807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cxnSpLocks/>
            </p:cNvCxnSpPr>
            <p:nvPr/>
          </p:nvCxnSpPr>
          <p:spPr>
            <a:xfrm>
              <a:off x="2596505" y="234304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cxnSpLocks/>
            </p:cNvCxnSpPr>
            <p:nvPr/>
          </p:nvCxnSpPr>
          <p:spPr>
            <a:xfrm>
              <a:off x="2596505" y="224801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cxnSpLocks/>
            </p:cNvCxnSpPr>
            <p:nvPr/>
          </p:nvCxnSpPr>
          <p:spPr>
            <a:xfrm>
              <a:off x="2596505" y="215299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cxnSpLocks/>
            </p:cNvCxnSpPr>
            <p:nvPr/>
          </p:nvCxnSpPr>
          <p:spPr>
            <a:xfrm>
              <a:off x="2596505" y="205796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cxnSpLocks/>
            </p:cNvCxnSpPr>
            <p:nvPr/>
          </p:nvCxnSpPr>
          <p:spPr>
            <a:xfrm>
              <a:off x="2596505" y="1962940"/>
              <a:ext cx="57015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cxnSpLocks/>
            </p:cNvCxnSpPr>
            <p:nvPr/>
          </p:nvCxnSpPr>
          <p:spPr>
            <a:xfrm>
              <a:off x="2596505" y="186791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cxnSpLocks/>
            </p:cNvCxnSpPr>
            <p:nvPr/>
          </p:nvCxnSpPr>
          <p:spPr>
            <a:xfrm>
              <a:off x="2596505" y="177288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cxnSpLocks/>
            </p:cNvCxnSpPr>
            <p:nvPr/>
          </p:nvCxnSpPr>
          <p:spPr>
            <a:xfrm>
              <a:off x="2596505" y="167786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cxnSpLocks/>
            </p:cNvCxnSpPr>
            <p:nvPr/>
          </p:nvCxnSpPr>
          <p:spPr>
            <a:xfrm>
              <a:off x="2596505" y="158283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cxnSpLocks/>
            </p:cNvCxnSpPr>
            <p:nvPr/>
          </p:nvCxnSpPr>
          <p:spPr>
            <a:xfrm>
              <a:off x="2596505" y="148781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cxnSpLocks/>
            </p:cNvCxnSpPr>
            <p:nvPr/>
          </p:nvCxnSpPr>
          <p:spPr>
            <a:xfrm>
              <a:off x="2596505" y="139278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cxnSpLocks/>
            </p:cNvCxnSpPr>
            <p:nvPr/>
          </p:nvCxnSpPr>
          <p:spPr>
            <a:xfrm>
              <a:off x="2596505" y="129775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cxnSpLocks/>
            </p:cNvCxnSpPr>
            <p:nvPr/>
          </p:nvCxnSpPr>
          <p:spPr>
            <a:xfrm>
              <a:off x="2596505" y="120273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cxnSpLocks/>
            </p:cNvCxnSpPr>
            <p:nvPr/>
          </p:nvCxnSpPr>
          <p:spPr>
            <a:xfrm>
              <a:off x="2596505" y="110770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직사각형 55"/>
          <p:cNvSpPr/>
          <p:nvPr/>
        </p:nvSpPr>
        <p:spPr>
          <a:xfrm>
            <a:off x="1712357" y="1107703"/>
            <a:ext cx="139849" cy="3610988"/>
          </a:xfrm>
          <a:prstGeom prst="rect">
            <a:avLst/>
          </a:prstGeom>
          <a:solidFill>
            <a:srgbClr val="EBE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12357" y="3863460"/>
            <a:ext cx="139849" cy="1710468"/>
          </a:xfrm>
          <a:prstGeom prst="rect">
            <a:avLst/>
          </a:prstGeom>
          <a:solidFill>
            <a:srgbClr val="FD625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441708" y="5638941"/>
            <a:ext cx="114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특고딕" panose="02020600000000000000" pitchFamily="18" charset="-127"/>
                <a:ea typeface="a특고딕" panose="02020600000000000000" pitchFamily="18" charset="-127"/>
              </a:rPr>
              <a:t>글로벌</a:t>
            </a:r>
          </a:p>
        </p:txBody>
      </p:sp>
      <p:sp>
        <p:nvSpPr>
          <p:cNvPr id="61" name="눈물 방울 60"/>
          <p:cNvSpPr/>
          <p:nvPr/>
        </p:nvSpPr>
        <p:spPr>
          <a:xfrm rot="2571366">
            <a:off x="1327707" y="3738948"/>
            <a:ext cx="287407" cy="296282"/>
          </a:xfrm>
          <a:prstGeom prst="teardrop">
            <a:avLst/>
          </a:prstGeom>
          <a:solidFill>
            <a:srgbClr val="59B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2" name="그룹 691">
            <a:extLst>
              <a:ext uri="{FF2B5EF4-FFF2-40B4-BE49-F238E27FC236}">
                <a16:creationId xmlns:a16="http://schemas.microsoft.com/office/drawing/2014/main" id="{60A22448-4832-40E7-AA19-EEC1640EB808}"/>
              </a:ext>
            </a:extLst>
          </p:cNvPr>
          <p:cNvGrpSpPr/>
          <p:nvPr/>
        </p:nvGrpSpPr>
        <p:grpSpPr>
          <a:xfrm>
            <a:off x="3129275" y="1107706"/>
            <a:ext cx="395161" cy="4466222"/>
            <a:chOff x="4706505" y="1107706"/>
            <a:chExt cx="876587" cy="4466222"/>
          </a:xfrm>
        </p:grpSpPr>
        <p:cxnSp>
          <p:nvCxnSpPr>
            <p:cNvPr id="62" name="직선 연결선 61"/>
            <p:cNvCxnSpPr>
              <a:cxnSpLocks/>
            </p:cNvCxnSpPr>
            <p:nvPr/>
          </p:nvCxnSpPr>
          <p:spPr>
            <a:xfrm>
              <a:off x="4706505" y="557392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cxnSpLocks/>
            </p:cNvCxnSpPr>
            <p:nvPr/>
          </p:nvCxnSpPr>
          <p:spPr>
            <a:xfrm>
              <a:off x="4706505" y="547890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cxnSpLocks/>
            </p:cNvCxnSpPr>
            <p:nvPr/>
          </p:nvCxnSpPr>
          <p:spPr>
            <a:xfrm>
              <a:off x="4706505" y="538387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cxnSpLocks/>
            </p:cNvCxnSpPr>
            <p:nvPr/>
          </p:nvCxnSpPr>
          <p:spPr>
            <a:xfrm>
              <a:off x="4706505" y="528885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cxnSpLocks/>
            </p:cNvCxnSpPr>
            <p:nvPr/>
          </p:nvCxnSpPr>
          <p:spPr>
            <a:xfrm>
              <a:off x="4706505" y="519382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cxnSpLocks/>
            </p:cNvCxnSpPr>
            <p:nvPr/>
          </p:nvCxnSpPr>
          <p:spPr>
            <a:xfrm>
              <a:off x="4706505" y="509879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cxnSpLocks/>
            </p:cNvCxnSpPr>
            <p:nvPr/>
          </p:nvCxnSpPr>
          <p:spPr>
            <a:xfrm>
              <a:off x="4706505" y="500377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cxnSpLocks/>
            </p:cNvCxnSpPr>
            <p:nvPr/>
          </p:nvCxnSpPr>
          <p:spPr>
            <a:xfrm>
              <a:off x="4706505" y="490874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cxnSpLocks/>
            </p:cNvCxnSpPr>
            <p:nvPr/>
          </p:nvCxnSpPr>
          <p:spPr>
            <a:xfrm>
              <a:off x="4706505" y="481372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cxnSpLocks/>
            </p:cNvCxnSpPr>
            <p:nvPr/>
          </p:nvCxnSpPr>
          <p:spPr>
            <a:xfrm>
              <a:off x="4706505" y="471869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cxnSpLocks/>
            </p:cNvCxnSpPr>
            <p:nvPr/>
          </p:nvCxnSpPr>
          <p:spPr>
            <a:xfrm>
              <a:off x="4706505" y="462366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cxnSpLocks/>
            </p:cNvCxnSpPr>
            <p:nvPr/>
          </p:nvCxnSpPr>
          <p:spPr>
            <a:xfrm>
              <a:off x="4706505" y="452864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cxnSpLocks/>
            </p:cNvCxnSpPr>
            <p:nvPr/>
          </p:nvCxnSpPr>
          <p:spPr>
            <a:xfrm>
              <a:off x="4706505" y="443361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cxnSpLocks/>
            </p:cNvCxnSpPr>
            <p:nvPr/>
          </p:nvCxnSpPr>
          <p:spPr>
            <a:xfrm>
              <a:off x="4706505" y="433859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cxnSpLocks/>
            </p:cNvCxnSpPr>
            <p:nvPr/>
          </p:nvCxnSpPr>
          <p:spPr>
            <a:xfrm>
              <a:off x="4706505" y="424356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cxnSpLocks/>
            </p:cNvCxnSpPr>
            <p:nvPr/>
          </p:nvCxnSpPr>
          <p:spPr>
            <a:xfrm>
              <a:off x="4706505" y="414853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cxnSpLocks/>
            </p:cNvCxnSpPr>
            <p:nvPr/>
          </p:nvCxnSpPr>
          <p:spPr>
            <a:xfrm>
              <a:off x="4706505" y="405351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cxnSpLocks/>
            </p:cNvCxnSpPr>
            <p:nvPr/>
          </p:nvCxnSpPr>
          <p:spPr>
            <a:xfrm>
              <a:off x="4706505" y="395848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cxnSpLocks/>
            </p:cNvCxnSpPr>
            <p:nvPr/>
          </p:nvCxnSpPr>
          <p:spPr>
            <a:xfrm>
              <a:off x="4706505" y="196294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cxnSpLocks/>
            </p:cNvCxnSpPr>
            <p:nvPr/>
          </p:nvCxnSpPr>
          <p:spPr>
            <a:xfrm>
              <a:off x="4706505" y="376843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cxnSpLocks/>
            </p:cNvCxnSpPr>
            <p:nvPr/>
          </p:nvCxnSpPr>
          <p:spPr>
            <a:xfrm>
              <a:off x="4706505" y="367340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cxnSpLocks/>
            </p:cNvCxnSpPr>
            <p:nvPr/>
          </p:nvCxnSpPr>
          <p:spPr>
            <a:xfrm>
              <a:off x="4706505" y="357838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cxnSpLocks/>
            </p:cNvCxnSpPr>
            <p:nvPr/>
          </p:nvCxnSpPr>
          <p:spPr>
            <a:xfrm>
              <a:off x="4706505" y="348335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cxnSpLocks/>
            </p:cNvCxnSpPr>
            <p:nvPr/>
          </p:nvCxnSpPr>
          <p:spPr>
            <a:xfrm>
              <a:off x="4706505" y="338833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cxnSpLocks/>
            </p:cNvCxnSpPr>
            <p:nvPr/>
          </p:nvCxnSpPr>
          <p:spPr>
            <a:xfrm>
              <a:off x="4706505" y="329330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cxnSpLocks/>
            </p:cNvCxnSpPr>
            <p:nvPr/>
          </p:nvCxnSpPr>
          <p:spPr>
            <a:xfrm>
              <a:off x="4706505" y="319827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cxnSpLocks/>
            </p:cNvCxnSpPr>
            <p:nvPr/>
          </p:nvCxnSpPr>
          <p:spPr>
            <a:xfrm>
              <a:off x="4706505" y="310325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cxnSpLocks/>
            </p:cNvCxnSpPr>
            <p:nvPr/>
          </p:nvCxnSpPr>
          <p:spPr>
            <a:xfrm>
              <a:off x="4706505" y="300822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cxnSpLocks/>
            </p:cNvCxnSpPr>
            <p:nvPr/>
          </p:nvCxnSpPr>
          <p:spPr>
            <a:xfrm>
              <a:off x="4706505" y="291320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cxnSpLocks/>
            </p:cNvCxnSpPr>
            <p:nvPr/>
          </p:nvCxnSpPr>
          <p:spPr>
            <a:xfrm>
              <a:off x="4706505" y="281817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cxnSpLocks/>
            </p:cNvCxnSpPr>
            <p:nvPr/>
          </p:nvCxnSpPr>
          <p:spPr>
            <a:xfrm>
              <a:off x="4706505" y="272314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cxnSpLocks/>
            </p:cNvCxnSpPr>
            <p:nvPr/>
          </p:nvCxnSpPr>
          <p:spPr>
            <a:xfrm>
              <a:off x="4706505" y="262812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>
              <a:cxnSpLocks/>
            </p:cNvCxnSpPr>
            <p:nvPr/>
          </p:nvCxnSpPr>
          <p:spPr>
            <a:xfrm>
              <a:off x="4706505" y="253309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>
              <a:cxnSpLocks/>
            </p:cNvCxnSpPr>
            <p:nvPr/>
          </p:nvCxnSpPr>
          <p:spPr>
            <a:xfrm>
              <a:off x="4706505" y="2438070"/>
              <a:ext cx="876587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>
              <a:cxnSpLocks/>
            </p:cNvCxnSpPr>
            <p:nvPr/>
          </p:nvCxnSpPr>
          <p:spPr>
            <a:xfrm>
              <a:off x="4706505" y="234304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cxnSpLocks/>
            </p:cNvCxnSpPr>
            <p:nvPr/>
          </p:nvCxnSpPr>
          <p:spPr>
            <a:xfrm>
              <a:off x="4706505" y="224801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cxnSpLocks/>
            </p:cNvCxnSpPr>
            <p:nvPr/>
          </p:nvCxnSpPr>
          <p:spPr>
            <a:xfrm>
              <a:off x="4706505" y="215299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>
              <a:cxnSpLocks/>
            </p:cNvCxnSpPr>
            <p:nvPr/>
          </p:nvCxnSpPr>
          <p:spPr>
            <a:xfrm>
              <a:off x="4706505" y="205796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cxnSpLocks/>
            </p:cNvCxnSpPr>
            <p:nvPr/>
          </p:nvCxnSpPr>
          <p:spPr>
            <a:xfrm>
              <a:off x="4706505" y="386346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>
              <a:cxnSpLocks/>
            </p:cNvCxnSpPr>
            <p:nvPr/>
          </p:nvCxnSpPr>
          <p:spPr>
            <a:xfrm>
              <a:off x="4706505" y="186791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>
              <a:cxnSpLocks/>
            </p:cNvCxnSpPr>
            <p:nvPr/>
          </p:nvCxnSpPr>
          <p:spPr>
            <a:xfrm>
              <a:off x="4706505" y="177288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cxnSpLocks/>
            </p:cNvCxnSpPr>
            <p:nvPr/>
          </p:nvCxnSpPr>
          <p:spPr>
            <a:xfrm>
              <a:off x="4706505" y="167786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>
              <a:cxnSpLocks/>
            </p:cNvCxnSpPr>
            <p:nvPr/>
          </p:nvCxnSpPr>
          <p:spPr>
            <a:xfrm>
              <a:off x="4706505" y="158283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cxnSpLocks/>
            </p:cNvCxnSpPr>
            <p:nvPr/>
          </p:nvCxnSpPr>
          <p:spPr>
            <a:xfrm>
              <a:off x="4706505" y="148781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>
              <a:cxnSpLocks/>
            </p:cNvCxnSpPr>
            <p:nvPr/>
          </p:nvCxnSpPr>
          <p:spPr>
            <a:xfrm>
              <a:off x="4706505" y="139278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>
              <a:cxnSpLocks/>
            </p:cNvCxnSpPr>
            <p:nvPr/>
          </p:nvCxnSpPr>
          <p:spPr>
            <a:xfrm>
              <a:off x="4706505" y="129775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>
              <a:cxnSpLocks/>
            </p:cNvCxnSpPr>
            <p:nvPr/>
          </p:nvCxnSpPr>
          <p:spPr>
            <a:xfrm>
              <a:off x="4706505" y="120273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cxnSpLocks/>
            </p:cNvCxnSpPr>
            <p:nvPr/>
          </p:nvCxnSpPr>
          <p:spPr>
            <a:xfrm>
              <a:off x="4706505" y="110770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직사각형 109"/>
          <p:cNvSpPr/>
          <p:nvPr/>
        </p:nvSpPr>
        <p:spPr>
          <a:xfrm>
            <a:off x="2892607" y="1107703"/>
            <a:ext cx="139849" cy="3610988"/>
          </a:xfrm>
          <a:prstGeom prst="rect">
            <a:avLst/>
          </a:prstGeom>
          <a:solidFill>
            <a:srgbClr val="EBE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892607" y="1202732"/>
            <a:ext cx="139849" cy="4371196"/>
          </a:xfrm>
          <a:prstGeom prst="rect">
            <a:avLst/>
          </a:prstGeom>
          <a:solidFill>
            <a:srgbClr val="FD625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2810564" y="5638941"/>
            <a:ext cx="114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특고딕" panose="02020600000000000000" pitchFamily="18" charset="-127"/>
                <a:ea typeface="a특고딕" panose="02020600000000000000" pitchFamily="18" charset="-127"/>
              </a:rPr>
              <a:t>소통</a:t>
            </a:r>
          </a:p>
        </p:txBody>
      </p:sp>
      <p:sp>
        <p:nvSpPr>
          <p:cNvPr id="113" name="눈물 방울 112"/>
          <p:cNvSpPr/>
          <p:nvPr/>
        </p:nvSpPr>
        <p:spPr>
          <a:xfrm rot="2571366">
            <a:off x="2462222" y="1084538"/>
            <a:ext cx="287407" cy="296282"/>
          </a:xfrm>
          <a:prstGeom prst="teardrop">
            <a:avLst/>
          </a:prstGeom>
          <a:solidFill>
            <a:srgbClr val="FD6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3" name="그룹 692">
            <a:extLst>
              <a:ext uri="{FF2B5EF4-FFF2-40B4-BE49-F238E27FC236}">
                <a16:creationId xmlns:a16="http://schemas.microsoft.com/office/drawing/2014/main" id="{AD38297C-538C-44C8-80B4-8C7AEA6F6B37}"/>
              </a:ext>
            </a:extLst>
          </p:cNvPr>
          <p:cNvGrpSpPr/>
          <p:nvPr/>
        </p:nvGrpSpPr>
        <p:grpSpPr>
          <a:xfrm>
            <a:off x="4154974" y="1107706"/>
            <a:ext cx="435189" cy="4466222"/>
            <a:chOff x="3249451" y="1107706"/>
            <a:chExt cx="914400" cy="4466222"/>
          </a:xfrm>
        </p:grpSpPr>
        <p:cxnSp>
          <p:nvCxnSpPr>
            <p:cNvPr id="114" name="직선 연결선 113"/>
            <p:cNvCxnSpPr>
              <a:cxnSpLocks/>
            </p:cNvCxnSpPr>
            <p:nvPr/>
          </p:nvCxnSpPr>
          <p:spPr>
            <a:xfrm>
              <a:off x="3249451" y="557392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>
              <a:cxnSpLocks/>
            </p:cNvCxnSpPr>
            <p:nvPr/>
          </p:nvCxnSpPr>
          <p:spPr>
            <a:xfrm>
              <a:off x="3249451" y="547890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>
              <a:cxnSpLocks/>
            </p:cNvCxnSpPr>
            <p:nvPr/>
          </p:nvCxnSpPr>
          <p:spPr>
            <a:xfrm>
              <a:off x="3249451" y="538387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>
              <a:cxnSpLocks/>
            </p:cNvCxnSpPr>
            <p:nvPr/>
          </p:nvCxnSpPr>
          <p:spPr>
            <a:xfrm>
              <a:off x="3249451" y="528885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>
              <a:cxnSpLocks/>
            </p:cNvCxnSpPr>
            <p:nvPr/>
          </p:nvCxnSpPr>
          <p:spPr>
            <a:xfrm>
              <a:off x="3249451" y="519382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>
              <a:cxnSpLocks/>
            </p:cNvCxnSpPr>
            <p:nvPr/>
          </p:nvCxnSpPr>
          <p:spPr>
            <a:xfrm>
              <a:off x="3249451" y="509879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>
              <a:cxnSpLocks/>
            </p:cNvCxnSpPr>
            <p:nvPr/>
          </p:nvCxnSpPr>
          <p:spPr>
            <a:xfrm>
              <a:off x="3249451" y="500377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>
              <a:cxnSpLocks/>
            </p:cNvCxnSpPr>
            <p:nvPr/>
          </p:nvCxnSpPr>
          <p:spPr>
            <a:xfrm>
              <a:off x="3249451" y="490874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>
              <a:cxnSpLocks/>
            </p:cNvCxnSpPr>
            <p:nvPr/>
          </p:nvCxnSpPr>
          <p:spPr>
            <a:xfrm>
              <a:off x="3249451" y="481372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>
              <a:cxnSpLocks/>
            </p:cNvCxnSpPr>
            <p:nvPr/>
          </p:nvCxnSpPr>
          <p:spPr>
            <a:xfrm>
              <a:off x="3249451" y="471869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>
              <a:cxnSpLocks/>
            </p:cNvCxnSpPr>
            <p:nvPr/>
          </p:nvCxnSpPr>
          <p:spPr>
            <a:xfrm>
              <a:off x="3249451" y="462366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cxnSpLocks/>
            </p:cNvCxnSpPr>
            <p:nvPr/>
          </p:nvCxnSpPr>
          <p:spPr>
            <a:xfrm>
              <a:off x="3249451" y="452864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>
              <a:cxnSpLocks/>
            </p:cNvCxnSpPr>
            <p:nvPr/>
          </p:nvCxnSpPr>
          <p:spPr>
            <a:xfrm>
              <a:off x="3249451" y="443361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>
              <a:cxnSpLocks/>
            </p:cNvCxnSpPr>
            <p:nvPr/>
          </p:nvCxnSpPr>
          <p:spPr>
            <a:xfrm>
              <a:off x="3249451" y="433859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>
              <a:cxnSpLocks/>
            </p:cNvCxnSpPr>
            <p:nvPr/>
          </p:nvCxnSpPr>
          <p:spPr>
            <a:xfrm>
              <a:off x="3249451" y="424356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>
              <a:cxnSpLocks/>
            </p:cNvCxnSpPr>
            <p:nvPr/>
          </p:nvCxnSpPr>
          <p:spPr>
            <a:xfrm>
              <a:off x="3249451" y="414853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>
              <a:cxnSpLocks/>
            </p:cNvCxnSpPr>
            <p:nvPr/>
          </p:nvCxnSpPr>
          <p:spPr>
            <a:xfrm>
              <a:off x="3249451" y="405351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>
              <a:cxnSpLocks/>
            </p:cNvCxnSpPr>
            <p:nvPr/>
          </p:nvCxnSpPr>
          <p:spPr>
            <a:xfrm>
              <a:off x="3249451" y="395848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>
              <a:cxnSpLocks/>
            </p:cNvCxnSpPr>
            <p:nvPr/>
          </p:nvCxnSpPr>
          <p:spPr>
            <a:xfrm>
              <a:off x="3249451" y="386346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>
              <a:cxnSpLocks/>
            </p:cNvCxnSpPr>
            <p:nvPr/>
          </p:nvCxnSpPr>
          <p:spPr>
            <a:xfrm>
              <a:off x="3249451" y="376843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>
              <a:cxnSpLocks/>
            </p:cNvCxnSpPr>
            <p:nvPr/>
          </p:nvCxnSpPr>
          <p:spPr>
            <a:xfrm>
              <a:off x="3249451" y="367340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>
              <a:cxnSpLocks/>
            </p:cNvCxnSpPr>
            <p:nvPr/>
          </p:nvCxnSpPr>
          <p:spPr>
            <a:xfrm>
              <a:off x="3249451" y="357838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>
              <a:cxnSpLocks/>
            </p:cNvCxnSpPr>
            <p:nvPr/>
          </p:nvCxnSpPr>
          <p:spPr>
            <a:xfrm>
              <a:off x="3249451" y="348335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>
              <a:cxnSpLocks/>
            </p:cNvCxnSpPr>
            <p:nvPr/>
          </p:nvCxnSpPr>
          <p:spPr>
            <a:xfrm>
              <a:off x="3249451" y="338833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>
              <a:cxnSpLocks/>
            </p:cNvCxnSpPr>
            <p:nvPr/>
          </p:nvCxnSpPr>
          <p:spPr>
            <a:xfrm>
              <a:off x="3249451" y="329330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>
              <a:cxnSpLocks/>
            </p:cNvCxnSpPr>
            <p:nvPr/>
          </p:nvCxnSpPr>
          <p:spPr>
            <a:xfrm>
              <a:off x="3249451" y="319827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>
              <a:cxnSpLocks/>
            </p:cNvCxnSpPr>
            <p:nvPr/>
          </p:nvCxnSpPr>
          <p:spPr>
            <a:xfrm>
              <a:off x="3249451" y="310325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>
              <a:cxnSpLocks/>
            </p:cNvCxnSpPr>
            <p:nvPr/>
          </p:nvCxnSpPr>
          <p:spPr>
            <a:xfrm>
              <a:off x="3249451" y="300822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>
              <a:cxnSpLocks/>
            </p:cNvCxnSpPr>
            <p:nvPr/>
          </p:nvCxnSpPr>
          <p:spPr>
            <a:xfrm>
              <a:off x="3249451" y="291320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>
              <a:cxnSpLocks/>
            </p:cNvCxnSpPr>
            <p:nvPr/>
          </p:nvCxnSpPr>
          <p:spPr>
            <a:xfrm>
              <a:off x="3249451" y="196294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cxnSpLocks/>
            </p:cNvCxnSpPr>
            <p:nvPr/>
          </p:nvCxnSpPr>
          <p:spPr>
            <a:xfrm>
              <a:off x="3249451" y="272314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>
              <a:cxnSpLocks/>
            </p:cNvCxnSpPr>
            <p:nvPr/>
          </p:nvCxnSpPr>
          <p:spPr>
            <a:xfrm>
              <a:off x="3249451" y="262812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>
              <a:cxnSpLocks/>
            </p:cNvCxnSpPr>
            <p:nvPr/>
          </p:nvCxnSpPr>
          <p:spPr>
            <a:xfrm>
              <a:off x="3249451" y="253309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>
              <a:cxnSpLocks/>
            </p:cNvCxnSpPr>
            <p:nvPr/>
          </p:nvCxnSpPr>
          <p:spPr>
            <a:xfrm>
              <a:off x="3249451" y="243807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>
              <a:cxnSpLocks/>
            </p:cNvCxnSpPr>
            <p:nvPr/>
          </p:nvCxnSpPr>
          <p:spPr>
            <a:xfrm>
              <a:off x="3249451" y="234304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>
              <a:cxnSpLocks/>
            </p:cNvCxnSpPr>
            <p:nvPr/>
          </p:nvCxnSpPr>
          <p:spPr>
            <a:xfrm>
              <a:off x="3249451" y="224801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>
              <a:cxnSpLocks/>
            </p:cNvCxnSpPr>
            <p:nvPr/>
          </p:nvCxnSpPr>
          <p:spPr>
            <a:xfrm>
              <a:off x="3249451" y="215299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>
              <a:cxnSpLocks/>
            </p:cNvCxnSpPr>
            <p:nvPr/>
          </p:nvCxnSpPr>
          <p:spPr>
            <a:xfrm>
              <a:off x="3249451" y="205796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>
              <a:cxnSpLocks/>
            </p:cNvCxnSpPr>
            <p:nvPr/>
          </p:nvCxnSpPr>
          <p:spPr>
            <a:xfrm>
              <a:off x="3249451" y="2818174"/>
              <a:ext cx="9144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>
              <a:cxnSpLocks/>
            </p:cNvCxnSpPr>
            <p:nvPr/>
          </p:nvCxnSpPr>
          <p:spPr>
            <a:xfrm>
              <a:off x="3249451" y="186791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>
              <a:cxnSpLocks/>
            </p:cNvCxnSpPr>
            <p:nvPr/>
          </p:nvCxnSpPr>
          <p:spPr>
            <a:xfrm>
              <a:off x="3249451" y="177288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>
              <a:cxnSpLocks/>
            </p:cNvCxnSpPr>
            <p:nvPr/>
          </p:nvCxnSpPr>
          <p:spPr>
            <a:xfrm>
              <a:off x="3249451" y="167786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>
              <a:cxnSpLocks/>
            </p:cNvCxnSpPr>
            <p:nvPr/>
          </p:nvCxnSpPr>
          <p:spPr>
            <a:xfrm>
              <a:off x="3249451" y="158283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>
              <a:cxnSpLocks/>
            </p:cNvCxnSpPr>
            <p:nvPr/>
          </p:nvCxnSpPr>
          <p:spPr>
            <a:xfrm>
              <a:off x="3249451" y="148781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>
              <a:cxnSpLocks/>
            </p:cNvCxnSpPr>
            <p:nvPr/>
          </p:nvCxnSpPr>
          <p:spPr>
            <a:xfrm>
              <a:off x="3249451" y="139278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>
              <a:cxnSpLocks/>
            </p:cNvCxnSpPr>
            <p:nvPr/>
          </p:nvCxnSpPr>
          <p:spPr>
            <a:xfrm>
              <a:off x="3249451" y="129775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>
              <a:cxnSpLocks/>
            </p:cNvCxnSpPr>
            <p:nvPr/>
          </p:nvCxnSpPr>
          <p:spPr>
            <a:xfrm>
              <a:off x="3249451" y="120273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>
              <a:cxnSpLocks/>
            </p:cNvCxnSpPr>
            <p:nvPr/>
          </p:nvCxnSpPr>
          <p:spPr>
            <a:xfrm>
              <a:off x="3249451" y="110770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직사각형 161"/>
          <p:cNvSpPr/>
          <p:nvPr/>
        </p:nvSpPr>
        <p:spPr>
          <a:xfrm>
            <a:off x="3918306" y="1107703"/>
            <a:ext cx="139849" cy="3610988"/>
          </a:xfrm>
          <a:prstGeom prst="rect">
            <a:avLst/>
          </a:prstGeom>
          <a:solidFill>
            <a:srgbClr val="EBE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3917500" y="2723148"/>
            <a:ext cx="140655" cy="2850780"/>
          </a:xfrm>
          <a:prstGeom prst="rect">
            <a:avLst/>
          </a:prstGeom>
          <a:solidFill>
            <a:srgbClr val="FD625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3729747" y="5638941"/>
            <a:ext cx="114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특고딕" panose="02020600000000000000" pitchFamily="18" charset="-127"/>
                <a:ea typeface="a특고딕" panose="02020600000000000000" pitchFamily="18" charset="-127"/>
              </a:rPr>
              <a:t>융복합</a:t>
            </a:r>
          </a:p>
        </p:txBody>
      </p:sp>
      <p:sp>
        <p:nvSpPr>
          <p:cNvPr id="165" name="눈물 방울 164"/>
          <p:cNvSpPr/>
          <p:nvPr/>
        </p:nvSpPr>
        <p:spPr>
          <a:xfrm rot="2571366">
            <a:off x="3512840" y="2623733"/>
            <a:ext cx="287407" cy="296282"/>
          </a:xfrm>
          <a:prstGeom prst="teardrop">
            <a:avLst/>
          </a:prstGeom>
          <a:solidFill>
            <a:srgbClr val="7E4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4" name="그룹 693">
            <a:extLst>
              <a:ext uri="{FF2B5EF4-FFF2-40B4-BE49-F238E27FC236}">
                <a16:creationId xmlns:a16="http://schemas.microsoft.com/office/drawing/2014/main" id="{FA794703-C324-4459-BB44-8C6480500318}"/>
              </a:ext>
            </a:extLst>
          </p:cNvPr>
          <p:cNvGrpSpPr/>
          <p:nvPr/>
        </p:nvGrpSpPr>
        <p:grpSpPr>
          <a:xfrm>
            <a:off x="5203486" y="1107706"/>
            <a:ext cx="443672" cy="4466222"/>
            <a:chOff x="4297963" y="1107706"/>
            <a:chExt cx="914400" cy="4466222"/>
          </a:xfrm>
        </p:grpSpPr>
        <p:cxnSp>
          <p:nvCxnSpPr>
            <p:cNvPr id="166" name="직선 연결선 165"/>
            <p:cNvCxnSpPr>
              <a:cxnSpLocks/>
            </p:cNvCxnSpPr>
            <p:nvPr/>
          </p:nvCxnSpPr>
          <p:spPr>
            <a:xfrm>
              <a:off x="4297963" y="557392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>
              <a:cxnSpLocks/>
            </p:cNvCxnSpPr>
            <p:nvPr/>
          </p:nvCxnSpPr>
          <p:spPr>
            <a:xfrm>
              <a:off x="4297963" y="547890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>
              <a:cxnSpLocks/>
            </p:cNvCxnSpPr>
            <p:nvPr/>
          </p:nvCxnSpPr>
          <p:spPr>
            <a:xfrm>
              <a:off x="4297963" y="538387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>
              <a:cxnSpLocks/>
            </p:cNvCxnSpPr>
            <p:nvPr/>
          </p:nvCxnSpPr>
          <p:spPr>
            <a:xfrm>
              <a:off x="4297963" y="528885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>
              <a:cxnSpLocks/>
            </p:cNvCxnSpPr>
            <p:nvPr/>
          </p:nvCxnSpPr>
          <p:spPr>
            <a:xfrm>
              <a:off x="4297963" y="519382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>
              <a:cxnSpLocks/>
            </p:cNvCxnSpPr>
            <p:nvPr/>
          </p:nvCxnSpPr>
          <p:spPr>
            <a:xfrm>
              <a:off x="4297963" y="509879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>
              <a:cxnSpLocks/>
            </p:cNvCxnSpPr>
            <p:nvPr/>
          </p:nvCxnSpPr>
          <p:spPr>
            <a:xfrm>
              <a:off x="4297963" y="500377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>
              <a:cxnSpLocks/>
            </p:cNvCxnSpPr>
            <p:nvPr/>
          </p:nvCxnSpPr>
          <p:spPr>
            <a:xfrm>
              <a:off x="4297963" y="490874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>
              <a:cxnSpLocks/>
            </p:cNvCxnSpPr>
            <p:nvPr/>
          </p:nvCxnSpPr>
          <p:spPr>
            <a:xfrm>
              <a:off x="4297963" y="481372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>
              <a:cxnSpLocks/>
            </p:cNvCxnSpPr>
            <p:nvPr/>
          </p:nvCxnSpPr>
          <p:spPr>
            <a:xfrm>
              <a:off x="4297963" y="281758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>
              <a:cxnSpLocks/>
            </p:cNvCxnSpPr>
            <p:nvPr/>
          </p:nvCxnSpPr>
          <p:spPr>
            <a:xfrm>
              <a:off x="4297963" y="462366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>
              <a:cxnSpLocks/>
            </p:cNvCxnSpPr>
            <p:nvPr/>
          </p:nvCxnSpPr>
          <p:spPr>
            <a:xfrm>
              <a:off x="4297963" y="452864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>
              <a:cxnSpLocks/>
            </p:cNvCxnSpPr>
            <p:nvPr/>
          </p:nvCxnSpPr>
          <p:spPr>
            <a:xfrm>
              <a:off x="4297963" y="443361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>
              <a:cxnSpLocks/>
            </p:cNvCxnSpPr>
            <p:nvPr/>
          </p:nvCxnSpPr>
          <p:spPr>
            <a:xfrm>
              <a:off x="4297963" y="433859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>
              <a:cxnSpLocks/>
            </p:cNvCxnSpPr>
            <p:nvPr/>
          </p:nvCxnSpPr>
          <p:spPr>
            <a:xfrm>
              <a:off x="4297963" y="424356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>
              <a:cxnSpLocks/>
            </p:cNvCxnSpPr>
            <p:nvPr/>
          </p:nvCxnSpPr>
          <p:spPr>
            <a:xfrm>
              <a:off x="4297963" y="414853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>
              <a:cxnSpLocks/>
            </p:cNvCxnSpPr>
            <p:nvPr/>
          </p:nvCxnSpPr>
          <p:spPr>
            <a:xfrm>
              <a:off x="4297963" y="405351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>
              <a:cxnSpLocks/>
            </p:cNvCxnSpPr>
            <p:nvPr/>
          </p:nvCxnSpPr>
          <p:spPr>
            <a:xfrm>
              <a:off x="4297963" y="395848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>
              <a:cxnSpLocks/>
            </p:cNvCxnSpPr>
            <p:nvPr/>
          </p:nvCxnSpPr>
          <p:spPr>
            <a:xfrm>
              <a:off x="4297963" y="386346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>
              <a:cxnSpLocks/>
            </p:cNvCxnSpPr>
            <p:nvPr/>
          </p:nvCxnSpPr>
          <p:spPr>
            <a:xfrm>
              <a:off x="4297963" y="376843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>
              <a:cxnSpLocks/>
            </p:cNvCxnSpPr>
            <p:nvPr/>
          </p:nvCxnSpPr>
          <p:spPr>
            <a:xfrm>
              <a:off x="4297963" y="367340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>
              <a:cxnSpLocks/>
            </p:cNvCxnSpPr>
            <p:nvPr/>
          </p:nvCxnSpPr>
          <p:spPr>
            <a:xfrm>
              <a:off x="4297963" y="357838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>
              <a:cxnSpLocks/>
            </p:cNvCxnSpPr>
            <p:nvPr/>
          </p:nvCxnSpPr>
          <p:spPr>
            <a:xfrm>
              <a:off x="4297963" y="348335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>
              <a:cxnSpLocks/>
            </p:cNvCxnSpPr>
            <p:nvPr/>
          </p:nvCxnSpPr>
          <p:spPr>
            <a:xfrm>
              <a:off x="4297963" y="338833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>
              <a:cxnSpLocks/>
            </p:cNvCxnSpPr>
            <p:nvPr/>
          </p:nvCxnSpPr>
          <p:spPr>
            <a:xfrm>
              <a:off x="4297963" y="329330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>
              <a:cxnSpLocks/>
            </p:cNvCxnSpPr>
            <p:nvPr/>
          </p:nvCxnSpPr>
          <p:spPr>
            <a:xfrm>
              <a:off x="4297963" y="319827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>
              <a:cxnSpLocks/>
            </p:cNvCxnSpPr>
            <p:nvPr/>
          </p:nvCxnSpPr>
          <p:spPr>
            <a:xfrm>
              <a:off x="4297963" y="310325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>
              <a:cxnSpLocks/>
            </p:cNvCxnSpPr>
            <p:nvPr/>
          </p:nvCxnSpPr>
          <p:spPr>
            <a:xfrm>
              <a:off x="4297963" y="300822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>
              <a:cxnSpLocks/>
            </p:cNvCxnSpPr>
            <p:nvPr/>
          </p:nvCxnSpPr>
          <p:spPr>
            <a:xfrm>
              <a:off x="4297963" y="291320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>
              <a:cxnSpLocks/>
            </p:cNvCxnSpPr>
            <p:nvPr/>
          </p:nvCxnSpPr>
          <p:spPr>
            <a:xfrm>
              <a:off x="4297963" y="196294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>
              <a:cxnSpLocks/>
            </p:cNvCxnSpPr>
            <p:nvPr/>
          </p:nvCxnSpPr>
          <p:spPr>
            <a:xfrm>
              <a:off x="4297963" y="272314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>
              <a:cxnSpLocks/>
            </p:cNvCxnSpPr>
            <p:nvPr/>
          </p:nvCxnSpPr>
          <p:spPr>
            <a:xfrm>
              <a:off x="4297963" y="2628122"/>
              <a:ext cx="9144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>
              <a:cxnSpLocks/>
            </p:cNvCxnSpPr>
            <p:nvPr/>
          </p:nvCxnSpPr>
          <p:spPr>
            <a:xfrm>
              <a:off x="4297963" y="253309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>
              <a:cxnSpLocks/>
            </p:cNvCxnSpPr>
            <p:nvPr/>
          </p:nvCxnSpPr>
          <p:spPr>
            <a:xfrm>
              <a:off x="4297963" y="243807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>
              <a:cxnSpLocks/>
            </p:cNvCxnSpPr>
            <p:nvPr/>
          </p:nvCxnSpPr>
          <p:spPr>
            <a:xfrm>
              <a:off x="4297963" y="234304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>
              <a:cxnSpLocks/>
            </p:cNvCxnSpPr>
            <p:nvPr/>
          </p:nvCxnSpPr>
          <p:spPr>
            <a:xfrm>
              <a:off x="4297963" y="224801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>
              <a:cxnSpLocks/>
            </p:cNvCxnSpPr>
            <p:nvPr/>
          </p:nvCxnSpPr>
          <p:spPr>
            <a:xfrm>
              <a:off x="4297963" y="215299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>
              <a:cxnSpLocks/>
            </p:cNvCxnSpPr>
            <p:nvPr/>
          </p:nvCxnSpPr>
          <p:spPr>
            <a:xfrm>
              <a:off x="4297963" y="205796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cxnSpLocks/>
            </p:cNvCxnSpPr>
            <p:nvPr/>
          </p:nvCxnSpPr>
          <p:spPr>
            <a:xfrm>
              <a:off x="4297963" y="4718691"/>
              <a:ext cx="57015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>
              <a:cxnSpLocks/>
            </p:cNvCxnSpPr>
            <p:nvPr/>
          </p:nvCxnSpPr>
          <p:spPr>
            <a:xfrm>
              <a:off x="4297963" y="186791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>
              <a:cxnSpLocks/>
            </p:cNvCxnSpPr>
            <p:nvPr/>
          </p:nvCxnSpPr>
          <p:spPr>
            <a:xfrm>
              <a:off x="4297963" y="177288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cxnSpLocks/>
            </p:cNvCxnSpPr>
            <p:nvPr/>
          </p:nvCxnSpPr>
          <p:spPr>
            <a:xfrm>
              <a:off x="4297963" y="167786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>
              <a:cxnSpLocks/>
            </p:cNvCxnSpPr>
            <p:nvPr/>
          </p:nvCxnSpPr>
          <p:spPr>
            <a:xfrm>
              <a:off x="4297963" y="158283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>
              <a:cxnSpLocks/>
            </p:cNvCxnSpPr>
            <p:nvPr/>
          </p:nvCxnSpPr>
          <p:spPr>
            <a:xfrm>
              <a:off x="4297963" y="148781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>
              <a:cxnSpLocks/>
            </p:cNvCxnSpPr>
            <p:nvPr/>
          </p:nvCxnSpPr>
          <p:spPr>
            <a:xfrm>
              <a:off x="4297963" y="139278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cxnSpLocks/>
            </p:cNvCxnSpPr>
            <p:nvPr/>
          </p:nvCxnSpPr>
          <p:spPr>
            <a:xfrm>
              <a:off x="4297963" y="129775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>
              <a:cxnSpLocks/>
            </p:cNvCxnSpPr>
            <p:nvPr/>
          </p:nvCxnSpPr>
          <p:spPr>
            <a:xfrm>
              <a:off x="4297963" y="120273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>
              <a:cxnSpLocks/>
            </p:cNvCxnSpPr>
            <p:nvPr/>
          </p:nvCxnSpPr>
          <p:spPr>
            <a:xfrm>
              <a:off x="4297963" y="110770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4" name="직사각형 213"/>
          <p:cNvSpPr/>
          <p:nvPr/>
        </p:nvSpPr>
        <p:spPr>
          <a:xfrm>
            <a:off x="4966818" y="1107703"/>
            <a:ext cx="139849" cy="3610988"/>
          </a:xfrm>
          <a:prstGeom prst="rect">
            <a:avLst/>
          </a:prstGeom>
          <a:solidFill>
            <a:srgbClr val="EBE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/>
          <p:cNvSpPr/>
          <p:nvPr/>
        </p:nvSpPr>
        <p:spPr>
          <a:xfrm>
            <a:off x="4966012" y="2438070"/>
            <a:ext cx="140655" cy="3135857"/>
          </a:xfrm>
          <a:prstGeom prst="rect">
            <a:avLst/>
          </a:prstGeom>
          <a:solidFill>
            <a:srgbClr val="FD6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/>
          <p:cNvSpPr txBox="1"/>
          <p:nvPr/>
        </p:nvSpPr>
        <p:spPr>
          <a:xfrm>
            <a:off x="4909972" y="5638941"/>
            <a:ext cx="114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특고딕" panose="02020600000000000000" pitchFamily="18" charset="-127"/>
                <a:ea typeface="a특고딕" panose="02020600000000000000" pitchFamily="18" charset="-127"/>
              </a:rPr>
              <a:t>응용</a:t>
            </a:r>
          </a:p>
        </p:txBody>
      </p:sp>
      <p:sp>
        <p:nvSpPr>
          <p:cNvPr id="217" name="눈물 방울 216"/>
          <p:cNvSpPr/>
          <p:nvPr/>
        </p:nvSpPr>
        <p:spPr>
          <a:xfrm rot="2571366">
            <a:off x="4552466" y="2293046"/>
            <a:ext cx="287407" cy="296282"/>
          </a:xfrm>
          <a:prstGeom prst="teardrop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2" name="그룹 701">
            <a:extLst>
              <a:ext uri="{FF2B5EF4-FFF2-40B4-BE49-F238E27FC236}">
                <a16:creationId xmlns:a16="http://schemas.microsoft.com/office/drawing/2014/main" id="{399C37DC-BF18-44C7-93A3-9385C664F20E}"/>
              </a:ext>
            </a:extLst>
          </p:cNvPr>
          <p:cNvGrpSpPr/>
          <p:nvPr/>
        </p:nvGrpSpPr>
        <p:grpSpPr>
          <a:xfrm>
            <a:off x="6181265" y="1107706"/>
            <a:ext cx="450799" cy="4466222"/>
            <a:chOff x="2596505" y="1107706"/>
            <a:chExt cx="927407" cy="4466222"/>
          </a:xfrm>
        </p:grpSpPr>
        <p:cxnSp>
          <p:nvCxnSpPr>
            <p:cNvPr id="703" name="직선 연결선 702">
              <a:extLst>
                <a:ext uri="{FF2B5EF4-FFF2-40B4-BE49-F238E27FC236}">
                  <a16:creationId xmlns:a16="http://schemas.microsoft.com/office/drawing/2014/main" id="{BAAFAF04-B551-4A4B-A1E0-4B3B5750207E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557392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직선 연결선 703">
              <a:extLst>
                <a:ext uri="{FF2B5EF4-FFF2-40B4-BE49-F238E27FC236}">
                  <a16:creationId xmlns:a16="http://schemas.microsoft.com/office/drawing/2014/main" id="{82049B4C-C343-4C98-BE21-99840A490DC5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547890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직선 연결선 704">
              <a:extLst>
                <a:ext uri="{FF2B5EF4-FFF2-40B4-BE49-F238E27FC236}">
                  <a16:creationId xmlns:a16="http://schemas.microsoft.com/office/drawing/2014/main" id="{A2D43DB8-5188-4C84-940C-CD2255DC6F5D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538387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직선 연결선 705">
              <a:extLst>
                <a:ext uri="{FF2B5EF4-FFF2-40B4-BE49-F238E27FC236}">
                  <a16:creationId xmlns:a16="http://schemas.microsoft.com/office/drawing/2014/main" id="{3FF31C9C-DB90-49C3-8F7F-08BC28033FE2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528885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직선 연결선 706">
              <a:extLst>
                <a:ext uri="{FF2B5EF4-FFF2-40B4-BE49-F238E27FC236}">
                  <a16:creationId xmlns:a16="http://schemas.microsoft.com/office/drawing/2014/main" id="{1687DD22-03D0-4ABC-9031-AA9EB677B653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519382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직선 연결선 707">
              <a:extLst>
                <a:ext uri="{FF2B5EF4-FFF2-40B4-BE49-F238E27FC236}">
                  <a16:creationId xmlns:a16="http://schemas.microsoft.com/office/drawing/2014/main" id="{33BA3D8B-97D5-434A-9683-DEF9FDE72299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509879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직선 연결선 708">
              <a:extLst>
                <a:ext uri="{FF2B5EF4-FFF2-40B4-BE49-F238E27FC236}">
                  <a16:creationId xmlns:a16="http://schemas.microsoft.com/office/drawing/2014/main" id="{3E16B418-1114-4C95-9B2C-ADC1AFF0D11D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500377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직선 연결선 709">
              <a:extLst>
                <a:ext uri="{FF2B5EF4-FFF2-40B4-BE49-F238E27FC236}">
                  <a16:creationId xmlns:a16="http://schemas.microsoft.com/office/drawing/2014/main" id="{EE486167-52EB-4C24-8954-36C8C5449CEF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490874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직선 연결선 710">
              <a:extLst>
                <a:ext uri="{FF2B5EF4-FFF2-40B4-BE49-F238E27FC236}">
                  <a16:creationId xmlns:a16="http://schemas.microsoft.com/office/drawing/2014/main" id="{B6AF294A-F34E-4CEC-950E-2EBBCADD1E67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481372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직선 연결선 711">
              <a:extLst>
                <a:ext uri="{FF2B5EF4-FFF2-40B4-BE49-F238E27FC236}">
                  <a16:creationId xmlns:a16="http://schemas.microsoft.com/office/drawing/2014/main" id="{0EB01BD8-7F15-439E-BBA2-DB3837A3FE3D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471869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직선 연결선 712">
              <a:extLst>
                <a:ext uri="{FF2B5EF4-FFF2-40B4-BE49-F238E27FC236}">
                  <a16:creationId xmlns:a16="http://schemas.microsoft.com/office/drawing/2014/main" id="{65945DF2-DBA6-49B3-BE2F-B71E82E3C6C8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462366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직선 연결선 713">
              <a:extLst>
                <a:ext uri="{FF2B5EF4-FFF2-40B4-BE49-F238E27FC236}">
                  <a16:creationId xmlns:a16="http://schemas.microsoft.com/office/drawing/2014/main" id="{365F624C-8F96-493A-B25D-2AD2EA13A1C3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452864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직선 연결선 714">
              <a:extLst>
                <a:ext uri="{FF2B5EF4-FFF2-40B4-BE49-F238E27FC236}">
                  <a16:creationId xmlns:a16="http://schemas.microsoft.com/office/drawing/2014/main" id="{585922A5-F94C-4378-9C1B-EC8B98E6BE7C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443361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직선 연결선 715">
              <a:extLst>
                <a:ext uri="{FF2B5EF4-FFF2-40B4-BE49-F238E27FC236}">
                  <a16:creationId xmlns:a16="http://schemas.microsoft.com/office/drawing/2014/main" id="{EEEF6288-12A0-411F-B801-A9BF8578FE2B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433859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직선 연결선 716">
              <a:extLst>
                <a:ext uri="{FF2B5EF4-FFF2-40B4-BE49-F238E27FC236}">
                  <a16:creationId xmlns:a16="http://schemas.microsoft.com/office/drawing/2014/main" id="{B7B4CD17-0A7D-4C3B-A6A9-8D73D74D95B2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424356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직선 연결선 717">
              <a:extLst>
                <a:ext uri="{FF2B5EF4-FFF2-40B4-BE49-F238E27FC236}">
                  <a16:creationId xmlns:a16="http://schemas.microsoft.com/office/drawing/2014/main" id="{BF53C5B6-C85C-496B-B9D7-A6CCD0976C46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414853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직선 연결선 718">
              <a:extLst>
                <a:ext uri="{FF2B5EF4-FFF2-40B4-BE49-F238E27FC236}">
                  <a16:creationId xmlns:a16="http://schemas.microsoft.com/office/drawing/2014/main" id="{5DBE0B6A-316E-4B35-A073-E2FCC3CF557B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405351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직선 연결선 719">
              <a:extLst>
                <a:ext uri="{FF2B5EF4-FFF2-40B4-BE49-F238E27FC236}">
                  <a16:creationId xmlns:a16="http://schemas.microsoft.com/office/drawing/2014/main" id="{BCCB1CA8-B1F0-4AE5-BD68-37D0EFCB2FD3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395848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직선 연결선 720">
              <a:extLst>
                <a:ext uri="{FF2B5EF4-FFF2-40B4-BE49-F238E27FC236}">
                  <a16:creationId xmlns:a16="http://schemas.microsoft.com/office/drawing/2014/main" id="{1B9E07F0-E19A-416A-A527-B8654E4C2BBF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386346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직선 연결선 721">
              <a:extLst>
                <a:ext uri="{FF2B5EF4-FFF2-40B4-BE49-F238E27FC236}">
                  <a16:creationId xmlns:a16="http://schemas.microsoft.com/office/drawing/2014/main" id="{2605EEA2-D524-42E9-B37C-6487B1D185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376843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직선 연결선 722">
              <a:extLst>
                <a:ext uri="{FF2B5EF4-FFF2-40B4-BE49-F238E27FC236}">
                  <a16:creationId xmlns:a16="http://schemas.microsoft.com/office/drawing/2014/main" id="{6EF273E4-4F5C-4491-B630-F2AE4A539AA3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367340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직선 연결선 723">
              <a:extLst>
                <a:ext uri="{FF2B5EF4-FFF2-40B4-BE49-F238E27FC236}">
                  <a16:creationId xmlns:a16="http://schemas.microsoft.com/office/drawing/2014/main" id="{3E27C07A-E4EA-4C50-9AB9-34FA497EF4B4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357838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직선 연결선 724">
              <a:extLst>
                <a:ext uri="{FF2B5EF4-FFF2-40B4-BE49-F238E27FC236}">
                  <a16:creationId xmlns:a16="http://schemas.microsoft.com/office/drawing/2014/main" id="{15926D1D-DF67-4FAD-90D0-30C98EF95AB8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348335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직선 연결선 725">
              <a:extLst>
                <a:ext uri="{FF2B5EF4-FFF2-40B4-BE49-F238E27FC236}">
                  <a16:creationId xmlns:a16="http://schemas.microsoft.com/office/drawing/2014/main" id="{2DC4AA27-26E2-46EF-851A-A04D386E917A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338833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직선 연결선 726">
              <a:extLst>
                <a:ext uri="{FF2B5EF4-FFF2-40B4-BE49-F238E27FC236}">
                  <a16:creationId xmlns:a16="http://schemas.microsoft.com/office/drawing/2014/main" id="{5D973DD9-79A6-494B-84DA-C4921068B9FD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329330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직선 연결선 727">
              <a:extLst>
                <a:ext uri="{FF2B5EF4-FFF2-40B4-BE49-F238E27FC236}">
                  <a16:creationId xmlns:a16="http://schemas.microsoft.com/office/drawing/2014/main" id="{7D111432-E490-4BA9-83B5-56CE8E59F73A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319827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직선 연결선 728">
              <a:extLst>
                <a:ext uri="{FF2B5EF4-FFF2-40B4-BE49-F238E27FC236}">
                  <a16:creationId xmlns:a16="http://schemas.microsoft.com/office/drawing/2014/main" id="{A1F935C3-5CE3-401E-AE96-2ADAD6AFE22D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310325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직선 연결선 729">
              <a:extLst>
                <a:ext uri="{FF2B5EF4-FFF2-40B4-BE49-F238E27FC236}">
                  <a16:creationId xmlns:a16="http://schemas.microsoft.com/office/drawing/2014/main" id="{7565B648-5CC7-4342-A1AE-718EFA270365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300822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직선 연결선 730">
              <a:extLst>
                <a:ext uri="{FF2B5EF4-FFF2-40B4-BE49-F238E27FC236}">
                  <a16:creationId xmlns:a16="http://schemas.microsoft.com/office/drawing/2014/main" id="{AE477C6D-EDED-4185-8076-7CF2509D852D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291320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직선 연결선 731">
              <a:extLst>
                <a:ext uri="{FF2B5EF4-FFF2-40B4-BE49-F238E27FC236}">
                  <a16:creationId xmlns:a16="http://schemas.microsoft.com/office/drawing/2014/main" id="{F747B07B-7353-40C2-9356-D61B0FBD3D18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281817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직선 연결선 732">
              <a:extLst>
                <a:ext uri="{FF2B5EF4-FFF2-40B4-BE49-F238E27FC236}">
                  <a16:creationId xmlns:a16="http://schemas.microsoft.com/office/drawing/2014/main" id="{859FDFDC-2A71-4059-AD2B-FF2B75AA76E8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272314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직선 연결선 733">
              <a:extLst>
                <a:ext uri="{FF2B5EF4-FFF2-40B4-BE49-F238E27FC236}">
                  <a16:creationId xmlns:a16="http://schemas.microsoft.com/office/drawing/2014/main" id="{DC56F5EF-66B6-4F84-AA99-835A65CD7EB0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2628122"/>
              <a:ext cx="927407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직선 연결선 734">
              <a:extLst>
                <a:ext uri="{FF2B5EF4-FFF2-40B4-BE49-F238E27FC236}">
                  <a16:creationId xmlns:a16="http://schemas.microsoft.com/office/drawing/2014/main" id="{3862CC6A-E95C-4577-AE8B-7BC3DEC0CBAB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253309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직선 연결선 735">
              <a:extLst>
                <a:ext uri="{FF2B5EF4-FFF2-40B4-BE49-F238E27FC236}">
                  <a16:creationId xmlns:a16="http://schemas.microsoft.com/office/drawing/2014/main" id="{DBD05352-6487-484E-BCB7-EC8ECC082CF7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243807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직선 연결선 736">
              <a:extLst>
                <a:ext uri="{FF2B5EF4-FFF2-40B4-BE49-F238E27FC236}">
                  <a16:creationId xmlns:a16="http://schemas.microsoft.com/office/drawing/2014/main" id="{3189EEEE-5F67-4C43-A46B-1F83DBAB894E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234304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직선 연결선 737">
              <a:extLst>
                <a:ext uri="{FF2B5EF4-FFF2-40B4-BE49-F238E27FC236}">
                  <a16:creationId xmlns:a16="http://schemas.microsoft.com/office/drawing/2014/main" id="{D16F7257-D1CD-436E-A0B0-DB3ECE82426E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224801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직선 연결선 738">
              <a:extLst>
                <a:ext uri="{FF2B5EF4-FFF2-40B4-BE49-F238E27FC236}">
                  <a16:creationId xmlns:a16="http://schemas.microsoft.com/office/drawing/2014/main" id="{C7E28186-290B-488A-AA1A-5A96DA67BF28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215299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직선 연결선 739">
              <a:extLst>
                <a:ext uri="{FF2B5EF4-FFF2-40B4-BE49-F238E27FC236}">
                  <a16:creationId xmlns:a16="http://schemas.microsoft.com/office/drawing/2014/main" id="{966B7E3B-11FE-4941-8ED4-50A55E49236F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205796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직선 연결선 740">
              <a:extLst>
                <a:ext uri="{FF2B5EF4-FFF2-40B4-BE49-F238E27FC236}">
                  <a16:creationId xmlns:a16="http://schemas.microsoft.com/office/drawing/2014/main" id="{FE57DF97-BEAC-4706-BBDE-8EE744D36AAF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1962940"/>
              <a:ext cx="57015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직선 연결선 741">
              <a:extLst>
                <a:ext uri="{FF2B5EF4-FFF2-40B4-BE49-F238E27FC236}">
                  <a16:creationId xmlns:a16="http://schemas.microsoft.com/office/drawing/2014/main" id="{97799DE3-4F38-4FD4-B940-7AC72AB5EC5C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186791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직선 연결선 742">
              <a:extLst>
                <a:ext uri="{FF2B5EF4-FFF2-40B4-BE49-F238E27FC236}">
                  <a16:creationId xmlns:a16="http://schemas.microsoft.com/office/drawing/2014/main" id="{6B3A516A-8DB7-4E41-8E81-6FE96FBA09EC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177288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직선 연결선 743">
              <a:extLst>
                <a:ext uri="{FF2B5EF4-FFF2-40B4-BE49-F238E27FC236}">
                  <a16:creationId xmlns:a16="http://schemas.microsoft.com/office/drawing/2014/main" id="{3308EED2-3A8B-4D3D-B0F6-1B0F863DACD9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167786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직선 연결선 744">
              <a:extLst>
                <a:ext uri="{FF2B5EF4-FFF2-40B4-BE49-F238E27FC236}">
                  <a16:creationId xmlns:a16="http://schemas.microsoft.com/office/drawing/2014/main" id="{E99FB103-DC0E-4450-8D86-4887F62D07BE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158283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직선 연결선 745">
              <a:extLst>
                <a:ext uri="{FF2B5EF4-FFF2-40B4-BE49-F238E27FC236}">
                  <a16:creationId xmlns:a16="http://schemas.microsoft.com/office/drawing/2014/main" id="{9BE2A1A9-45B3-429B-BB3D-C7819A8E4D55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148781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직선 연결선 746">
              <a:extLst>
                <a:ext uri="{FF2B5EF4-FFF2-40B4-BE49-F238E27FC236}">
                  <a16:creationId xmlns:a16="http://schemas.microsoft.com/office/drawing/2014/main" id="{87CD985E-E3B1-46D6-B00F-838027FE2D64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139278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직선 연결선 747">
              <a:extLst>
                <a:ext uri="{FF2B5EF4-FFF2-40B4-BE49-F238E27FC236}">
                  <a16:creationId xmlns:a16="http://schemas.microsoft.com/office/drawing/2014/main" id="{6DF58B22-DD47-4DAD-8FDD-270E3AE1F232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129775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직선 연결선 748">
              <a:extLst>
                <a:ext uri="{FF2B5EF4-FFF2-40B4-BE49-F238E27FC236}">
                  <a16:creationId xmlns:a16="http://schemas.microsoft.com/office/drawing/2014/main" id="{74E6AF76-CD2F-47A3-B86F-97801A56B7D4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120273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직선 연결선 749">
              <a:extLst>
                <a:ext uri="{FF2B5EF4-FFF2-40B4-BE49-F238E27FC236}">
                  <a16:creationId xmlns:a16="http://schemas.microsoft.com/office/drawing/2014/main" id="{55811CF6-0EC8-40EC-8EFC-2F4DBA2635A9}"/>
                </a:ext>
              </a:extLst>
            </p:cNvPr>
            <p:cNvCxnSpPr>
              <a:cxnSpLocks/>
            </p:cNvCxnSpPr>
            <p:nvPr/>
          </p:nvCxnSpPr>
          <p:spPr>
            <a:xfrm>
              <a:off x="2596505" y="110770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1" name="직사각형 750">
            <a:extLst>
              <a:ext uri="{FF2B5EF4-FFF2-40B4-BE49-F238E27FC236}">
                <a16:creationId xmlns:a16="http://schemas.microsoft.com/office/drawing/2014/main" id="{37E2DB27-FD64-454B-BC6D-C690F444A3C1}"/>
              </a:ext>
            </a:extLst>
          </p:cNvPr>
          <p:cNvSpPr/>
          <p:nvPr/>
        </p:nvSpPr>
        <p:spPr>
          <a:xfrm>
            <a:off x="5944599" y="1107703"/>
            <a:ext cx="139849" cy="3610988"/>
          </a:xfrm>
          <a:prstGeom prst="rect">
            <a:avLst/>
          </a:prstGeom>
          <a:solidFill>
            <a:srgbClr val="EBE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2" name="직사각형 751">
            <a:extLst>
              <a:ext uri="{FF2B5EF4-FFF2-40B4-BE49-F238E27FC236}">
                <a16:creationId xmlns:a16="http://schemas.microsoft.com/office/drawing/2014/main" id="{899E8825-EC58-4CA3-A049-B2AF3F94576D}"/>
              </a:ext>
            </a:extLst>
          </p:cNvPr>
          <p:cNvSpPr/>
          <p:nvPr/>
        </p:nvSpPr>
        <p:spPr>
          <a:xfrm>
            <a:off x="5949321" y="1526958"/>
            <a:ext cx="135128" cy="4046969"/>
          </a:xfrm>
          <a:prstGeom prst="rect">
            <a:avLst/>
          </a:prstGeom>
          <a:solidFill>
            <a:srgbClr val="FD625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FE864B34-6512-4F0C-A8A3-3019CF1C3C32}"/>
              </a:ext>
            </a:extLst>
          </p:cNvPr>
          <p:cNvSpPr txBox="1"/>
          <p:nvPr/>
        </p:nvSpPr>
        <p:spPr>
          <a:xfrm>
            <a:off x="5921005" y="5638941"/>
            <a:ext cx="114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특고딕" panose="02020600000000000000" pitchFamily="18" charset="-127"/>
                <a:ea typeface="a특고딕" panose="02020600000000000000" pitchFamily="18" charset="-127"/>
              </a:rPr>
              <a:t>봉사</a:t>
            </a:r>
          </a:p>
        </p:txBody>
      </p:sp>
      <p:sp>
        <p:nvSpPr>
          <p:cNvPr id="754" name="눈물 방울 753">
            <a:extLst>
              <a:ext uri="{FF2B5EF4-FFF2-40B4-BE49-F238E27FC236}">
                <a16:creationId xmlns:a16="http://schemas.microsoft.com/office/drawing/2014/main" id="{AF99C184-BD06-4602-948E-3A15A7172358}"/>
              </a:ext>
            </a:extLst>
          </p:cNvPr>
          <p:cNvSpPr/>
          <p:nvPr/>
        </p:nvSpPr>
        <p:spPr>
          <a:xfrm rot="2571366">
            <a:off x="5559949" y="1413718"/>
            <a:ext cx="287407" cy="296282"/>
          </a:xfrm>
          <a:prstGeom prst="teardrop">
            <a:avLst/>
          </a:prstGeom>
          <a:solidFill>
            <a:srgbClr val="59B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5" name="그룹 754">
            <a:extLst>
              <a:ext uri="{FF2B5EF4-FFF2-40B4-BE49-F238E27FC236}">
                <a16:creationId xmlns:a16="http://schemas.microsoft.com/office/drawing/2014/main" id="{294C48D0-146F-4AFC-B7E9-2522425ACAA4}"/>
              </a:ext>
            </a:extLst>
          </p:cNvPr>
          <p:cNvGrpSpPr/>
          <p:nvPr/>
        </p:nvGrpSpPr>
        <p:grpSpPr>
          <a:xfrm>
            <a:off x="7361517" y="1107706"/>
            <a:ext cx="395161" cy="4466222"/>
            <a:chOff x="4706505" y="1107706"/>
            <a:chExt cx="876587" cy="4466222"/>
          </a:xfrm>
        </p:grpSpPr>
        <p:cxnSp>
          <p:nvCxnSpPr>
            <p:cNvPr id="756" name="직선 연결선 755">
              <a:extLst>
                <a:ext uri="{FF2B5EF4-FFF2-40B4-BE49-F238E27FC236}">
                  <a16:creationId xmlns:a16="http://schemas.microsoft.com/office/drawing/2014/main" id="{4D7C6C33-9769-4834-9C8C-B3C711DFD833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557392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직선 연결선 756">
              <a:extLst>
                <a:ext uri="{FF2B5EF4-FFF2-40B4-BE49-F238E27FC236}">
                  <a16:creationId xmlns:a16="http://schemas.microsoft.com/office/drawing/2014/main" id="{125C6585-1957-46BF-9452-ECEBF274B9BE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547890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직선 연결선 757">
              <a:extLst>
                <a:ext uri="{FF2B5EF4-FFF2-40B4-BE49-F238E27FC236}">
                  <a16:creationId xmlns:a16="http://schemas.microsoft.com/office/drawing/2014/main" id="{F3D008AA-8726-4DEA-9D14-7BA1AC22D82D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538387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직선 연결선 758">
              <a:extLst>
                <a:ext uri="{FF2B5EF4-FFF2-40B4-BE49-F238E27FC236}">
                  <a16:creationId xmlns:a16="http://schemas.microsoft.com/office/drawing/2014/main" id="{D9553C51-1838-47FB-AB94-E649726C8A69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528885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직선 연결선 759">
              <a:extLst>
                <a:ext uri="{FF2B5EF4-FFF2-40B4-BE49-F238E27FC236}">
                  <a16:creationId xmlns:a16="http://schemas.microsoft.com/office/drawing/2014/main" id="{147B84A4-5FE1-4CF7-8333-923FB7ABCA47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519382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직선 연결선 760">
              <a:extLst>
                <a:ext uri="{FF2B5EF4-FFF2-40B4-BE49-F238E27FC236}">
                  <a16:creationId xmlns:a16="http://schemas.microsoft.com/office/drawing/2014/main" id="{F4252269-EF98-42D8-93F6-89C8F5E4E11D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509879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직선 연결선 761">
              <a:extLst>
                <a:ext uri="{FF2B5EF4-FFF2-40B4-BE49-F238E27FC236}">
                  <a16:creationId xmlns:a16="http://schemas.microsoft.com/office/drawing/2014/main" id="{03E04852-FC98-4E1A-AD20-A678A89EAAA4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500377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직선 연결선 762">
              <a:extLst>
                <a:ext uri="{FF2B5EF4-FFF2-40B4-BE49-F238E27FC236}">
                  <a16:creationId xmlns:a16="http://schemas.microsoft.com/office/drawing/2014/main" id="{B372E809-7B2D-4E7C-90E8-8EED97173B03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490874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직선 연결선 763">
              <a:extLst>
                <a:ext uri="{FF2B5EF4-FFF2-40B4-BE49-F238E27FC236}">
                  <a16:creationId xmlns:a16="http://schemas.microsoft.com/office/drawing/2014/main" id="{88AC28C4-F155-4AD6-99C0-0C548E9E4849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481372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직선 연결선 764">
              <a:extLst>
                <a:ext uri="{FF2B5EF4-FFF2-40B4-BE49-F238E27FC236}">
                  <a16:creationId xmlns:a16="http://schemas.microsoft.com/office/drawing/2014/main" id="{CBFDCA8F-2594-43F5-92E9-6861013666FD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471869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직선 연결선 765">
              <a:extLst>
                <a:ext uri="{FF2B5EF4-FFF2-40B4-BE49-F238E27FC236}">
                  <a16:creationId xmlns:a16="http://schemas.microsoft.com/office/drawing/2014/main" id="{CC28A91B-D782-45AD-A229-A10EC78221C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462366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직선 연결선 766">
              <a:extLst>
                <a:ext uri="{FF2B5EF4-FFF2-40B4-BE49-F238E27FC236}">
                  <a16:creationId xmlns:a16="http://schemas.microsoft.com/office/drawing/2014/main" id="{F5A0F989-BE6A-44BB-8B5D-30300DE98586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452864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직선 연결선 767">
              <a:extLst>
                <a:ext uri="{FF2B5EF4-FFF2-40B4-BE49-F238E27FC236}">
                  <a16:creationId xmlns:a16="http://schemas.microsoft.com/office/drawing/2014/main" id="{8D60188F-AAC3-479B-9BA1-7E81EB484DF6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443361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직선 연결선 768">
              <a:extLst>
                <a:ext uri="{FF2B5EF4-FFF2-40B4-BE49-F238E27FC236}">
                  <a16:creationId xmlns:a16="http://schemas.microsoft.com/office/drawing/2014/main" id="{ACB8CF40-0834-44C7-9620-D4F7AA4B9BE1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433859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직선 연결선 769">
              <a:extLst>
                <a:ext uri="{FF2B5EF4-FFF2-40B4-BE49-F238E27FC236}">
                  <a16:creationId xmlns:a16="http://schemas.microsoft.com/office/drawing/2014/main" id="{9B89EF81-BC99-4A8C-903D-03BC0B75F015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424356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직선 연결선 770">
              <a:extLst>
                <a:ext uri="{FF2B5EF4-FFF2-40B4-BE49-F238E27FC236}">
                  <a16:creationId xmlns:a16="http://schemas.microsoft.com/office/drawing/2014/main" id="{0DF7610F-561A-4CD5-AC22-C4798CC2CCD7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414853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직선 연결선 771">
              <a:extLst>
                <a:ext uri="{FF2B5EF4-FFF2-40B4-BE49-F238E27FC236}">
                  <a16:creationId xmlns:a16="http://schemas.microsoft.com/office/drawing/2014/main" id="{169288E6-2F2A-4C47-86E6-51C2B1E0B187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405351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직선 연결선 772">
              <a:extLst>
                <a:ext uri="{FF2B5EF4-FFF2-40B4-BE49-F238E27FC236}">
                  <a16:creationId xmlns:a16="http://schemas.microsoft.com/office/drawing/2014/main" id="{69132F92-9741-4DC3-A013-7B427B5F29ED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395848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직선 연결선 773">
              <a:extLst>
                <a:ext uri="{FF2B5EF4-FFF2-40B4-BE49-F238E27FC236}">
                  <a16:creationId xmlns:a16="http://schemas.microsoft.com/office/drawing/2014/main" id="{418C95A8-C299-4C73-A572-7DD68EC367D0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196294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직선 연결선 774">
              <a:extLst>
                <a:ext uri="{FF2B5EF4-FFF2-40B4-BE49-F238E27FC236}">
                  <a16:creationId xmlns:a16="http://schemas.microsoft.com/office/drawing/2014/main" id="{34DB3E11-9F49-485F-B0CE-EEE0BAAC8A45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376843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직선 연결선 775">
              <a:extLst>
                <a:ext uri="{FF2B5EF4-FFF2-40B4-BE49-F238E27FC236}">
                  <a16:creationId xmlns:a16="http://schemas.microsoft.com/office/drawing/2014/main" id="{631525C2-E346-4854-912C-C839B122015E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367340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직선 연결선 776">
              <a:extLst>
                <a:ext uri="{FF2B5EF4-FFF2-40B4-BE49-F238E27FC236}">
                  <a16:creationId xmlns:a16="http://schemas.microsoft.com/office/drawing/2014/main" id="{5C7950E4-7860-4F93-81C3-88E0A469A738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357838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직선 연결선 777">
              <a:extLst>
                <a:ext uri="{FF2B5EF4-FFF2-40B4-BE49-F238E27FC236}">
                  <a16:creationId xmlns:a16="http://schemas.microsoft.com/office/drawing/2014/main" id="{2017A5C6-589F-4E61-9900-46B81FD753D5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348335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직선 연결선 778">
              <a:extLst>
                <a:ext uri="{FF2B5EF4-FFF2-40B4-BE49-F238E27FC236}">
                  <a16:creationId xmlns:a16="http://schemas.microsoft.com/office/drawing/2014/main" id="{4AAD6675-5571-434F-9043-AE86D4808A15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338833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직선 연결선 779">
              <a:extLst>
                <a:ext uri="{FF2B5EF4-FFF2-40B4-BE49-F238E27FC236}">
                  <a16:creationId xmlns:a16="http://schemas.microsoft.com/office/drawing/2014/main" id="{19A57C87-9C6E-413D-BA4E-0F0932ECFC28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329330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직선 연결선 780">
              <a:extLst>
                <a:ext uri="{FF2B5EF4-FFF2-40B4-BE49-F238E27FC236}">
                  <a16:creationId xmlns:a16="http://schemas.microsoft.com/office/drawing/2014/main" id="{7EC4876D-58D9-45E2-8B20-91C650B8DBDA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319827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직선 연결선 781">
              <a:extLst>
                <a:ext uri="{FF2B5EF4-FFF2-40B4-BE49-F238E27FC236}">
                  <a16:creationId xmlns:a16="http://schemas.microsoft.com/office/drawing/2014/main" id="{CF39F8DE-C7B2-457F-9871-61F9223A897E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310325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직선 연결선 782">
              <a:extLst>
                <a:ext uri="{FF2B5EF4-FFF2-40B4-BE49-F238E27FC236}">
                  <a16:creationId xmlns:a16="http://schemas.microsoft.com/office/drawing/2014/main" id="{38AB1D03-6895-4D89-90EA-2794F58A949A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300822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직선 연결선 783">
              <a:extLst>
                <a:ext uri="{FF2B5EF4-FFF2-40B4-BE49-F238E27FC236}">
                  <a16:creationId xmlns:a16="http://schemas.microsoft.com/office/drawing/2014/main" id="{BDDFAE62-E10A-4390-95CD-21FDE69A39AE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291320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직선 연결선 784">
              <a:extLst>
                <a:ext uri="{FF2B5EF4-FFF2-40B4-BE49-F238E27FC236}">
                  <a16:creationId xmlns:a16="http://schemas.microsoft.com/office/drawing/2014/main" id="{2D79B345-07E5-4710-9CDF-4B9C9C025AB9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281817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직선 연결선 785">
              <a:extLst>
                <a:ext uri="{FF2B5EF4-FFF2-40B4-BE49-F238E27FC236}">
                  <a16:creationId xmlns:a16="http://schemas.microsoft.com/office/drawing/2014/main" id="{25A0F106-5C42-47D1-9EF5-7B63B8C5F716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272314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직선 연결선 786">
              <a:extLst>
                <a:ext uri="{FF2B5EF4-FFF2-40B4-BE49-F238E27FC236}">
                  <a16:creationId xmlns:a16="http://schemas.microsoft.com/office/drawing/2014/main" id="{DB27A9BC-A57B-4E94-8AFB-5CD53CBBE6FB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262812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직선 연결선 787">
              <a:extLst>
                <a:ext uri="{FF2B5EF4-FFF2-40B4-BE49-F238E27FC236}">
                  <a16:creationId xmlns:a16="http://schemas.microsoft.com/office/drawing/2014/main" id="{2B24AEAB-C165-4484-9C8F-9053D893AA42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253309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직선 연결선 788">
              <a:extLst>
                <a:ext uri="{FF2B5EF4-FFF2-40B4-BE49-F238E27FC236}">
                  <a16:creationId xmlns:a16="http://schemas.microsoft.com/office/drawing/2014/main" id="{FB8600F8-7C4A-4A18-B3D4-5059CDFF9008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2438070"/>
              <a:ext cx="876587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직선 연결선 789">
              <a:extLst>
                <a:ext uri="{FF2B5EF4-FFF2-40B4-BE49-F238E27FC236}">
                  <a16:creationId xmlns:a16="http://schemas.microsoft.com/office/drawing/2014/main" id="{4D56DC7E-C717-4D46-AEBE-A8481E17DD73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234304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직선 연결선 790">
              <a:extLst>
                <a:ext uri="{FF2B5EF4-FFF2-40B4-BE49-F238E27FC236}">
                  <a16:creationId xmlns:a16="http://schemas.microsoft.com/office/drawing/2014/main" id="{FAEC0A39-0DA7-45F6-862E-CA170DE8B9A7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224801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직선 연결선 791">
              <a:extLst>
                <a:ext uri="{FF2B5EF4-FFF2-40B4-BE49-F238E27FC236}">
                  <a16:creationId xmlns:a16="http://schemas.microsoft.com/office/drawing/2014/main" id="{A7C127C4-A245-443E-9E10-BE54ABCCCEB6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215299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직선 연결선 792">
              <a:extLst>
                <a:ext uri="{FF2B5EF4-FFF2-40B4-BE49-F238E27FC236}">
                  <a16:creationId xmlns:a16="http://schemas.microsoft.com/office/drawing/2014/main" id="{0A104459-4B70-4475-9CD6-45A31F224A56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205796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직선 연결선 793">
              <a:extLst>
                <a:ext uri="{FF2B5EF4-FFF2-40B4-BE49-F238E27FC236}">
                  <a16:creationId xmlns:a16="http://schemas.microsoft.com/office/drawing/2014/main" id="{056022CB-A4A6-4119-B4AA-C8F67DFB7335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386346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직선 연결선 794">
              <a:extLst>
                <a:ext uri="{FF2B5EF4-FFF2-40B4-BE49-F238E27FC236}">
                  <a16:creationId xmlns:a16="http://schemas.microsoft.com/office/drawing/2014/main" id="{E29F8E11-322C-43E5-B395-BAEBD49137F7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186791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직선 연결선 795">
              <a:extLst>
                <a:ext uri="{FF2B5EF4-FFF2-40B4-BE49-F238E27FC236}">
                  <a16:creationId xmlns:a16="http://schemas.microsoft.com/office/drawing/2014/main" id="{9A3E6D30-4125-4CAF-929A-9CC486EC0F02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177288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직선 연결선 796">
              <a:extLst>
                <a:ext uri="{FF2B5EF4-FFF2-40B4-BE49-F238E27FC236}">
                  <a16:creationId xmlns:a16="http://schemas.microsoft.com/office/drawing/2014/main" id="{AC34B12F-0500-4488-A1CA-F7E3D85964C2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167786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직선 연결선 797">
              <a:extLst>
                <a:ext uri="{FF2B5EF4-FFF2-40B4-BE49-F238E27FC236}">
                  <a16:creationId xmlns:a16="http://schemas.microsoft.com/office/drawing/2014/main" id="{6B65E2DD-0820-4FC4-8D10-A7A7BCE473BD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158283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직선 연결선 798">
              <a:extLst>
                <a:ext uri="{FF2B5EF4-FFF2-40B4-BE49-F238E27FC236}">
                  <a16:creationId xmlns:a16="http://schemas.microsoft.com/office/drawing/2014/main" id="{AA2C1846-49AE-4900-A0BD-5EE711257BA1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148781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직선 연결선 799">
              <a:extLst>
                <a:ext uri="{FF2B5EF4-FFF2-40B4-BE49-F238E27FC236}">
                  <a16:creationId xmlns:a16="http://schemas.microsoft.com/office/drawing/2014/main" id="{772970A2-2E2F-4968-BB97-F0FDE11CCAA7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139278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직선 연결선 800">
              <a:extLst>
                <a:ext uri="{FF2B5EF4-FFF2-40B4-BE49-F238E27FC236}">
                  <a16:creationId xmlns:a16="http://schemas.microsoft.com/office/drawing/2014/main" id="{F1D9D3FB-B8E5-438B-B891-9019B6D97E38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129775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직선 연결선 801">
              <a:extLst>
                <a:ext uri="{FF2B5EF4-FFF2-40B4-BE49-F238E27FC236}">
                  <a16:creationId xmlns:a16="http://schemas.microsoft.com/office/drawing/2014/main" id="{FC7902E8-A0A3-4109-AEE2-296D5A7AE9A2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120273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직선 연결선 802">
              <a:extLst>
                <a:ext uri="{FF2B5EF4-FFF2-40B4-BE49-F238E27FC236}">
                  <a16:creationId xmlns:a16="http://schemas.microsoft.com/office/drawing/2014/main" id="{F619651E-5832-471F-BD6F-D42BA4E23874}"/>
                </a:ext>
              </a:extLst>
            </p:cNvPr>
            <p:cNvCxnSpPr>
              <a:cxnSpLocks/>
            </p:cNvCxnSpPr>
            <p:nvPr/>
          </p:nvCxnSpPr>
          <p:spPr>
            <a:xfrm>
              <a:off x="4706505" y="110770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4" name="직사각형 803">
            <a:extLst>
              <a:ext uri="{FF2B5EF4-FFF2-40B4-BE49-F238E27FC236}">
                <a16:creationId xmlns:a16="http://schemas.microsoft.com/office/drawing/2014/main" id="{E63B41E7-5FF7-4E9E-B15A-76AC168AFE78}"/>
              </a:ext>
            </a:extLst>
          </p:cNvPr>
          <p:cNvSpPr/>
          <p:nvPr/>
        </p:nvSpPr>
        <p:spPr>
          <a:xfrm>
            <a:off x="7124849" y="1107703"/>
            <a:ext cx="139849" cy="3610988"/>
          </a:xfrm>
          <a:prstGeom prst="rect">
            <a:avLst/>
          </a:prstGeom>
          <a:solidFill>
            <a:srgbClr val="EBE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5" name="직사각형 804">
            <a:extLst>
              <a:ext uri="{FF2B5EF4-FFF2-40B4-BE49-F238E27FC236}">
                <a16:creationId xmlns:a16="http://schemas.microsoft.com/office/drawing/2014/main" id="{27ECE741-42CB-4521-A067-B83EBA725898}"/>
              </a:ext>
            </a:extLst>
          </p:cNvPr>
          <p:cNvSpPr/>
          <p:nvPr/>
        </p:nvSpPr>
        <p:spPr>
          <a:xfrm>
            <a:off x="7124849" y="1768198"/>
            <a:ext cx="139849" cy="3805730"/>
          </a:xfrm>
          <a:prstGeom prst="rect">
            <a:avLst/>
          </a:prstGeom>
          <a:solidFill>
            <a:srgbClr val="FD625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6" name="TextBox 805">
            <a:extLst>
              <a:ext uri="{FF2B5EF4-FFF2-40B4-BE49-F238E27FC236}">
                <a16:creationId xmlns:a16="http://schemas.microsoft.com/office/drawing/2014/main" id="{359F07A6-6E8F-48AF-973F-AF30F12F466A}"/>
              </a:ext>
            </a:extLst>
          </p:cNvPr>
          <p:cNvSpPr txBox="1"/>
          <p:nvPr/>
        </p:nvSpPr>
        <p:spPr>
          <a:xfrm>
            <a:off x="7025602" y="5638941"/>
            <a:ext cx="114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특고딕" panose="02020600000000000000" pitchFamily="18" charset="-127"/>
                <a:ea typeface="a특고딕" panose="02020600000000000000" pitchFamily="18" charset="-127"/>
              </a:rPr>
              <a:t>인성</a:t>
            </a:r>
          </a:p>
        </p:txBody>
      </p:sp>
      <p:sp>
        <p:nvSpPr>
          <p:cNvPr id="807" name="눈물 방울 806">
            <a:extLst>
              <a:ext uri="{FF2B5EF4-FFF2-40B4-BE49-F238E27FC236}">
                <a16:creationId xmlns:a16="http://schemas.microsoft.com/office/drawing/2014/main" id="{111EAC7F-9231-42DE-A6BD-445DF27DC4F5}"/>
              </a:ext>
            </a:extLst>
          </p:cNvPr>
          <p:cNvSpPr/>
          <p:nvPr/>
        </p:nvSpPr>
        <p:spPr>
          <a:xfrm rot="2571366">
            <a:off x="6694464" y="1652419"/>
            <a:ext cx="287407" cy="296282"/>
          </a:xfrm>
          <a:prstGeom prst="teardrop">
            <a:avLst/>
          </a:prstGeom>
          <a:solidFill>
            <a:srgbClr val="FD6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8" name="그룹 807">
            <a:extLst>
              <a:ext uri="{FF2B5EF4-FFF2-40B4-BE49-F238E27FC236}">
                <a16:creationId xmlns:a16="http://schemas.microsoft.com/office/drawing/2014/main" id="{17F29AD2-DBCF-406A-AECD-B4650CFF6CDA}"/>
              </a:ext>
            </a:extLst>
          </p:cNvPr>
          <p:cNvGrpSpPr/>
          <p:nvPr/>
        </p:nvGrpSpPr>
        <p:grpSpPr>
          <a:xfrm>
            <a:off x="8494553" y="1107706"/>
            <a:ext cx="435189" cy="4466222"/>
            <a:chOff x="3249451" y="1107706"/>
            <a:chExt cx="914400" cy="4466222"/>
          </a:xfrm>
        </p:grpSpPr>
        <p:cxnSp>
          <p:nvCxnSpPr>
            <p:cNvPr id="809" name="직선 연결선 808">
              <a:extLst>
                <a:ext uri="{FF2B5EF4-FFF2-40B4-BE49-F238E27FC236}">
                  <a16:creationId xmlns:a16="http://schemas.microsoft.com/office/drawing/2014/main" id="{0E0940F8-E13F-4CDF-8182-C93230ABD781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557392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직선 연결선 809">
              <a:extLst>
                <a:ext uri="{FF2B5EF4-FFF2-40B4-BE49-F238E27FC236}">
                  <a16:creationId xmlns:a16="http://schemas.microsoft.com/office/drawing/2014/main" id="{8F078EA0-3429-4053-9B1B-04937B1145DF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547890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직선 연결선 810">
              <a:extLst>
                <a:ext uri="{FF2B5EF4-FFF2-40B4-BE49-F238E27FC236}">
                  <a16:creationId xmlns:a16="http://schemas.microsoft.com/office/drawing/2014/main" id="{29169D6B-D6EF-4637-BCA0-4D16E9CDCCAF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538387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직선 연결선 811">
              <a:extLst>
                <a:ext uri="{FF2B5EF4-FFF2-40B4-BE49-F238E27FC236}">
                  <a16:creationId xmlns:a16="http://schemas.microsoft.com/office/drawing/2014/main" id="{33D597F4-D132-4D0D-9339-668C3278C35A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528885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직선 연결선 812">
              <a:extLst>
                <a:ext uri="{FF2B5EF4-FFF2-40B4-BE49-F238E27FC236}">
                  <a16:creationId xmlns:a16="http://schemas.microsoft.com/office/drawing/2014/main" id="{658FC770-72AB-4F69-9267-4FF2C7196E0F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519382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직선 연결선 813">
              <a:extLst>
                <a:ext uri="{FF2B5EF4-FFF2-40B4-BE49-F238E27FC236}">
                  <a16:creationId xmlns:a16="http://schemas.microsoft.com/office/drawing/2014/main" id="{351884B9-C279-4201-B025-88B89B880BF6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509879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직선 연결선 814">
              <a:extLst>
                <a:ext uri="{FF2B5EF4-FFF2-40B4-BE49-F238E27FC236}">
                  <a16:creationId xmlns:a16="http://schemas.microsoft.com/office/drawing/2014/main" id="{F0BA7CC8-BEBC-4A35-AC7C-A68015D32DE3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500377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직선 연결선 815">
              <a:extLst>
                <a:ext uri="{FF2B5EF4-FFF2-40B4-BE49-F238E27FC236}">
                  <a16:creationId xmlns:a16="http://schemas.microsoft.com/office/drawing/2014/main" id="{00705723-99A2-4DA3-8895-FD20C50E1F3B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490874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직선 연결선 816">
              <a:extLst>
                <a:ext uri="{FF2B5EF4-FFF2-40B4-BE49-F238E27FC236}">
                  <a16:creationId xmlns:a16="http://schemas.microsoft.com/office/drawing/2014/main" id="{E01900B4-1886-4D99-8A86-F1484631C7A6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481372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직선 연결선 817">
              <a:extLst>
                <a:ext uri="{FF2B5EF4-FFF2-40B4-BE49-F238E27FC236}">
                  <a16:creationId xmlns:a16="http://schemas.microsoft.com/office/drawing/2014/main" id="{8C3B2721-5ECE-4E9D-B1DD-611AA2911074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471869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직선 연결선 818">
              <a:extLst>
                <a:ext uri="{FF2B5EF4-FFF2-40B4-BE49-F238E27FC236}">
                  <a16:creationId xmlns:a16="http://schemas.microsoft.com/office/drawing/2014/main" id="{1F888256-8E16-47F7-8B7F-39ED7361E429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462366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직선 연결선 819">
              <a:extLst>
                <a:ext uri="{FF2B5EF4-FFF2-40B4-BE49-F238E27FC236}">
                  <a16:creationId xmlns:a16="http://schemas.microsoft.com/office/drawing/2014/main" id="{EFFD6955-E57E-4715-8FC1-B54FB5F4C26B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452864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직선 연결선 820">
              <a:extLst>
                <a:ext uri="{FF2B5EF4-FFF2-40B4-BE49-F238E27FC236}">
                  <a16:creationId xmlns:a16="http://schemas.microsoft.com/office/drawing/2014/main" id="{C89F618F-D0BA-4169-9E6C-F9CCD1DD7EC6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443361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직선 연결선 821">
              <a:extLst>
                <a:ext uri="{FF2B5EF4-FFF2-40B4-BE49-F238E27FC236}">
                  <a16:creationId xmlns:a16="http://schemas.microsoft.com/office/drawing/2014/main" id="{058AA3CC-DEAE-41F2-BD89-82677406BFC5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433859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직선 연결선 822">
              <a:extLst>
                <a:ext uri="{FF2B5EF4-FFF2-40B4-BE49-F238E27FC236}">
                  <a16:creationId xmlns:a16="http://schemas.microsoft.com/office/drawing/2014/main" id="{634D5BBB-4C21-4A59-90B5-E9D608E78553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424356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직선 연결선 823">
              <a:extLst>
                <a:ext uri="{FF2B5EF4-FFF2-40B4-BE49-F238E27FC236}">
                  <a16:creationId xmlns:a16="http://schemas.microsoft.com/office/drawing/2014/main" id="{65724897-99B4-4ED2-835C-4A784793E1BC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414853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직선 연결선 824">
              <a:extLst>
                <a:ext uri="{FF2B5EF4-FFF2-40B4-BE49-F238E27FC236}">
                  <a16:creationId xmlns:a16="http://schemas.microsoft.com/office/drawing/2014/main" id="{E5B214FB-EAFC-405A-B0AC-9D57FF886800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405351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직선 연결선 825">
              <a:extLst>
                <a:ext uri="{FF2B5EF4-FFF2-40B4-BE49-F238E27FC236}">
                  <a16:creationId xmlns:a16="http://schemas.microsoft.com/office/drawing/2014/main" id="{C5806A5B-2C7D-46DB-B44B-00E7FF63E45D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395848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직선 연결선 826">
              <a:extLst>
                <a:ext uri="{FF2B5EF4-FFF2-40B4-BE49-F238E27FC236}">
                  <a16:creationId xmlns:a16="http://schemas.microsoft.com/office/drawing/2014/main" id="{CF56DBD8-19DF-48F9-8E94-194BB3F1471C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386346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직선 연결선 827">
              <a:extLst>
                <a:ext uri="{FF2B5EF4-FFF2-40B4-BE49-F238E27FC236}">
                  <a16:creationId xmlns:a16="http://schemas.microsoft.com/office/drawing/2014/main" id="{1563A590-0563-4183-9FB2-921E530F041E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376843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직선 연결선 828">
              <a:extLst>
                <a:ext uri="{FF2B5EF4-FFF2-40B4-BE49-F238E27FC236}">
                  <a16:creationId xmlns:a16="http://schemas.microsoft.com/office/drawing/2014/main" id="{43996018-29DA-48E9-A7B1-F93F1990D280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367340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직선 연결선 829">
              <a:extLst>
                <a:ext uri="{FF2B5EF4-FFF2-40B4-BE49-F238E27FC236}">
                  <a16:creationId xmlns:a16="http://schemas.microsoft.com/office/drawing/2014/main" id="{297C8A5F-AD9E-4980-B317-51AAE5D43CAE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357838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직선 연결선 830">
              <a:extLst>
                <a:ext uri="{FF2B5EF4-FFF2-40B4-BE49-F238E27FC236}">
                  <a16:creationId xmlns:a16="http://schemas.microsoft.com/office/drawing/2014/main" id="{26BE13B9-7449-40F0-88BA-67DBC56E35CC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348335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직선 연결선 831">
              <a:extLst>
                <a:ext uri="{FF2B5EF4-FFF2-40B4-BE49-F238E27FC236}">
                  <a16:creationId xmlns:a16="http://schemas.microsoft.com/office/drawing/2014/main" id="{90998322-46BA-46E9-92D1-D371790FBE45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338833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직선 연결선 832">
              <a:extLst>
                <a:ext uri="{FF2B5EF4-FFF2-40B4-BE49-F238E27FC236}">
                  <a16:creationId xmlns:a16="http://schemas.microsoft.com/office/drawing/2014/main" id="{97CA4614-B809-4F0E-832D-9B587375DAAC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329330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직선 연결선 833">
              <a:extLst>
                <a:ext uri="{FF2B5EF4-FFF2-40B4-BE49-F238E27FC236}">
                  <a16:creationId xmlns:a16="http://schemas.microsoft.com/office/drawing/2014/main" id="{879DF87B-DD86-4159-8E1D-6BCDE079E3BE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319827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직선 연결선 834">
              <a:extLst>
                <a:ext uri="{FF2B5EF4-FFF2-40B4-BE49-F238E27FC236}">
                  <a16:creationId xmlns:a16="http://schemas.microsoft.com/office/drawing/2014/main" id="{B529D6EC-7E2A-4EAE-A971-B0260EB7B78E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310325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직선 연결선 835">
              <a:extLst>
                <a:ext uri="{FF2B5EF4-FFF2-40B4-BE49-F238E27FC236}">
                  <a16:creationId xmlns:a16="http://schemas.microsoft.com/office/drawing/2014/main" id="{BFC15AA1-DEBF-4D6C-BFEF-C354D45E6473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300822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직선 연결선 836">
              <a:extLst>
                <a:ext uri="{FF2B5EF4-FFF2-40B4-BE49-F238E27FC236}">
                  <a16:creationId xmlns:a16="http://schemas.microsoft.com/office/drawing/2014/main" id="{470BAA3B-3C81-4B2B-A6CC-9A926B954D41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291320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직선 연결선 837">
              <a:extLst>
                <a:ext uri="{FF2B5EF4-FFF2-40B4-BE49-F238E27FC236}">
                  <a16:creationId xmlns:a16="http://schemas.microsoft.com/office/drawing/2014/main" id="{A92C6B2B-43A1-4418-B69A-53678FC59BD6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196294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직선 연결선 838">
              <a:extLst>
                <a:ext uri="{FF2B5EF4-FFF2-40B4-BE49-F238E27FC236}">
                  <a16:creationId xmlns:a16="http://schemas.microsoft.com/office/drawing/2014/main" id="{4F54BEE4-C631-4003-BA0E-82496219E147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272314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직선 연결선 839">
              <a:extLst>
                <a:ext uri="{FF2B5EF4-FFF2-40B4-BE49-F238E27FC236}">
                  <a16:creationId xmlns:a16="http://schemas.microsoft.com/office/drawing/2014/main" id="{45B27C07-8864-44DF-926B-B2C40F75DDFD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262812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직선 연결선 840">
              <a:extLst>
                <a:ext uri="{FF2B5EF4-FFF2-40B4-BE49-F238E27FC236}">
                  <a16:creationId xmlns:a16="http://schemas.microsoft.com/office/drawing/2014/main" id="{9B1B34C5-8DED-4F49-A60A-7388D133540A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253309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직선 연결선 841">
              <a:extLst>
                <a:ext uri="{FF2B5EF4-FFF2-40B4-BE49-F238E27FC236}">
                  <a16:creationId xmlns:a16="http://schemas.microsoft.com/office/drawing/2014/main" id="{46BCF08D-3581-4E7C-8497-18156CDB7CD3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243807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직선 연결선 842">
              <a:extLst>
                <a:ext uri="{FF2B5EF4-FFF2-40B4-BE49-F238E27FC236}">
                  <a16:creationId xmlns:a16="http://schemas.microsoft.com/office/drawing/2014/main" id="{72FB6517-F82C-40F2-87BF-9FB246D17D84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234304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직선 연결선 843">
              <a:extLst>
                <a:ext uri="{FF2B5EF4-FFF2-40B4-BE49-F238E27FC236}">
                  <a16:creationId xmlns:a16="http://schemas.microsoft.com/office/drawing/2014/main" id="{7E36B752-4EA3-495B-98E1-E7DCBDFD7DFF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224801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직선 연결선 844">
              <a:extLst>
                <a:ext uri="{FF2B5EF4-FFF2-40B4-BE49-F238E27FC236}">
                  <a16:creationId xmlns:a16="http://schemas.microsoft.com/office/drawing/2014/main" id="{2393C9B4-DAD7-468A-9231-93D0C1D8A4DE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215299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직선 연결선 845">
              <a:extLst>
                <a:ext uri="{FF2B5EF4-FFF2-40B4-BE49-F238E27FC236}">
                  <a16:creationId xmlns:a16="http://schemas.microsoft.com/office/drawing/2014/main" id="{421CE118-B258-4C37-B385-DBBDA4211848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205796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직선 연결선 846">
              <a:extLst>
                <a:ext uri="{FF2B5EF4-FFF2-40B4-BE49-F238E27FC236}">
                  <a16:creationId xmlns:a16="http://schemas.microsoft.com/office/drawing/2014/main" id="{C2E79AEB-092E-4740-8135-6B8B592E96FB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2818174"/>
              <a:ext cx="9144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직선 연결선 847">
              <a:extLst>
                <a:ext uri="{FF2B5EF4-FFF2-40B4-BE49-F238E27FC236}">
                  <a16:creationId xmlns:a16="http://schemas.microsoft.com/office/drawing/2014/main" id="{5A799184-5375-4237-BE37-16F5C4F95332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186791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직선 연결선 848">
              <a:extLst>
                <a:ext uri="{FF2B5EF4-FFF2-40B4-BE49-F238E27FC236}">
                  <a16:creationId xmlns:a16="http://schemas.microsoft.com/office/drawing/2014/main" id="{6152F77B-EDE4-40B6-A262-617BE739C46B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177288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직선 연결선 849">
              <a:extLst>
                <a:ext uri="{FF2B5EF4-FFF2-40B4-BE49-F238E27FC236}">
                  <a16:creationId xmlns:a16="http://schemas.microsoft.com/office/drawing/2014/main" id="{66290173-DE76-467F-A1C7-C73CACD3079B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167786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직선 연결선 850">
              <a:extLst>
                <a:ext uri="{FF2B5EF4-FFF2-40B4-BE49-F238E27FC236}">
                  <a16:creationId xmlns:a16="http://schemas.microsoft.com/office/drawing/2014/main" id="{7264E9FF-CD70-4C2F-AD7E-FCEFFE17DB2A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158283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직선 연결선 851">
              <a:extLst>
                <a:ext uri="{FF2B5EF4-FFF2-40B4-BE49-F238E27FC236}">
                  <a16:creationId xmlns:a16="http://schemas.microsoft.com/office/drawing/2014/main" id="{2007BBED-32A9-4758-BB6E-C81CD82C6651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148781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직선 연결선 852">
              <a:extLst>
                <a:ext uri="{FF2B5EF4-FFF2-40B4-BE49-F238E27FC236}">
                  <a16:creationId xmlns:a16="http://schemas.microsoft.com/office/drawing/2014/main" id="{33458E9B-09B2-4D31-A663-57BFA6C5BF9D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139278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직선 연결선 853">
              <a:extLst>
                <a:ext uri="{FF2B5EF4-FFF2-40B4-BE49-F238E27FC236}">
                  <a16:creationId xmlns:a16="http://schemas.microsoft.com/office/drawing/2014/main" id="{963203A5-B85D-49D1-BC93-FFF3EFDCAB4D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129775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직선 연결선 854">
              <a:extLst>
                <a:ext uri="{FF2B5EF4-FFF2-40B4-BE49-F238E27FC236}">
                  <a16:creationId xmlns:a16="http://schemas.microsoft.com/office/drawing/2014/main" id="{AB428C6F-74CD-4A4F-B964-0CA577F5B4F7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120273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직선 연결선 855">
              <a:extLst>
                <a:ext uri="{FF2B5EF4-FFF2-40B4-BE49-F238E27FC236}">
                  <a16:creationId xmlns:a16="http://schemas.microsoft.com/office/drawing/2014/main" id="{FCAF0DA2-D70C-443E-9448-5197A2E88F1A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51" y="110770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7" name="직사각형 856">
            <a:extLst>
              <a:ext uri="{FF2B5EF4-FFF2-40B4-BE49-F238E27FC236}">
                <a16:creationId xmlns:a16="http://schemas.microsoft.com/office/drawing/2014/main" id="{71A65474-F4D5-4656-8CD7-BC68862C4B84}"/>
              </a:ext>
            </a:extLst>
          </p:cNvPr>
          <p:cNvSpPr/>
          <p:nvPr/>
        </p:nvSpPr>
        <p:spPr>
          <a:xfrm>
            <a:off x="8257885" y="1107703"/>
            <a:ext cx="139849" cy="3610988"/>
          </a:xfrm>
          <a:prstGeom prst="rect">
            <a:avLst/>
          </a:prstGeom>
          <a:solidFill>
            <a:srgbClr val="EBE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8" name="직사각형 857">
            <a:extLst>
              <a:ext uri="{FF2B5EF4-FFF2-40B4-BE49-F238E27FC236}">
                <a16:creationId xmlns:a16="http://schemas.microsoft.com/office/drawing/2014/main" id="{02E35B8E-7998-4EE3-95A5-93E3152E33F4}"/>
              </a:ext>
            </a:extLst>
          </p:cNvPr>
          <p:cNvSpPr/>
          <p:nvPr/>
        </p:nvSpPr>
        <p:spPr>
          <a:xfrm>
            <a:off x="8265965" y="2812082"/>
            <a:ext cx="131769" cy="2761846"/>
          </a:xfrm>
          <a:prstGeom prst="rect">
            <a:avLst/>
          </a:prstGeom>
          <a:solidFill>
            <a:srgbClr val="FD625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9" name="TextBox 858">
            <a:extLst>
              <a:ext uri="{FF2B5EF4-FFF2-40B4-BE49-F238E27FC236}">
                <a16:creationId xmlns:a16="http://schemas.microsoft.com/office/drawing/2014/main" id="{95953EE0-D6C0-45FC-AEFF-BC4C4849D732}"/>
              </a:ext>
            </a:extLst>
          </p:cNvPr>
          <p:cNvSpPr txBox="1"/>
          <p:nvPr/>
        </p:nvSpPr>
        <p:spPr>
          <a:xfrm>
            <a:off x="7887364" y="5638941"/>
            <a:ext cx="1443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특고딕" panose="02020600000000000000" pitchFamily="18" charset="-127"/>
                <a:ea typeface="a특고딕" panose="02020600000000000000" pitchFamily="18" charset="-127"/>
              </a:rPr>
              <a:t>기초지식</a:t>
            </a:r>
          </a:p>
        </p:txBody>
      </p:sp>
      <p:sp>
        <p:nvSpPr>
          <p:cNvPr id="860" name="눈물 방울 859">
            <a:extLst>
              <a:ext uri="{FF2B5EF4-FFF2-40B4-BE49-F238E27FC236}">
                <a16:creationId xmlns:a16="http://schemas.microsoft.com/office/drawing/2014/main" id="{F196D392-45F6-48AA-AEDE-5A0515019D88}"/>
              </a:ext>
            </a:extLst>
          </p:cNvPr>
          <p:cNvSpPr/>
          <p:nvPr/>
        </p:nvSpPr>
        <p:spPr>
          <a:xfrm rot="2571366">
            <a:off x="7852419" y="2686318"/>
            <a:ext cx="287407" cy="296282"/>
          </a:xfrm>
          <a:prstGeom prst="teardrop">
            <a:avLst/>
          </a:prstGeom>
          <a:solidFill>
            <a:srgbClr val="7E4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1" name="그룹 860">
            <a:extLst>
              <a:ext uri="{FF2B5EF4-FFF2-40B4-BE49-F238E27FC236}">
                <a16:creationId xmlns:a16="http://schemas.microsoft.com/office/drawing/2014/main" id="{3A0A65C6-63D8-43C6-BAA3-7D21226E1271}"/>
              </a:ext>
            </a:extLst>
          </p:cNvPr>
          <p:cNvGrpSpPr/>
          <p:nvPr/>
        </p:nvGrpSpPr>
        <p:grpSpPr>
          <a:xfrm>
            <a:off x="9628424" y="1107706"/>
            <a:ext cx="443672" cy="4466222"/>
            <a:chOff x="4297963" y="1107706"/>
            <a:chExt cx="914400" cy="4466222"/>
          </a:xfrm>
        </p:grpSpPr>
        <p:cxnSp>
          <p:nvCxnSpPr>
            <p:cNvPr id="862" name="직선 연결선 861">
              <a:extLst>
                <a:ext uri="{FF2B5EF4-FFF2-40B4-BE49-F238E27FC236}">
                  <a16:creationId xmlns:a16="http://schemas.microsoft.com/office/drawing/2014/main" id="{AD482D9C-7DB7-4262-8F61-07D364AB5BD5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557392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직선 연결선 862">
              <a:extLst>
                <a:ext uri="{FF2B5EF4-FFF2-40B4-BE49-F238E27FC236}">
                  <a16:creationId xmlns:a16="http://schemas.microsoft.com/office/drawing/2014/main" id="{8CB64D12-A51F-4F1B-B11E-0AFEE4C2B293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547890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직선 연결선 863">
              <a:extLst>
                <a:ext uri="{FF2B5EF4-FFF2-40B4-BE49-F238E27FC236}">
                  <a16:creationId xmlns:a16="http://schemas.microsoft.com/office/drawing/2014/main" id="{4CF3AF47-308B-49C9-AE5C-98C1560CA5D9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538387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직선 연결선 864">
              <a:extLst>
                <a:ext uri="{FF2B5EF4-FFF2-40B4-BE49-F238E27FC236}">
                  <a16:creationId xmlns:a16="http://schemas.microsoft.com/office/drawing/2014/main" id="{A51EC537-839F-4693-8D28-99B3BDC241E3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528885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직선 연결선 865">
              <a:extLst>
                <a:ext uri="{FF2B5EF4-FFF2-40B4-BE49-F238E27FC236}">
                  <a16:creationId xmlns:a16="http://schemas.microsoft.com/office/drawing/2014/main" id="{8E214ED5-364C-49F8-8D15-01750213F046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519382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직선 연결선 866">
              <a:extLst>
                <a:ext uri="{FF2B5EF4-FFF2-40B4-BE49-F238E27FC236}">
                  <a16:creationId xmlns:a16="http://schemas.microsoft.com/office/drawing/2014/main" id="{BE8847DC-8AD8-439D-BAA1-70971657FBD2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509879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직선 연결선 867">
              <a:extLst>
                <a:ext uri="{FF2B5EF4-FFF2-40B4-BE49-F238E27FC236}">
                  <a16:creationId xmlns:a16="http://schemas.microsoft.com/office/drawing/2014/main" id="{26901422-773B-4D45-9D89-82CCC3793182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500377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직선 연결선 868">
              <a:extLst>
                <a:ext uri="{FF2B5EF4-FFF2-40B4-BE49-F238E27FC236}">
                  <a16:creationId xmlns:a16="http://schemas.microsoft.com/office/drawing/2014/main" id="{7838BC86-1C03-40A8-AD2A-7F54DE65BB65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490874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직선 연결선 869">
              <a:extLst>
                <a:ext uri="{FF2B5EF4-FFF2-40B4-BE49-F238E27FC236}">
                  <a16:creationId xmlns:a16="http://schemas.microsoft.com/office/drawing/2014/main" id="{109E491F-84A3-49E4-9FC1-4584FFD21506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481372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직선 연결선 870">
              <a:extLst>
                <a:ext uri="{FF2B5EF4-FFF2-40B4-BE49-F238E27FC236}">
                  <a16:creationId xmlns:a16="http://schemas.microsoft.com/office/drawing/2014/main" id="{D908B98D-86E5-4397-A84A-F226A2E01575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281758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직선 연결선 871">
              <a:extLst>
                <a:ext uri="{FF2B5EF4-FFF2-40B4-BE49-F238E27FC236}">
                  <a16:creationId xmlns:a16="http://schemas.microsoft.com/office/drawing/2014/main" id="{F686CD64-BC89-404E-9A15-A8818FD393AF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462366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직선 연결선 872">
              <a:extLst>
                <a:ext uri="{FF2B5EF4-FFF2-40B4-BE49-F238E27FC236}">
                  <a16:creationId xmlns:a16="http://schemas.microsoft.com/office/drawing/2014/main" id="{01E6E2A6-1DDF-4C6A-9DF0-321384430D1C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452864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직선 연결선 873">
              <a:extLst>
                <a:ext uri="{FF2B5EF4-FFF2-40B4-BE49-F238E27FC236}">
                  <a16:creationId xmlns:a16="http://schemas.microsoft.com/office/drawing/2014/main" id="{42C9D38D-556F-4FAB-8BDF-439062ED3CE9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443361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직선 연결선 874">
              <a:extLst>
                <a:ext uri="{FF2B5EF4-FFF2-40B4-BE49-F238E27FC236}">
                  <a16:creationId xmlns:a16="http://schemas.microsoft.com/office/drawing/2014/main" id="{A418EA52-7E2F-4FFA-9E0E-70CA959CA77A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433859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직선 연결선 875">
              <a:extLst>
                <a:ext uri="{FF2B5EF4-FFF2-40B4-BE49-F238E27FC236}">
                  <a16:creationId xmlns:a16="http://schemas.microsoft.com/office/drawing/2014/main" id="{9106EBE4-B9C4-4FAF-8E24-4B24A86E4E24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424356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직선 연결선 876">
              <a:extLst>
                <a:ext uri="{FF2B5EF4-FFF2-40B4-BE49-F238E27FC236}">
                  <a16:creationId xmlns:a16="http://schemas.microsoft.com/office/drawing/2014/main" id="{836C8948-53C7-4323-9734-8741C5BB887C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414853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직선 연결선 877">
              <a:extLst>
                <a:ext uri="{FF2B5EF4-FFF2-40B4-BE49-F238E27FC236}">
                  <a16:creationId xmlns:a16="http://schemas.microsoft.com/office/drawing/2014/main" id="{DB7122A7-D1AE-436C-A956-8DFE09B225B2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405351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직선 연결선 878">
              <a:extLst>
                <a:ext uri="{FF2B5EF4-FFF2-40B4-BE49-F238E27FC236}">
                  <a16:creationId xmlns:a16="http://schemas.microsoft.com/office/drawing/2014/main" id="{3A5FCC2E-C306-47AD-8D41-9992614E4899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395848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직선 연결선 879">
              <a:extLst>
                <a:ext uri="{FF2B5EF4-FFF2-40B4-BE49-F238E27FC236}">
                  <a16:creationId xmlns:a16="http://schemas.microsoft.com/office/drawing/2014/main" id="{FDC590C3-5B7C-442B-95B7-F7BB125D8813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386346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직선 연결선 880">
              <a:extLst>
                <a:ext uri="{FF2B5EF4-FFF2-40B4-BE49-F238E27FC236}">
                  <a16:creationId xmlns:a16="http://schemas.microsoft.com/office/drawing/2014/main" id="{543D07D3-F399-4AC3-B6B8-12F09B8D4640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376843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직선 연결선 881">
              <a:extLst>
                <a:ext uri="{FF2B5EF4-FFF2-40B4-BE49-F238E27FC236}">
                  <a16:creationId xmlns:a16="http://schemas.microsoft.com/office/drawing/2014/main" id="{F24C6506-EFFD-4419-A922-21EC49C526D4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367340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직선 연결선 882">
              <a:extLst>
                <a:ext uri="{FF2B5EF4-FFF2-40B4-BE49-F238E27FC236}">
                  <a16:creationId xmlns:a16="http://schemas.microsoft.com/office/drawing/2014/main" id="{D32385B6-A546-46FE-8E19-01647955DDB6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357838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직선 연결선 883">
              <a:extLst>
                <a:ext uri="{FF2B5EF4-FFF2-40B4-BE49-F238E27FC236}">
                  <a16:creationId xmlns:a16="http://schemas.microsoft.com/office/drawing/2014/main" id="{6B7C44F1-55C2-4E76-B0E6-B0242259C4B9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348335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직선 연결선 884">
              <a:extLst>
                <a:ext uri="{FF2B5EF4-FFF2-40B4-BE49-F238E27FC236}">
                  <a16:creationId xmlns:a16="http://schemas.microsoft.com/office/drawing/2014/main" id="{F647FECB-3812-4AFC-B7AA-E279AD2214BD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338833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직선 연결선 885">
              <a:extLst>
                <a:ext uri="{FF2B5EF4-FFF2-40B4-BE49-F238E27FC236}">
                  <a16:creationId xmlns:a16="http://schemas.microsoft.com/office/drawing/2014/main" id="{99861FD6-9CA5-40A4-AB97-A9B7DCA68B76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329330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직선 연결선 886">
              <a:extLst>
                <a:ext uri="{FF2B5EF4-FFF2-40B4-BE49-F238E27FC236}">
                  <a16:creationId xmlns:a16="http://schemas.microsoft.com/office/drawing/2014/main" id="{2297B2F7-1B02-412B-BC6D-DC7F1C79EE85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319827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직선 연결선 887">
              <a:extLst>
                <a:ext uri="{FF2B5EF4-FFF2-40B4-BE49-F238E27FC236}">
                  <a16:creationId xmlns:a16="http://schemas.microsoft.com/office/drawing/2014/main" id="{7344A824-78DF-4A25-8FDA-70AB5409D22D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310325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직선 연결선 888">
              <a:extLst>
                <a:ext uri="{FF2B5EF4-FFF2-40B4-BE49-F238E27FC236}">
                  <a16:creationId xmlns:a16="http://schemas.microsoft.com/office/drawing/2014/main" id="{E22BCD99-5D28-4425-A0C9-0F687A36B3DB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300822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직선 연결선 889">
              <a:extLst>
                <a:ext uri="{FF2B5EF4-FFF2-40B4-BE49-F238E27FC236}">
                  <a16:creationId xmlns:a16="http://schemas.microsoft.com/office/drawing/2014/main" id="{ED3A0FD9-0E56-4B40-B0A6-E065F223C893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2913200"/>
              <a:ext cx="9144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직선 연결선 890">
              <a:extLst>
                <a:ext uri="{FF2B5EF4-FFF2-40B4-BE49-F238E27FC236}">
                  <a16:creationId xmlns:a16="http://schemas.microsoft.com/office/drawing/2014/main" id="{90011467-805A-4560-9E51-E1F70AA781D9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196294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직선 연결선 891">
              <a:extLst>
                <a:ext uri="{FF2B5EF4-FFF2-40B4-BE49-F238E27FC236}">
                  <a16:creationId xmlns:a16="http://schemas.microsoft.com/office/drawing/2014/main" id="{B020D743-A073-4C2E-90B3-EF5F08CBEACF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272314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직선 연결선 892">
              <a:extLst>
                <a:ext uri="{FF2B5EF4-FFF2-40B4-BE49-F238E27FC236}">
                  <a16:creationId xmlns:a16="http://schemas.microsoft.com/office/drawing/2014/main" id="{AF2128CB-5442-4DF2-852C-95249318D8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7963" y="2628120"/>
              <a:ext cx="570154" cy="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직선 연결선 893">
              <a:extLst>
                <a:ext uri="{FF2B5EF4-FFF2-40B4-BE49-F238E27FC236}">
                  <a16:creationId xmlns:a16="http://schemas.microsoft.com/office/drawing/2014/main" id="{BFE1A1CB-8263-41D6-9679-B3D130882FB1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253309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직선 연결선 894">
              <a:extLst>
                <a:ext uri="{FF2B5EF4-FFF2-40B4-BE49-F238E27FC236}">
                  <a16:creationId xmlns:a16="http://schemas.microsoft.com/office/drawing/2014/main" id="{75EC67CE-4440-4E2E-9FC9-55C0A2289DD4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243807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직선 연결선 895">
              <a:extLst>
                <a:ext uri="{FF2B5EF4-FFF2-40B4-BE49-F238E27FC236}">
                  <a16:creationId xmlns:a16="http://schemas.microsoft.com/office/drawing/2014/main" id="{EAD6507D-8F31-4FD7-905D-461289E24F28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234304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직선 연결선 896">
              <a:extLst>
                <a:ext uri="{FF2B5EF4-FFF2-40B4-BE49-F238E27FC236}">
                  <a16:creationId xmlns:a16="http://schemas.microsoft.com/office/drawing/2014/main" id="{7ECFBA7C-208B-48B4-8BB0-59DD0B150075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224801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직선 연결선 897">
              <a:extLst>
                <a:ext uri="{FF2B5EF4-FFF2-40B4-BE49-F238E27FC236}">
                  <a16:creationId xmlns:a16="http://schemas.microsoft.com/office/drawing/2014/main" id="{C9AD17A0-DC53-4126-8B02-A1D789592D0A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215299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직선 연결선 898">
              <a:extLst>
                <a:ext uri="{FF2B5EF4-FFF2-40B4-BE49-F238E27FC236}">
                  <a16:creationId xmlns:a16="http://schemas.microsoft.com/office/drawing/2014/main" id="{8493C074-775F-42FD-9292-BE9081013E75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205796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직선 연결선 899">
              <a:extLst>
                <a:ext uri="{FF2B5EF4-FFF2-40B4-BE49-F238E27FC236}">
                  <a16:creationId xmlns:a16="http://schemas.microsoft.com/office/drawing/2014/main" id="{8084350C-EBE7-49C6-BB16-D09478FC8947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4718691"/>
              <a:ext cx="57015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직선 연결선 900">
              <a:extLst>
                <a:ext uri="{FF2B5EF4-FFF2-40B4-BE49-F238E27FC236}">
                  <a16:creationId xmlns:a16="http://schemas.microsoft.com/office/drawing/2014/main" id="{5DFA7532-0B5E-4B4D-9FF6-294B6D8FFB4C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186791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직선 연결선 901">
              <a:extLst>
                <a:ext uri="{FF2B5EF4-FFF2-40B4-BE49-F238E27FC236}">
                  <a16:creationId xmlns:a16="http://schemas.microsoft.com/office/drawing/2014/main" id="{156517F3-560B-4C51-8BAF-A641B8582BA6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177288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직선 연결선 902">
              <a:extLst>
                <a:ext uri="{FF2B5EF4-FFF2-40B4-BE49-F238E27FC236}">
                  <a16:creationId xmlns:a16="http://schemas.microsoft.com/office/drawing/2014/main" id="{B7077936-1E30-4199-B4B0-0E25A308E086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167786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직선 연결선 903">
              <a:extLst>
                <a:ext uri="{FF2B5EF4-FFF2-40B4-BE49-F238E27FC236}">
                  <a16:creationId xmlns:a16="http://schemas.microsoft.com/office/drawing/2014/main" id="{1F1E9D18-8856-4246-B1E4-CF6BD73B0521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158283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직선 연결선 904">
              <a:extLst>
                <a:ext uri="{FF2B5EF4-FFF2-40B4-BE49-F238E27FC236}">
                  <a16:creationId xmlns:a16="http://schemas.microsoft.com/office/drawing/2014/main" id="{2BCB33C1-D415-4DDC-8B5F-A22D34A54888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1487810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직선 연결선 905">
              <a:extLst>
                <a:ext uri="{FF2B5EF4-FFF2-40B4-BE49-F238E27FC236}">
                  <a16:creationId xmlns:a16="http://schemas.microsoft.com/office/drawing/2014/main" id="{C957D8A1-9DEC-454E-938E-85533BEE177F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1392784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직선 연결선 906">
              <a:extLst>
                <a:ext uri="{FF2B5EF4-FFF2-40B4-BE49-F238E27FC236}">
                  <a16:creationId xmlns:a16="http://schemas.microsoft.com/office/drawing/2014/main" id="{65BF3D51-DC9F-40E8-B8C6-CAED6D01BA7D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1297758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직선 연결선 907">
              <a:extLst>
                <a:ext uri="{FF2B5EF4-FFF2-40B4-BE49-F238E27FC236}">
                  <a16:creationId xmlns:a16="http://schemas.microsoft.com/office/drawing/2014/main" id="{1067385D-500D-40F8-A967-6E0EDB00F9DD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1202732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직선 연결선 908">
              <a:extLst>
                <a:ext uri="{FF2B5EF4-FFF2-40B4-BE49-F238E27FC236}">
                  <a16:creationId xmlns:a16="http://schemas.microsoft.com/office/drawing/2014/main" id="{DABDD921-B4B1-4D73-9130-F327BA9857FD}"/>
                </a:ext>
              </a:extLst>
            </p:cNvPr>
            <p:cNvCxnSpPr>
              <a:cxnSpLocks/>
            </p:cNvCxnSpPr>
            <p:nvPr/>
          </p:nvCxnSpPr>
          <p:spPr>
            <a:xfrm>
              <a:off x="4297963" y="1107706"/>
              <a:ext cx="57015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0" name="직사각형 909">
            <a:extLst>
              <a:ext uri="{FF2B5EF4-FFF2-40B4-BE49-F238E27FC236}">
                <a16:creationId xmlns:a16="http://schemas.microsoft.com/office/drawing/2014/main" id="{639B2B5B-922D-4985-BCEE-354F5AB80922}"/>
              </a:ext>
            </a:extLst>
          </p:cNvPr>
          <p:cNvSpPr/>
          <p:nvPr/>
        </p:nvSpPr>
        <p:spPr>
          <a:xfrm>
            <a:off x="9391756" y="1107703"/>
            <a:ext cx="139849" cy="3610988"/>
          </a:xfrm>
          <a:prstGeom prst="rect">
            <a:avLst/>
          </a:prstGeom>
          <a:solidFill>
            <a:srgbClr val="EBE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1" name="직사각형 910">
            <a:extLst>
              <a:ext uri="{FF2B5EF4-FFF2-40B4-BE49-F238E27FC236}">
                <a16:creationId xmlns:a16="http://schemas.microsoft.com/office/drawing/2014/main" id="{A33ED2A7-C9BD-4AEE-A4CB-7557EF2969A1}"/>
              </a:ext>
            </a:extLst>
          </p:cNvPr>
          <p:cNvSpPr/>
          <p:nvPr/>
        </p:nvSpPr>
        <p:spPr>
          <a:xfrm>
            <a:off x="9390921" y="3429000"/>
            <a:ext cx="140684" cy="2144928"/>
          </a:xfrm>
          <a:prstGeom prst="rect">
            <a:avLst/>
          </a:prstGeom>
          <a:solidFill>
            <a:srgbClr val="FD6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2" name="TextBox 911">
            <a:extLst>
              <a:ext uri="{FF2B5EF4-FFF2-40B4-BE49-F238E27FC236}">
                <a16:creationId xmlns:a16="http://schemas.microsoft.com/office/drawing/2014/main" id="{D6C7C8C8-1AE4-45B6-9582-EB8D6D0364A6}"/>
              </a:ext>
            </a:extLst>
          </p:cNvPr>
          <p:cNvSpPr txBox="1"/>
          <p:nvPr/>
        </p:nvSpPr>
        <p:spPr>
          <a:xfrm>
            <a:off x="9121107" y="5638941"/>
            <a:ext cx="1320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특고딕" panose="02020600000000000000" pitchFamily="18" charset="-127"/>
                <a:ea typeface="a특고딕" panose="02020600000000000000" pitchFamily="18" charset="-127"/>
              </a:rPr>
              <a:t>고등사고</a:t>
            </a:r>
          </a:p>
        </p:txBody>
      </p:sp>
      <p:sp>
        <p:nvSpPr>
          <p:cNvPr id="913" name="눈물 방울 912">
            <a:extLst>
              <a:ext uri="{FF2B5EF4-FFF2-40B4-BE49-F238E27FC236}">
                <a16:creationId xmlns:a16="http://schemas.microsoft.com/office/drawing/2014/main" id="{EB1E1CD7-4749-423F-B3CE-8F20032DA448}"/>
              </a:ext>
            </a:extLst>
          </p:cNvPr>
          <p:cNvSpPr/>
          <p:nvPr/>
        </p:nvSpPr>
        <p:spPr>
          <a:xfrm rot="2571366">
            <a:off x="8977404" y="3326270"/>
            <a:ext cx="287407" cy="296282"/>
          </a:xfrm>
          <a:prstGeom prst="teardrop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5" name="직선 연결선 914">
            <a:extLst>
              <a:ext uri="{FF2B5EF4-FFF2-40B4-BE49-F238E27FC236}">
                <a16:creationId xmlns:a16="http://schemas.microsoft.com/office/drawing/2014/main" id="{4C1F288A-2B9A-4939-8FD1-F7E9512851FF}"/>
              </a:ext>
            </a:extLst>
          </p:cNvPr>
          <p:cNvCxnSpPr>
            <a:cxnSpLocks/>
          </p:cNvCxnSpPr>
          <p:nvPr/>
        </p:nvCxnSpPr>
        <p:spPr>
          <a:xfrm flipV="1">
            <a:off x="2100105" y="2438070"/>
            <a:ext cx="1141515" cy="870241"/>
          </a:xfrm>
          <a:prstGeom prst="line">
            <a:avLst/>
          </a:prstGeom>
          <a:ln w="571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직선 연결선 917">
            <a:extLst>
              <a:ext uri="{FF2B5EF4-FFF2-40B4-BE49-F238E27FC236}">
                <a16:creationId xmlns:a16="http://schemas.microsoft.com/office/drawing/2014/main" id="{C12EEEB5-E19A-49BB-8C17-E8C652CAC47D}"/>
              </a:ext>
            </a:extLst>
          </p:cNvPr>
          <p:cNvCxnSpPr>
            <a:cxnSpLocks/>
          </p:cNvCxnSpPr>
          <p:nvPr/>
        </p:nvCxnSpPr>
        <p:spPr>
          <a:xfrm>
            <a:off x="3218548" y="2438067"/>
            <a:ext cx="1122420" cy="378827"/>
          </a:xfrm>
          <a:prstGeom prst="line">
            <a:avLst/>
          </a:prstGeom>
          <a:ln w="571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직선 연결선 921">
            <a:extLst>
              <a:ext uri="{FF2B5EF4-FFF2-40B4-BE49-F238E27FC236}">
                <a16:creationId xmlns:a16="http://schemas.microsoft.com/office/drawing/2014/main" id="{B18832C1-75B5-4D9E-B5C1-1BF8057532A6}"/>
              </a:ext>
            </a:extLst>
          </p:cNvPr>
          <p:cNvCxnSpPr>
            <a:cxnSpLocks/>
          </p:cNvCxnSpPr>
          <p:nvPr/>
        </p:nvCxnSpPr>
        <p:spPr>
          <a:xfrm flipV="1">
            <a:off x="4337795" y="2643127"/>
            <a:ext cx="1077314" cy="168955"/>
          </a:xfrm>
          <a:prstGeom prst="line">
            <a:avLst/>
          </a:prstGeom>
          <a:ln w="571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직선 연결선 923">
            <a:extLst>
              <a:ext uri="{FF2B5EF4-FFF2-40B4-BE49-F238E27FC236}">
                <a16:creationId xmlns:a16="http://schemas.microsoft.com/office/drawing/2014/main" id="{3A53D6FE-D3D1-40D2-8209-B37AD5E4DE1D}"/>
              </a:ext>
            </a:extLst>
          </p:cNvPr>
          <p:cNvCxnSpPr>
            <a:cxnSpLocks/>
          </p:cNvCxnSpPr>
          <p:nvPr/>
        </p:nvCxnSpPr>
        <p:spPr>
          <a:xfrm flipV="1">
            <a:off x="5377385" y="2626926"/>
            <a:ext cx="919189" cy="8538"/>
          </a:xfrm>
          <a:prstGeom prst="line">
            <a:avLst/>
          </a:prstGeom>
          <a:ln w="571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직선 연결선 925">
            <a:extLst>
              <a:ext uri="{FF2B5EF4-FFF2-40B4-BE49-F238E27FC236}">
                <a16:creationId xmlns:a16="http://schemas.microsoft.com/office/drawing/2014/main" id="{B75C4071-0A1E-4440-8C63-D1B0E0980AAB}"/>
              </a:ext>
            </a:extLst>
          </p:cNvPr>
          <p:cNvCxnSpPr>
            <a:cxnSpLocks/>
          </p:cNvCxnSpPr>
          <p:nvPr/>
        </p:nvCxnSpPr>
        <p:spPr>
          <a:xfrm flipV="1">
            <a:off x="6299742" y="2429320"/>
            <a:ext cx="1224991" cy="192069"/>
          </a:xfrm>
          <a:prstGeom prst="line">
            <a:avLst/>
          </a:prstGeom>
          <a:ln w="571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직선 연결선 927">
            <a:extLst>
              <a:ext uri="{FF2B5EF4-FFF2-40B4-BE49-F238E27FC236}">
                <a16:creationId xmlns:a16="http://schemas.microsoft.com/office/drawing/2014/main" id="{7FCB307A-4490-47B8-A5E5-AF97823AEA94}"/>
              </a:ext>
            </a:extLst>
          </p:cNvPr>
          <p:cNvCxnSpPr>
            <a:cxnSpLocks/>
          </p:cNvCxnSpPr>
          <p:nvPr/>
        </p:nvCxnSpPr>
        <p:spPr>
          <a:xfrm>
            <a:off x="7498810" y="2443723"/>
            <a:ext cx="1131419" cy="375090"/>
          </a:xfrm>
          <a:prstGeom prst="line">
            <a:avLst/>
          </a:prstGeom>
          <a:ln w="571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직선 연결선 929">
            <a:extLst>
              <a:ext uri="{FF2B5EF4-FFF2-40B4-BE49-F238E27FC236}">
                <a16:creationId xmlns:a16="http://schemas.microsoft.com/office/drawing/2014/main" id="{1A1772B4-3594-424F-9221-BE4769432EF2}"/>
              </a:ext>
            </a:extLst>
          </p:cNvPr>
          <p:cNvCxnSpPr>
            <a:cxnSpLocks/>
          </p:cNvCxnSpPr>
          <p:nvPr/>
        </p:nvCxnSpPr>
        <p:spPr>
          <a:xfrm>
            <a:off x="8633397" y="2821406"/>
            <a:ext cx="1203061" cy="86780"/>
          </a:xfrm>
          <a:prstGeom prst="line">
            <a:avLst/>
          </a:prstGeom>
          <a:ln w="571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9" name="TextBox 938">
            <a:extLst>
              <a:ext uri="{FF2B5EF4-FFF2-40B4-BE49-F238E27FC236}">
                <a16:creationId xmlns:a16="http://schemas.microsoft.com/office/drawing/2014/main" id="{7568E3B4-8FC4-409D-8D74-BF64A2CB9CF0}"/>
              </a:ext>
            </a:extLst>
          </p:cNvPr>
          <p:cNvSpPr txBox="1"/>
          <p:nvPr/>
        </p:nvSpPr>
        <p:spPr>
          <a:xfrm>
            <a:off x="216174" y="206649"/>
            <a:ext cx="72337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8</a:t>
            </a:r>
            <a:r>
              <a:rPr lang="ko-KR" altLang="en-US" sz="50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대 핵심역량 보고서</a:t>
            </a:r>
            <a:endParaRPr lang="en-US" sz="5000" b="1" spc="-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40" name="TextBox 939">
            <a:extLst>
              <a:ext uri="{FF2B5EF4-FFF2-40B4-BE49-F238E27FC236}">
                <a16:creationId xmlns:a16="http://schemas.microsoft.com/office/drawing/2014/main" id="{AA8E42EF-962E-449A-9B32-60C5B0C714CF}"/>
              </a:ext>
            </a:extLst>
          </p:cNvPr>
          <p:cNvSpPr txBox="1"/>
          <p:nvPr/>
        </p:nvSpPr>
        <p:spPr>
          <a:xfrm>
            <a:off x="1474057" y="6258695"/>
            <a:ext cx="49869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>
                    <a:lumMod val="65000"/>
                  </a:schemeClr>
                </a:solidFill>
              </a:rPr>
              <a:t>강동우와 부산대학교 학생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</a:rPr>
              <a:t>(244</a:t>
            </a:r>
            <a:r>
              <a:rPr lang="ko-KR" altLang="en-US" sz="1500" dirty="0">
                <a:solidFill>
                  <a:schemeClr val="bg1">
                    <a:lumMod val="65000"/>
                  </a:schemeClr>
                </a:solidFill>
              </a:rPr>
              <a:t>명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ko-KR" altLang="en-US" sz="1500" dirty="0">
                <a:solidFill>
                  <a:schemeClr val="bg1">
                    <a:lumMod val="65000"/>
                  </a:schemeClr>
                </a:solidFill>
              </a:rPr>
              <a:t>의 핵심역량 비교</a:t>
            </a:r>
          </a:p>
        </p:txBody>
      </p:sp>
      <p:grpSp>
        <p:nvGrpSpPr>
          <p:cNvPr id="947" name="그룹 946">
            <a:extLst>
              <a:ext uri="{FF2B5EF4-FFF2-40B4-BE49-F238E27FC236}">
                <a16:creationId xmlns:a16="http://schemas.microsoft.com/office/drawing/2014/main" id="{3E13EB66-D458-47BC-B28D-DCED5F66547D}"/>
              </a:ext>
            </a:extLst>
          </p:cNvPr>
          <p:cNvGrpSpPr/>
          <p:nvPr/>
        </p:nvGrpSpPr>
        <p:grpSpPr>
          <a:xfrm>
            <a:off x="2732832" y="5430399"/>
            <a:ext cx="5015863" cy="776519"/>
            <a:chOff x="2747917" y="5477592"/>
            <a:chExt cx="5015863" cy="776519"/>
          </a:xfrm>
        </p:grpSpPr>
        <p:sp>
          <p:nvSpPr>
            <p:cNvPr id="944" name="타원 943">
              <a:extLst>
                <a:ext uri="{FF2B5EF4-FFF2-40B4-BE49-F238E27FC236}">
                  <a16:creationId xmlns:a16="http://schemas.microsoft.com/office/drawing/2014/main" id="{C9BCA593-FB1D-4E29-9D8B-3FC49EF74FF0}"/>
                </a:ext>
              </a:extLst>
            </p:cNvPr>
            <p:cNvSpPr/>
            <p:nvPr/>
          </p:nvSpPr>
          <p:spPr>
            <a:xfrm>
              <a:off x="2747917" y="5477592"/>
              <a:ext cx="776519" cy="77651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5" name="타원 944">
              <a:extLst>
                <a:ext uri="{FF2B5EF4-FFF2-40B4-BE49-F238E27FC236}">
                  <a16:creationId xmlns:a16="http://schemas.microsoft.com/office/drawing/2014/main" id="{53326AC2-DC8F-4746-B6FE-91FC5BE2322C}"/>
                </a:ext>
              </a:extLst>
            </p:cNvPr>
            <p:cNvSpPr/>
            <p:nvPr/>
          </p:nvSpPr>
          <p:spPr>
            <a:xfrm>
              <a:off x="5843576" y="5477592"/>
              <a:ext cx="776519" cy="77651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6" name="타원 945">
              <a:extLst>
                <a:ext uri="{FF2B5EF4-FFF2-40B4-BE49-F238E27FC236}">
                  <a16:creationId xmlns:a16="http://schemas.microsoft.com/office/drawing/2014/main" id="{6B93AB6C-CD3E-4ED9-AFC6-14A5823D81DF}"/>
                </a:ext>
              </a:extLst>
            </p:cNvPr>
            <p:cNvSpPr/>
            <p:nvPr/>
          </p:nvSpPr>
          <p:spPr>
            <a:xfrm>
              <a:off x="6987261" y="5477592"/>
              <a:ext cx="776519" cy="77651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0" name="그룹 949">
            <a:extLst>
              <a:ext uri="{FF2B5EF4-FFF2-40B4-BE49-F238E27FC236}">
                <a16:creationId xmlns:a16="http://schemas.microsoft.com/office/drawing/2014/main" id="{4A12D78D-517E-42FF-8AC4-C7915A4C7817}"/>
              </a:ext>
            </a:extLst>
          </p:cNvPr>
          <p:cNvGrpSpPr/>
          <p:nvPr/>
        </p:nvGrpSpPr>
        <p:grpSpPr>
          <a:xfrm>
            <a:off x="1490443" y="5475534"/>
            <a:ext cx="8795273" cy="776519"/>
            <a:chOff x="1490443" y="5475534"/>
            <a:chExt cx="8795273" cy="776519"/>
          </a:xfrm>
        </p:grpSpPr>
        <p:sp>
          <p:nvSpPr>
            <p:cNvPr id="948" name="타원 947">
              <a:extLst>
                <a:ext uri="{FF2B5EF4-FFF2-40B4-BE49-F238E27FC236}">
                  <a16:creationId xmlns:a16="http://schemas.microsoft.com/office/drawing/2014/main" id="{70C77DAD-A40F-401E-B795-0E06F81F2832}"/>
                </a:ext>
              </a:extLst>
            </p:cNvPr>
            <p:cNvSpPr/>
            <p:nvPr/>
          </p:nvSpPr>
          <p:spPr>
            <a:xfrm>
              <a:off x="1490443" y="5475534"/>
              <a:ext cx="850090" cy="776519"/>
            </a:xfrm>
            <a:prstGeom prst="ellipse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9" name="타원 948">
              <a:extLst>
                <a:ext uri="{FF2B5EF4-FFF2-40B4-BE49-F238E27FC236}">
                  <a16:creationId xmlns:a16="http://schemas.microsoft.com/office/drawing/2014/main" id="{3F28B16B-2F62-4691-B4E1-ADBE0CEE1A14}"/>
                </a:ext>
              </a:extLst>
            </p:cNvPr>
            <p:cNvSpPr/>
            <p:nvPr/>
          </p:nvSpPr>
          <p:spPr>
            <a:xfrm>
              <a:off x="9147361" y="5475534"/>
              <a:ext cx="1138355" cy="776519"/>
            </a:xfrm>
            <a:prstGeom prst="ellipse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51" name="그림 950">
            <a:extLst>
              <a:ext uri="{FF2B5EF4-FFF2-40B4-BE49-F238E27FC236}">
                <a16:creationId xmlns:a16="http://schemas.microsoft.com/office/drawing/2014/main" id="{D412F282-C952-42FC-B0C8-7FB747C0A1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224" y="6152224"/>
            <a:ext cx="705775" cy="70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2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CB5157-17F4-49A8-AAE0-D9EE0E60EB84}"/>
              </a:ext>
            </a:extLst>
          </p:cNvPr>
          <p:cNvCxnSpPr>
            <a:cxnSpLocks/>
          </p:cNvCxnSpPr>
          <p:nvPr/>
        </p:nvCxnSpPr>
        <p:spPr>
          <a:xfrm>
            <a:off x="6142655" y="835253"/>
            <a:ext cx="0" cy="5568216"/>
          </a:xfrm>
          <a:prstGeom prst="line">
            <a:avLst/>
          </a:prstGeom>
          <a:ln>
            <a:solidFill>
              <a:srgbClr val="0B4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50">
            <a:extLst>
              <a:ext uri="{FF2B5EF4-FFF2-40B4-BE49-F238E27FC236}">
                <a16:creationId xmlns:a16="http://schemas.microsoft.com/office/drawing/2014/main" id="{DC8E06C8-0AE7-42B8-A379-EB3BD32A062C}"/>
              </a:ext>
            </a:extLst>
          </p:cNvPr>
          <p:cNvSpPr>
            <a:spLocks/>
          </p:cNvSpPr>
          <p:nvPr/>
        </p:nvSpPr>
        <p:spPr bwMode="auto">
          <a:xfrm>
            <a:off x="10154423" y="4673723"/>
            <a:ext cx="22225" cy="107950"/>
          </a:xfrm>
          <a:custGeom>
            <a:avLst/>
            <a:gdLst>
              <a:gd name="T0" fmla="*/ 12 w 24"/>
              <a:gd name="T1" fmla="*/ 0 h 114"/>
              <a:gd name="T2" fmla="*/ 5 w 24"/>
              <a:gd name="T3" fmla="*/ 0 h 114"/>
              <a:gd name="T4" fmla="*/ 0 w 24"/>
              <a:gd name="T5" fmla="*/ 5 h 114"/>
              <a:gd name="T6" fmla="*/ 0 w 24"/>
              <a:gd name="T7" fmla="*/ 107 h 114"/>
              <a:gd name="T8" fmla="*/ 5 w 24"/>
              <a:gd name="T9" fmla="*/ 114 h 114"/>
              <a:gd name="T10" fmla="*/ 12 w 24"/>
              <a:gd name="T11" fmla="*/ 114 h 114"/>
              <a:gd name="T12" fmla="*/ 21 w 24"/>
              <a:gd name="T13" fmla="*/ 112 h 114"/>
              <a:gd name="T14" fmla="*/ 24 w 24"/>
              <a:gd name="T15" fmla="*/ 99 h 114"/>
              <a:gd name="T16" fmla="*/ 24 w 24"/>
              <a:gd name="T17" fmla="*/ 17 h 114"/>
              <a:gd name="T18" fmla="*/ 19 w 24"/>
              <a:gd name="T19" fmla="*/ 2 h 114"/>
              <a:gd name="T20" fmla="*/ 12 w 24"/>
              <a:gd name="T2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" h="114">
                <a:moveTo>
                  <a:pt x="12" y="0"/>
                </a:moveTo>
                <a:cubicBezTo>
                  <a:pt x="5" y="0"/>
                  <a:pt x="5" y="0"/>
                  <a:pt x="5" y="0"/>
                </a:cubicBezTo>
                <a:cubicBezTo>
                  <a:pt x="2" y="2"/>
                  <a:pt x="0" y="2"/>
                  <a:pt x="0" y="5"/>
                </a:cubicBezTo>
                <a:cubicBezTo>
                  <a:pt x="0" y="107"/>
                  <a:pt x="0" y="107"/>
                  <a:pt x="0" y="107"/>
                </a:cubicBezTo>
                <a:cubicBezTo>
                  <a:pt x="2" y="109"/>
                  <a:pt x="2" y="112"/>
                  <a:pt x="5" y="114"/>
                </a:cubicBezTo>
                <a:cubicBezTo>
                  <a:pt x="12" y="114"/>
                  <a:pt x="12" y="114"/>
                  <a:pt x="12" y="114"/>
                </a:cubicBezTo>
                <a:cubicBezTo>
                  <a:pt x="17" y="114"/>
                  <a:pt x="19" y="114"/>
                  <a:pt x="21" y="112"/>
                </a:cubicBezTo>
                <a:cubicBezTo>
                  <a:pt x="21" y="109"/>
                  <a:pt x="24" y="107"/>
                  <a:pt x="24" y="99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0"/>
                  <a:pt x="21" y="7"/>
                  <a:pt x="19" y="2"/>
                </a:cubicBezTo>
                <a:cubicBezTo>
                  <a:pt x="19" y="0"/>
                  <a:pt x="14" y="0"/>
                  <a:pt x="12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1">
            <a:extLst>
              <a:ext uri="{FF2B5EF4-FFF2-40B4-BE49-F238E27FC236}">
                <a16:creationId xmlns:a16="http://schemas.microsoft.com/office/drawing/2014/main" id="{A4C89798-2191-4E03-8EB6-D0412D7230CA}"/>
              </a:ext>
            </a:extLst>
          </p:cNvPr>
          <p:cNvSpPr>
            <a:spLocks/>
          </p:cNvSpPr>
          <p:nvPr/>
        </p:nvSpPr>
        <p:spPr bwMode="auto">
          <a:xfrm>
            <a:off x="10257610" y="4673723"/>
            <a:ext cx="26988" cy="31750"/>
          </a:xfrm>
          <a:custGeom>
            <a:avLst/>
            <a:gdLst>
              <a:gd name="T0" fmla="*/ 15 w 28"/>
              <a:gd name="T1" fmla="*/ 0 h 34"/>
              <a:gd name="T2" fmla="*/ 2 w 28"/>
              <a:gd name="T3" fmla="*/ 5 h 34"/>
              <a:gd name="T4" fmla="*/ 0 w 28"/>
              <a:gd name="T5" fmla="*/ 20 h 34"/>
              <a:gd name="T6" fmla="*/ 0 w 28"/>
              <a:gd name="T7" fmla="*/ 34 h 34"/>
              <a:gd name="T8" fmla="*/ 28 w 28"/>
              <a:gd name="T9" fmla="*/ 34 h 34"/>
              <a:gd name="T10" fmla="*/ 28 w 28"/>
              <a:gd name="T11" fmla="*/ 20 h 34"/>
              <a:gd name="T12" fmla="*/ 25 w 28"/>
              <a:gd name="T13" fmla="*/ 5 h 34"/>
              <a:gd name="T14" fmla="*/ 15 w 28"/>
              <a:gd name="T1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34">
                <a:moveTo>
                  <a:pt x="15" y="0"/>
                </a:moveTo>
                <a:cubicBezTo>
                  <a:pt x="10" y="0"/>
                  <a:pt x="5" y="2"/>
                  <a:pt x="2" y="5"/>
                </a:cubicBezTo>
                <a:cubicBezTo>
                  <a:pt x="2" y="7"/>
                  <a:pt x="0" y="12"/>
                  <a:pt x="0" y="20"/>
                </a:cubicBezTo>
                <a:cubicBezTo>
                  <a:pt x="0" y="34"/>
                  <a:pt x="0" y="34"/>
                  <a:pt x="0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12"/>
                  <a:pt x="25" y="7"/>
                  <a:pt x="25" y="5"/>
                </a:cubicBezTo>
                <a:cubicBezTo>
                  <a:pt x="23" y="2"/>
                  <a:pt x="17" y="0"/>
                  <a:pt x="15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E10EDAF-00D0-40B5-93CE-293AD30BF01E}"/>
              </a:ext>
            </a:extLst>
          </p:cNvPr>
          <p:cNvSpPr/>
          <p:nvPr/>
        </p:nvSpPr>
        <p:spPr>
          <a:xfrm>
            <a:off x="5702074" y="408625"/>
            <a:ext cx="881161" cy="881159"/>
          </a:xfrm>
          <a:prstGeom prst="ellipse">
            <a:avLst/>
          </a:prstGeom>
          <a:solidFill>
            <a:srgbClr val="3BC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START</a:t>
            </a:r>
            <a:endParaRPr lang="ko-KR" altLang="en-US" sz="16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41830BE-CD84-4524-9329-0A64C26E6FC4}"/>
              </a:ext>
            </a:extLst>
          </p:cNvPr>
          <p:cNvGrpSpPr/>
          <p:nvPr/>
        </p:nvGrpSpPr>
        <p:grpSpPr>
          <a:xfrm>
            <a:off x="975874" y="1392689"/>
            <a:ext cx="5232918" cy="830997"/>
            <a:chOff x="975874" y="2711572"/>
            <a:chExt cx="5232918" cy="83099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87E215B-8CBE-4C9B-B6C1-344BF185E621}"/>
                </a:ext>
              </a:extLst>
            </p:cNvPr>
            <p:cNvGrpSpPr/>
            <p:nvPr/>
          </p:nvGrpSpPr>
          <p:grpSpPr>
            <a:xfrm>
              <a:off x="975874" y="2755533"/>
              <a:ext cx="3450724" cy="606933"/>
              <a:chOff x="975874" y="2755533"/>
              <a:chExt cx="3450724" cy="606933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0DCC6CF-9CBC-46E4-946E-E72C6067E3E3}"/>
                  </a:ext>
                </a:extLst>
              </p:cNvPr>
              <p:cNvSpPr txBox="1"/>
              <p:nvPr/>
            </p:nvSpPr>
            <p:spPr>
              <a:xfrm>
                <a:off x="1509206" y="2755533"/>
                <a:ext cx="28777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2000" b="1">
                    <a:solidFill>
                      <a:srgbClr val="404040"/>
                    </a:solidFill>
                  </a:rPr>
                  <a:t>식품자원경제학과 입학</a:t>
                </a:r>
                <a:endParaRPr lang="ko-KR" altLang="en-US" sz="2000" b="1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290B37-CA84-4EE1-B11F-5B1C8907C3CD}"/>
                  </a:ext>
                </a:extLst>
              </p:cNvPr>
              <p:cNvSpPr txBox="1"/>
              <p:nvPr/>
            </p:nvSpPr>
            <p:spPr>
              <a:xfrm>
                <a:off x="975874" y="3085467"/>
                <a:ext cx="34507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200" dirty="0">
                    <a:solidFill>
                      <a:srgbClr val="404040"/>
                    </a:solidFill>
                  </a:rPr>
                  <a:t>농업에 관심을 가지고 진로를 설계하다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2652DC9-A4C1-494C-896A-727EE483416D}"/>
                </a:ext>
              </a:extLst>
            </p:cNvPr>
            <p:cNvGrpSpPr/>
            <p:nvPr/>
          </p:nvGrpSpPr>
          <p:grpSpPr>
            <a:xfrm>
              <a:off x="4604287" y="2711572"/>
              <a:ext cx="1604505" cy="830997"/>
              <a:chOff x="4604287" y="2711572"/>
              <a:chExt cx="1604505" cy="83099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C6DA23-4116-41AF-BA5D-E42397EBF8D7}"/>
                  </a:ext>
                </a:extLst>
              </p:cNvPr>
              <p:cNvSpPr txBox="1"/>
              <p:nvPr/>
            </p:nvSpPr>
            <p:spPr>
              <a:xfrm>
                <a:off x="4604287" y="2711572"/>
                <a:ext cx="9098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028599"/>
                    </a:solidFill>
                  </a:rPr>
                  <a:t>2014.03</a:t>
                </a:r>
                <a:endParaRPr lang="ko-KR" altLang="en-US" sz="2400" b="1" dirty="0">
                  <a:solidFill>
                    <a:srgbClr val="028599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2691E2B5-8662-4612-855C-106512170315}"/>
                  </a:ext>
                </a:extLst>
              </p:cNvPr>
              <p:cNvSpPr/>
              <p:nvPr/>
            </p:nvSpPr>
            <p:spPr>
              <a:xfrm>
                <a:off x="6076517" y="2876267"/>
                <a:ext cx="132275" cy="1322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 dirty="0"/>
              </a:p>
            </p:txBody>
          </p:sp>
          <p:sp>
            <p:nvSpPr>
              <p:cNvPr id="14" name="이등변 삼각형 13">
                <a:extLst>
                  <a:ext uri="{FF2B5EF4-FFF2-40B4-BE49-F238E27FC236}">
                    <a16:creationId xmlns:a16="http://schemas.microsoft.com/office/drawing/2014/main" id="{EA17BA6B-5E45-4CFF-9020-F4BAB0897555}"/>
                  </a:ext>
                </a:extLst>
              </p:cNvPr>
              <p:cNvSpPr/>
              <p:nvPr/>
            </p:nvSpPr>
            <p:spPr>
              <a:xfrm rot="5400000">
                <a:off x="5662294" y="2880432"/>
                <a:ext cx="210503" cy="123945"/>
              </a:xfrm>
              <a:prstGeom prst="triangle">
                <a:avLst/>
              </a:prstGeom>
              <a:solidFill>
                <a:srgbClr val="FF3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FB0BA0C-F011-435F-B7B9-695C517654D3}"/>
              </a:ext>
            </a:extLst>
          </p:cNvPr>
          <p:cNvGrpSpPr/>
          <p:nvPr/>
        </p:nvGrpSpPr>
        <p:grpSpPr>
          <a:xfrm>
            <a:off x="6076517" y="2138230"/>
            <a:ext cx="5146836" cy="830997"/>
            <a:chOff x="6076517" y="3160592"/>
            <a:chExt cx="5146836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B6F7900-4B71-4AFF-9A9E-F70857D29934}"/>
                </a:ext>
              </a:extLst>
            </p:cNvPr>
            <p:cNvGrpSpPr/>
            <p:nvPr/>
          </p:nvGrpSpPr>
          <p:grpSpPr>
            <a:xfrm>
              <a:off x="6076517" y="3160592"/>
              <a:ext cx="1530176" cy="830997"/>
              <a:chOff x="6076517" y="3160592"/>
              <a:chExt cx="1530176" cy="830997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F935535-C8DA-4072-AA83-8DE1E8DF6261}"/>
                  </a:ext>
                </a:extLst>
              </p:cNvPr>
              <p:cNvSpPr txBox="1"/>
              <p:nvPr/>
            </p:nvSpPr>
            <p:spPr>
              <a:xfrm>
                <a:off x="6696880" y="3160592"/>
                <a:ext cx="9098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028599"/>
                    </a:solidFill>
                  </a:rPr>
                  <a:t>2017</a:t>
                </a:r>
              </a:p>
              <a:p>
                <a:pPr algn="ctr"/>
                <a:r>
                  <a:rPr lang="en-US" altLang="ko-KR" sz="2400" b="1" dirty="0">
                    <a:solidFill>
                      <a:srgbClr val="028599"/>
                    </a:solidFill>
                  </a:rPr>
                  <a:t>.01</a:t>
                </a:r>
                <a:endParaRPr lang="ko-KR" altLang="en-US" sz="2400" b="1" dirty="0">
                  <a:solidFill>
                    <a:srgbClr val="028599"/>
                  </a:solidFill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505A7E9-6A14-4A6C-B4F1-45096764A52C}"/>
                  </a:ext>
                </a:extLst>
              </p:cNvPr>
              <p:cNvSpPr/>
              <p:nvPr/>
            </p:nvSpPr>
            <p:spPr>
              <a:xfrm>
                <a:off x="6076517" y="3325287"/>
                <a:ext cx="132275" cy="1322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 dirty="0"/>
              </a:p>
            </p:txBody>
          </p:sp>
          <p:sp>
            <p:nvSpPr>
              <p:cNvPr id="39" name="이등변 삼각형 38">
                <a:extLst>
                  <a:ext uri="{FF2B5EF4-FFF2-40B4-BE49-F238E27FC236}">
                    <a16:creationId xmlns:a16="http://schemas.microsoft.com/office/drawing/2014/main" id="{723ACA09-7051-4BB5-849A-102572D59A06}"/>
                  </a:ext>
                </a:extLst>
              </p:cNvPr>
              <p:cNvSpPr/>
              <p:nvPr/>
            </p:nvSpPr>
            <p:spPr>
              <a:xfrm rot="16200000">
                <a:off x="6401880" y="3329453"/>
                <a:ext cx="210503" cy="123945"/>
              </a:xfrm>
              <a:prstGeom prst="triangle">
                <a:avLst/>
              </a:prstGeom>
              <a:solidFill>
                <a:srgbClr val="FF3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0661B51-C61E-41EB-9D48-80A41D26E53A}"/>
                </a:ext>
              </a:extLst>
            </p:cNvPr>
            <p:cNvGrpSpPr/>
            <p:nvPr/>
          </p:nvGrpSpPr>
          <p:grpSpPr>
            <a:xfrm>
              <a:off x="7772629" y="3201511"/>
              <a:ext cx="3450724" cy="615365"/>
              <a:chOff x="7772629" y="3201511"/>
              <a:chExt cx="3450724" cy="615365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8578542-26C2-4365-B7F8-EF010FF330F6}"/>
                  </a:ext>
                </a:extLst>
              </p:cNvPr>
              <p:cNvSpPr txBox="1"/>
              <p:nvPr/>
            </p:nvSpPr>
            <p:spPr>
              <a:xfrm>
                <a:off x="7779426" y="3201511"/>
                <a:ext cx="20816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rgbClr val="404040"/>
                    </a:solidFill>
                  </a:rPr>
                  <a:t>블로그 시작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487D73-0608-439F-AE10-F838BFA7CA73}"/>
                  </a:ext>
                </a:extLst>
              </p:cNvPr>
              <p:cNvSpPr txBox="1"/>
              <p:nvPr/>
            </p:nvSpPr>
            <p:spPr>
              <a:xfrm>
                <a:off x="7772629" y="3539877"/>
                <a:ext cx="34507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rgbClr val="404040"/>
                    </a:solidFill>
                  </a:rPr>
                  <a:t>다양한 사람과 소통하는 창구 </a:t>
                </a:r>
                <a:r>
                  <a:rPr lang="en-US" altLang="ko-KR" sz="1200" dirty="0">
                    <a:solidFill>
                      <a:srgbClr val="404040"/>
                    </a:solidFill>
                  </a:rPr>
                  <a:t>&amp; SNS </a:t>
                </a:r>
                <a:r>
                  <a:rPr lang="ko-KR" altLang="en-US" sz="1200" dirty="0">
                    <a:solidFill>
                      <a:srgbClr val="404040"/>
                    </a:solidFill>
                  </a:rPr>
                  <a:t>마케팅</a:t>
                </a:r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08F8527-566D-49A7-BEE0-6431805409A6}"/>
              </a:ext>
            </a:extLst>
          </p:cNvPr>
          <p:cNvGrpSpPr/>
          <p:nvPr/>
        </p:nvGrpSpPr>
        <p:grpSpPr>
          <a:xfrm>
            <a:off x="421650" y="4003836"/>
            <a:ext cx="5787142" cy="830997"/>
            <a:chOff x="421650" y="4059383"/>
            <a:chExt cx="5787142" cy="830997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4E1342B-9E12-4F5E-A2B5-063220087A75}"/>
                </a:ext>
              </a:extLst>
            </p:cNvPr>
            <p:cNvGrpSpPr/>
            <p:nvPr/>
          </p:nvGrpSpPr>
          <p:grpSpPr>
            <a:xfrm>
              <a:off x="4604287" y="4059383"/>
              <a:ext cx="1604505" cy="830997"/>
              <a:chOff x="4604287" y="2711572"/>
              <a:chExt cx="1604505" cy="830997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4F60AD1-1AFE-4B0F-83D9-F50621ED5A3B}"/>
                  </a:ext>
                </a:extLst>
              </p:cNvPr>
              <p:cNvSpPr txBox="1"/>
              <p:nvPr/>
            </p:nvSpPr>
            <p:spPr>
              <a:xfrm>
                <a:off x="4604287" y="2711572"/>
                <a:ext cx="9098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028599"/>
                    </a:solidFill>
                  </a:rPr>
                  <a:t>2017.12</a:t>
                </a:r>
                <a:endParaRPr lang="ko-KR" altLang="en-US" sz="2400" b="1" dirty="0">
                  <a:solidFill>
                    <a:srgbClr val="028599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0E5C575D-DC03-40E7-A6D2-91213DC5089C}"/>
                  </a:ext>
                </a:extLst>
              </p:cNvPr>
              <p:cNvSpPr/>
              <p:nvPr/>
            </p:nvSpPr>
            <p:spPr>
              <a:xfrm>
                <a:off x="6076517" y="2876267"/>
                <a:ext cx="132275" cy="1322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 dirty="0"/>
              </a:p>
            </p:txBody>
          </p:sp>
          <p:sp>
            <p:nvSpPr>
              <p:cNvPr id="64" name="이등변 삼각형 63">
                <a:extLst>
                  <a:ext uri="{FF2B5EF4-FFF2-40B4-BE49-F238E27FC236}">
                    <a16:creationId xmlns:a16="http://schemas.microsoft.com/office/drawing/2014/main" id="{D0F9ADB8-EAD2-447D-8B08-33A7CE7647FB}"/>
                  </a:ext>
                </a:extLst>
              </p:cNvPr>
              <p:cNvSpPr/>
              <p:nvPr/>
            </p:nvSpPr>
            <p:spPr>
              <a:xfrm rot="5400000">
                <a:off x="5662294" y="2880432"/>
                <a:ext cx="210503" cy="123945"/>
              </a:xfrm>
              <a:prstGeom prst="triangle">
                <a:avLst/>
              </a:prstGeom>
              <a:solidFill>
                <a:srgbClr val="FF3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D765D151-1263-4889-9196-6984EBC3E991}"/>
                </a:ext>
              </a:extLst>
            </p:cNvPr>
            <p:cNvGrpSpPr/>
            <p:nvPr/>
          </p:nvGrpSpPr>
          <p:grpSpPr>
            <a:xfrm>
              <a:off x="421650" y="4087857"/>
              <a:ext cx="4004948" cy="616661"/>
              <a:chOff x="421650" y="2755533"/>
              <a:chExt cx="4004948" cy="616661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78DDE39-1AAD-4959-AB0A-629351FD2AE4}"/>
                  </a:ext>
                </a:extLst>
              </p:cNvPr>
              <p:cNvSpPr txBox="1"/>
              <p:nvPr/>
            </p:nvSpPr>
            <p:spPr>
              <a:xfrm>
                <a:off x="421650" y="2755533"/>
                <a:ext cx="39652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2000" b="1" dirty="0">
                    <a:solidFill>
                      <a:srgbClr val="404040"/>
                    </a:solidFill>
                  </a:rPr>
                  <a:t>지역활성화 사업 공모전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A09A55F-C779-4ADC-B432-67F4067C35D6}"/>
                  </a:ext>
                </a:extLst>
              </p:cNvPr>
              <p:cNvSpPr txBox="1"/>
              <p:nvPr/>
            </p:nvSpPr>
            <p:spPr>
              <a:xfrm>
                <a:off x="461331" y="3095195"/>
                <a:ext cx="39652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200" dirty="0">
                    <a:solidFill>
                      <a:srgbClr val="404040"/>
                    </a:solidFill>
                  </a:rPr>
                  <a:t>한국관광공사 지역발전활성화 방안 모색 </a:t>
                </a:r>
                <a:r>
                  <a:rPr lang="en-US" altLang="ko-KR" sz="1200" dirty="0">
                    <a:solidFill>
                      <a:srgbClr val="404040"/>
                    </a:solidFill>
                  </a:rPr>
                  <a:t>&lt;</a:t>
                </a:r>
                <a:r>
                  <a:rPr lang="ko-KR" altLang="en-US" sz="1200" dirty="0">
                    <a:solidFill>
                      <a:srgbClr val="404040"/>
                    </a:solidFill>
                  </a:rPr>
                  <a:t>최우수상</a:t>
                </a:r>
                <a:r>
                  <a:rPr lang="en-US" altLang="ko-KR" sz="1200" dirty="0">
                    <a:solidFill>
                      <a:srgbClr val="404040"/>
                    </a:solidFill>
                  </a:rPr>
                  <a:t>&gt;</a:t>
                </a:r>
                <a:endParaRPr lang="ko-KR" altLang="en-US" sz="1200" dirty="0">
                  <a:solidFill>
                    <a:srgbClr val="404040"/>
                  </a:solidFill>
                </a:endParaRPr>
              </a:p>
            </p:txBody>
          </p:sp>
        </p:grpSp>
      </p:grpSp>
      <p:sp>
        <p:nvSpPr>
          <p:cNvPr id="33" name="제목 32">
            <a:extLst>
              <a:ext uri="{FF2B5EF4-FFF2-40B4-BE49-F238E27FC236}">
                <a16:creationId xmlns:a16="http://schemas.microsoft.com/office/drawing/2014/main" id="{6F29DE0A-F509-42BC-B145-732BCE317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024" y="243875"/>
            <a:ext cx="10515600" cy="685360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#</a:t>
            </a:r>
            <a:r>
              <a:rPr lang="ko-KR" altLang="en-US" b="1" dirty="0">
                <a:solidFill>
                  <a:schemeClr val="tx1"/>
                </a:solidFill>
              </a:rPr>
              <a:t>과거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ko-KR" altLang="en-US" b="1" dirty="0">
                <a:solidFill>
                  <a:schemeClr val="tx1"/>
                </a:solidFill>
              </a:rPr>
              <a:t>차별화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D3D598A-ABC5-486C-B555-DD1A17B88C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94" y="2060173"/>
            <a:ext cx="1817246" cy="181219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B6159BE5-FF8E-43C9-A4B8-047276FE18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224" y="6152224"/>
            <a:ext cx="705775" cy="705775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645D6186-5034-4110-8710-4C9F17C5A3F7}"/>
              </a:ext>
            </a:extLst>
          </p:cNvPr>
          <p:cNvGrpSpPr/>
          <p:nvPr/>
        </p:nvGrpSpPr>
        <p:grpSpPr>
          <a:xfrm>
            <a:off x="7185775" y="243875"/>
            <a:ext cx="2286340" cy="957893"/>
            <a:chOff x="978107" y="862625"/>
            <a:chExt cx="1184802" cy="496389"/>
          </a:xfrm>
        </p:grpSpPr>
        <p:sp>
          <p:nvSpPr>
            <p:cNvPr id="57" name="모서리가 둥근 직사각형 35">
              <a:extLst>
                <a:ext uri="{FF2B5EF4-FFF2-40B4-BE49-F238E27FC236}">
                  <a16:creationId xmlns:a16="http://schemas.microsoft.com/office/drawing/2014/main" id="{61580118-DEC2-4716-AAC3-F049B97C8B01}"/>
                </a:ext>
              </a:extLst>
            </p:cNvPr>
            <p:cNvSpPr/>
            <p:nvPr/>
          </p:nvSpPr>
          <p:spPr>
            <a:xfrm>
              <a:off x="978107" y="862625"/>
              <a:ext cx="1114098" cy="496389"/>
            </a:xfrm>
            <a:prstGeom prst="roundRect">
              <a:avLst>
                <a:gd name="adj" fmla="val 8862"/>
              </a:avLst>
            </a:prstGeom>
            <a:solidFill>
              <a:srgbClr val="EBE8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36">
              <a:extLst>
                <a:ext uri="{FF2B5EF4-FFF2-40B4-BE49-F238E27FC236}">
                  <a16:creationId xmlns:a16="http://schemas.microsoft.com/office/drawing/2014/main" id="{424C70AE-939B-47B7-9A0E-44A23AD4EBA0}"/>
                </a:ext>
              </a:extLst>
            </p:cNvPr>
            <p:cNvSpPr/>
            <p:nvPr/>
          </p:nvSpPr>
          <p:spPr>
            <a:xfrm>
              <a:off x="2058252" y="982471"/>
              <a:ext cx="104657" cy="256696"/>
            </a:xfrm>
            <a:prstGeom prst="roundRect">
              <a:avLst>
                <a:gd name="adj" fmla="val 37326"/>
              </a:avLst>
            </a:prstGeom>
            <a:solidFill>
              <a:srgbClr val="EBE8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0B83314-B205-4278-9829-79FC6AA8E80C}"/>
                </a:ext>
              </a:extLst>
            </p:cNvPr>
            <p:cNvSpPr/>
            <p:nvPr/>
          </p:nvSpPr>
          <p:spPr>
            <a:xfrm>
              <a:off x="1052862" y="934994"/>
              <a:ext cx="100013" cy="354718"/>
            </a:xfrm>
            <a:prstGeom prst="rect">
              <a:avLst/>
            </a:prstGeom>
            <a:solidFill>
              <a:srgbClr val="7E4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6F1D059-F4A8-4596-8FA8-F5AF1CCA1E46}"/>
                </a:ext>
              </a:extLst>
            </p:cNvPr>
            <p:cNvSpPr/>
            <p:nvPr/>
          </p:nvSpPr>
          <p:spPr>
            <a:xfrm>
              <a:off x="1171220" y="934994"/>
              <a:ext cx="100013" cy="354718"/>
            </a:xfrm>
            <a:prstGeom prst="rect">
              <a:avLst/>
            </a:prstGeom>
            <a:solidFill>
              <a:srgbClr val="7E4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28B3145-130C-4207-BE8F-CCF047840617}"/>
              </a:ext>
            </a:extLst>
          </p:cNvPr>
          <p:cNvSpPr txBox="1"/>
          <p:nvPr/>
        </p:nvSpPr>
        <p:spPr>
          <a:xfrm>
            <a:off x="9749760" y="355823"/>
            <a:ext cx="208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7E4D76"/>
                </a:solidFill>
                <a:latin typeface="a특고딕" panose="02020600000000000000" pitchFamily="18" charset="-127"/>
                <a:ea typeface="a특고딕" panose="02020600000000000000" pitchFamily="18" charset="-127"/>
              </a:rPr>
              <a:t>20%</a:t>
            </a:r>
            <a:endParaRPr lang="ko-KR" altLang="en-US" sz="3600" b="1" dirty="0">
              <a:solidFill>
                <a:srgbClr val="7E4D76"/>
              </a:solidFill>
              <a:latin typeface="a특고딕" panose="02020600000000000000" pitchFamily="18" charset="-127"/>
              <a:ea typeface="a특고딕" panose="02020600000000000000" pitchFamily="18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EBB5C14C-8F8D-4665-A449-60C6F95A54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73" y="4868407"/>
            <a:ext cx="2260191" cy="1695143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1EBE5D66-2B94-4889-881A-81B651572233}"/>
              </a:ext>
            </a:extLst>
          </p:cNvPr>
          <p:cNvGrpSpPr/>
          <p:nvPr/>
        </p:nvGrpSpPr>
        <p:grpSpPr>
          <a:xfrm>
            <a:off x="7367157" y="3085184"/>
            <a:ext cx="4065724" cy="2925025"/>
            <a:chOff x="7367157" y="3706075"/>
            <a:chExt cx="4065724" cy="2925025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80AA986-EC3F-4EE5-B6E1-965878D441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064"/>
            <a:stretch/>
          </p:blipFill>
          <p:spPr>
            <a:xfrm>
              <a:off x="9270156" y="3706076"/>
              <a:ext cx="2162725" cy="2925024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6281199-011E-47F5-A0E9-1C4D4FB6E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7157" y="3706075"/>
              <a:ext cx="1908288" cy="2908049"/>
            </a:xfrm>
            <a:prstGeom prst="rect">
              <a:avLst/>
            </a:prstGeom>
          </p:spPr>
        </p:pic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60933A3-621B-4B87-9D10-DC80C6832D3C}"/>
              </a:ext>
            </a:extLst>
          </p:cNvPr>
          <p:cNvSpPr/>
          <p:nvPr/>
        </p:nvSpPr>
        <p:spPr>
          <a:xfrm>
            <a:off x="7430610" y="4547697"/>
            <a:ext cx="857381" cy="852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C1DAFAF-BE9F-4F71-855C-99FD193E50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835" y="4867945"/>
            <a:ext cx="2532480" cy="168717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88E75F71-4474-4F54-85B0-9B412DB04B7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87303" y="1721354"/>
            <a:ext cx="1843583" cy="24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48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CB5157-17F4-49A8-AAE0-D9EE0E60EB84}"/>
              </a:ext>
            </a:extLst>
          </p:cNvPr>
          <p:cNvCxnSpPr>
            <a:cxnSpLocks/>
          </p:cNvCxnSpPr>
          <p:nvPr/>
        </p:nvCxnSpPr>
        <p:spPr>
          <a:xfrm>
            <a:off x="6142654" y="0"/>
            <a:ext cx="0" cy="6858000"/>
          </a:xfrm>
          <a:prstGeom prst="line">
            <a:avLst/>
          </a:prstGeom>
          <a:ln>
            <a:solidFill>
              <a:srgbClr val="0B4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41830BE-CD84-4524-9329-0A64C26E6FC4}"/>
              </a:ext>
            </a:extLst>
          </p:cNvPr>
          <p:cNvGrpSpPr/>
          <p:nvPr/>
        </p:nvGrpSpPr>
        <p:grpSpPr>
          <a:xfrm>
            <a:off x="975874" y="1121898"/>
            <a:ext cx="5232918" cy="830997"/>
            <a:chOff x="975874" y="2711572"/>
            <a:chExt cx="5232918" cy="83099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87E215B-8CBE-4C9B-B6C1-344BF185E621}"/>
                </a:ext>
              </a:extLst>
            </p:cNvPr>
            <p:cNvGrpSpPr/>
            <p:nvPr/>
          </p:nvGrpSpPr>
          <p:grpSpPr>
            <a:xfrm>
              <a:off x="975874" y="2755533"/>
              <a:ext cx="3450724" cy="606933"/>
              <a:chOff x="975874" y="2755533"/>
              <a:chExt cx="3450724" cy="606933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0DCC6CF-9CBC-46E4-946E-E72C6067E3E3}"/>
                  </a:ext>
                </a:extLst>
              </p:cNvPr>
              <p:cNvSpPr txBox="1"/>
              <p:nvPr/>
            </p:nvSpPr>
            <p:spPr>
              <a:xfrm>
                <a:off x="1526960" y="2755533"/>
                <a:ext cx="28599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2000" b="1" dirty="0">
                    <a:solidFill>
                      <a:srgbClr val="404040"/>
                    </a:solidFill>
                  </a:rPr>
                  <a:t>농림축산식품부 기자단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290B37-CA84-4EE1-B11F-5B1C8907C3CD}"/>
                  </a:ext>
                </a:extLst>
              </p:cNvPr>
              <p:cNvSpPr txBox="1"/>
              <p:nvPr/>
            </p:nvSpPr>
            <p:spPr>
              <a:xfrm>
                <a:off x="975874" y="3085467"/>
                <a:ext cx="34507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200" dirty="0">
                    <a:solidFill>
                      <a:srgbClr val="404040"/>
                    </a:solidFill>
                  </a:rPr>
                  <a:t>농업현장을 취재하고 기사를 개제하다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2652DC9-A4C1-494C-896A-727EE483416D}"/>
                </a:ext>
              </a:extLst>
            </p:cNvPr>
            <p:cNvGrpSpPr/>
            <p:nvPr/>
          </p:nvGrpSpPr>
          <p:grpSpPr>
            <a:xfrm>
              <a:off x="4604287" y="2711572"/>
              <a:ext cx="1604505" cy="830997"/>
              <a:chOff x="4604287" y="2711572"/>
              <a:chExt cx="1604505" cy="83099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C6DA23-4116-41AF-BA5D-E42397EBF8D7}"/>
                  </a:ext>
                </a:extLst>
              </p:cNvPr>
              <p:cNvSpPr txBox="1"/>
              <p:nvPr/>
            </p:nvSpPr>
            <p:spPr>
              <a:xfrm>
                <a:off x="4604287" y="2711572"/>
                <a:ext cx="9098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028599"/>
                    </a:solidFill>
                  </a:rPr>
                  <a:t>2018.03</a:t>
                </a:r>
                <a:endParaRPr lang="ko-KR" altLang="en-US" sz="2400" b="1" dirty="0">
                  <a:solidFill>
                    <a:srgbClr val="028599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2691E2B5-8662-4612-855C-106512170315}"/>
                  </a:ext>
                </a:extLst>
              </p:cNvPr>
              <p:cNvSpPr/>
              <p:nvPr/>
            </p:nvSpPr>
            <p:spPr>
              <a:xfrm>
                <a:off x="6076517" y="2876267"/>
                <a:ext cx="132275" cy="1322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 dirty="0"/>
              </a:p>
            </p:txBody>
          </p:sp>
          <p:sp>
            <p:nvSpPr>
              <p:cNvPr id="14" name="이등변 삼각형 13">
                <a:extLst>
                  <a:ext uri="{FF2B5EF4-FFF2-40B4-BE49-F238E27FC236}">
                    <a16:creationId xmlns:a16="http://schemas.microsoft.com/office/drawing/2014/main" id="{EA17BA6B-5E45-4CFF-9020-F4BAB0897555}"/>
                  </a:ext>
                </a:extLst>
              </p:cNvPr>
              <p:cNvSpPr/>
              <p:nvPr/>
            </p:nvSpPr>
            <p:spPr>
              <a:xfrm rot="5400000">
                <a:off x="5662294" y="2880432"/>
                <a:ext cx="210503" cy="123945"/>
              </a:xfrm>
              <a:prstGeom prst="triangle">
                <a:avLst/>
              </a:prstGeom>
              <a:solidFill>
                <a:srgbClr val="FF3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FB0BA0C-F011-435F-B7B9-695C517654D3}"/>
              </a:ext>
            </a:extLst>
          </p:cNvPr>
          <p:cNvGrpSpPr/>
          <p:nvPr/>
        </p:nvGrpSpPr>
        <p:grpSpPr>
          <a:xfrm>
            <a:off x="6076517" y="2663033"/>
            <a:ext cx="5952726" cy="830997"/>
            <a:chOff x="6076517" y="3160592"/>
            <a:chExt cx="5952726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B6F7900-4B71-4AFF-9A9E-F70857D29934}"/>
                </a:ext>
              </a:extLst>
            </p:cNvPr>
            <p:cNvGrpSpPr/>
            <p:nvPr/>
          </p:nvGrpSpPr>
          <p:grpSpPr>
            <a:xfrm>
              <a:off x="6076517" y="3160592"/>
              <a:ext cx="1530176" cy="830997"/>
              <a:chOff x="6076517" y="3160592"/>
              <a:chExt cx="1530176" cy="830997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F935535-C8DA-4072-AA83-8DE1E8DF6261}"/>
                  </a:ext>
                </a:extLst>
              </p:cNvPr>
              <p:cNvSpPr txBox="1"/>
              <p:nvPr/>
            </p:nvSpPr>
            <p:spPr>
              <a:xfrm>
                <a:off x="6696880" y="3160592"/>
                <a:ext cx="9098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028599"/>
                    </a:solidFill>
                  </a:rPr>
                  <a:t>2018.07</a:t>
                </a:r>
                <a:endParaRPr lang="ko-KR" altLang="en-US" sz="2400" b="1" dirty="0">
                  <a:solidFill>
                    <a:srgbClr val="028599"/>
                  </a:solidFill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505A7E9-6A14-4A6C-B4F1-45096764A52C}"/>
                  </a:ext>
                </a:extLst>
              </p:cNvPr>
              <p:cNvSpPr/>
              <p:nvPr/>
            </p:nvSpPr>
            <p:spPr>
              <a:xfrm>
                <a:off x="6076517" y="3325287"/>
                <a:ext cx="132275" cy="1322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 dirty="0"/>
              </a:p>
            </p:txBody>
          </p:sp>
          <p:sp>
            <p:nvSpPr>
              <p:cNvPr id="39" name="이등변 삼각형 38">
                <a:extLst>
                  <a:ext uri="{FF2B5EF4-FFF2-40B4-BE49-F238E27FC236}">
                    <a16:creationId xmlns:a16="http://schemas.microsoft.com/office/drawing/2014/main" id="{723ACA09-7051-4BB5-849A-102572D59A06}"/>
                  </a:ext>
                </a:extLst>
              </p:cNvPr>
              <p:cNvSpPr/>
              <p:nvPr/>
            </p:nvSpPr>
            <p:spPr>
              <a:xfrm rot="16200000">
                <a:off x="6401880" y="3329453"/>
                <a:ext cx="210503" cy="123945"/>
              </a:xfrm>
              <a:prstGeom prst="triangle">
                <a:avLst/>
              </a:prstGeom>
              <a:solidFill>
                <a:srgbClr val="FF3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0661B51-C61E-41EB-9D48-80A41D26E53A}"/>
                </a:ext>
              </a:extLst>
            </p:cNvPr>
            <p:cNvGrpSpPr/>
            <p:nvPr/>
          </p:nvGrpSpPr>
          <p:grpSpPr>
            <a:xfrm>
              <a:off x="7772629" y="3201511"/>
              <a:ext cx="4256614" cy="615365"/>
              <a:chOff x="7772629" y="3201511"/>
              <a:chExt cx="4256614" cy="615365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8578542-26C2-4365-B7F8-EF010FF330F6}"/>
                  </a:ext>
                </a:extLst>
              </p:cNvPr>
              <p:cNvSpPr txBox="1"/>
              <p:nvPr/>
            </p:nvSpPr>
            <p:spPr>
              <a:xfrm>
                <a:off x="7779426" y="3201511"/>
                <a:ext cx="42498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rgbClr val="404040"/>
                    </a:solidFill>
                  </a:rPr>
                  <a:t>농협 농산물유통센터 현장실습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487D73-0608-439F-AE10-F838BFA7CA73}"/>
                  </a:ext>
                </a:extLst>
              </p:cNvPr>
              <p:cNvSpPr txBox="1"/>
              <p:nvPr/>
            </p:nvSpPr>
            <p:spPr>
              <a:xfrm>
                <a:off x="7772629" y="3539877"/>
                <a:ext cx="34507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rgbClr val="404040"/>
                    </a:solidFill>
                  </a:rPr>
                  <a:t>나의 첫 직무경험을 통한 직무수행능력 강화 </a:t>
                </a:r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08F8527-566D-49A7-BEE0-6431805409A6}"/>
              </a:ext>
            </a:extLst>
          </p:cNvPr>
          <p:cNvGrpSpPr/>
          <p:nvPr/>
        </p:nvGrpSpPr>
        <p:grpSpPr>
          <a:xfrm>
            <a:off x="975874" y="3701701"/>
            <a:ext cx="5232918" cy="830997"/>
            <a:chOff x="975874" y="4059383"/>
            <a:chExt cx="5232918" cy="830997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4E1342B-9E12-4F5E-A2B5-063220087A75}"/>
                </a:ext>
              </a:extLst>
            </p:cNvPr>
            <p:cNvGrpSpPr/>
            <p:nvPr/>
          </p:nvGrpSpPr>
          <p:grpSpPr>
            <a:xfrm>
              <a:off x="4604287" y="4059383"/>
              <a:ext cx="1604505" cy="830997"/>
              <a:chOff x="4604287" y="2711572"/>
              <a:chExt cx="1604505" cy="830997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4F60AD1-1AFE-4B0F-83D9-F50621ED5A3B}"/>
                  </a:ext>
                </a:extLst>
              </p:cNvPr>
              <p:cNvSpPr txBox="1"/>
              <p:nvPr/>
            </p:nvSpPr>
            <p:spPr>
              <a:xfrm>
                <a:off x="4604287" y="2711572"/>
                <a:ext cx="9098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028599"/>
                    </a:solidFill>
                  </a:rPr>
                  <a:t>2018.08</a:t>
                </a:r>
                <a:endParaRPr lang="ko-KR" altLang="en-US" sz="2400" b="1" dirty="0">
                  <a:solidFill>
                    <a:srgbClr val="028599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0E5C575D-DC03-40E7-A6D2-91213DC5089C}"/>
                  </a:ext>
                </a:extLst>
              </p:cNvPr>
              <p:cNvSpPr/>
              <p:nvPr/>
            </p:nvSpPr>
            <p:spPr>
              <a:xfrm>
                <a:off x="6076517" y="2876267"/>
                <a:ext cx="132275" cy="1322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 dirty="0"/>
              </a:p>
            </p:txBody>
          </p:sp>
          <p:sp>
            <p:nvSpPr>
              <p:cNvPr id="64" name="이등변 삼각형 63">
                <a:extLst>
                  <a:ext uri="{FF2B5EF4-FFF2-40B4-BE49-F238E27FC236}">
                    <a16:creationId xmlns:a16="http://schemas.microsoft.com/office/drawing/2014/main" id="{D0F9ADB8-EAD2-447D-8B08-33A7CE7647FB}"/>
                  </a:ext>
                </a:extLst>
              </p:cNvPr>
              <p:cNvSpPr/>
              <p:nvPr/>
            </p:nvSpPr>
            <p:spPr>
              <a:xfrm rot="5400000">
                <a:off x="5662294" y="2880432"/>
                <a:ext cx="210503" cy="123945"/>
              </a:xfrm>
              <a:prstGeom prst="triangle">
                <a:avLst/>
              </a:prstGeom>
              <a:solidFill>
                <a:srgbClr val="FF3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D765D151-1263-4889-9196-6984EBC3E991}"/>
                </a:ext>
              </a:extLst>
            </p:cNvPr>
            <p:cNvGrpSpPr/>
            <p:nvPr/>
          </p:nvGrpSpPr>
          <p:grpSpPr>
            <a:xfrm>
              <a:off x="975874" y="4087857"/>
              <a:ext cx="3450724" cy="801327"/>
              <a:chOff x="975874" y="2755533"/>
              <a:chExt cx="3450724" cy="801327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78DDE39-1AAD-4959-AB0A-629351FD2AE4}"/>
                  </a:ext>
                </a:extLst>
              </p:cNvPr>
              <p:cNvSpPr txBox="1"/>
              <p:nvPr/>
            </p:nvSpPr>
            <p:spPr>
              <a:xfrm>
                <a:off x="1402672" y="2755533"/>
                <a:ext cx="29842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2000" b="1">
                    <a:solidFill>
                      <a:srgbClr val="404040"/>
                    </a:solidFill>
                  </a:rPr>
                  <a:t>영농후계장학생</a:t>
                </a:r>
                <a:r>
                  <a:rPr lang="ko-KR" altLang="en-US" sz="2000" b="1" dirty="0">
                    <a:solidFill>
                      <a:srgbClr val="404040"/>
                    </a:solidFill>
                  </a:rPr>
                  <a:t> 멘토링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A09A55F-C779-4ADC-B432-67F4067C35D6}"/>
                  </a:ext>
                </a:extLst>
              </p:cNvPr>
              <p:cNvSpPr txBox="1"/>
              <p:nvPr/>
            </p:nvSpPr>
            <p:spPr>
              <a:xfrm>
                <a:off x="975874" y="3095195"/>
                <a:ext cx="3450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200" dirty="0">
                    <a:solidFill>
                      <a:srgbClr val="404040"/>
                    </a:solidFill>
                  </a:rPr>
                  <a:t>산딸기 닷컴 </a:t>
                </a:r>
                <a:r>
                  <a:rPr lang="ko-KR" altLang="en-US" sz="1200" dirty="0" err="1">
                    <a:solidFill>
                      <a:srgbClr val="404040"/>
                    </a:solidFill>
                  </a:rPr>
                  <a:t>최석용</a:t>
                </a:r>
                <a:r>
                  <a:rPr lang="ko-KR" altLang="en-US" sz="1200" dirty="0">
                    <a:solidFill>
                      <a:srgbClr val="404040"/>
                    </a:solidFill>
                  </a:rPr>
                  <a:t> 대표님과 만남을 통해</a:t>
                </a:r>
                <a:endParaRPr lang="en-US" altLang="ko-KR" sz="1200" dirty="0">
                  <a:solidFill>
                    <a:srgbClr val="404040"/>
                  </a:solidFill>
                </a:endParaRPr>
              </a:p>
              <a:p>
                <a:pPr algn="r"/>
                <a:r>
                  <a:rPr lang="ko-KR" altLang="en-US" sz="1200" dirty="0">
                    <a:solidFill>
                      <a:srgbClr val="404040"/>
                    </a:solidFill>
                  </a:rPr>
                  <a:t>영농사업을 설계하고 피드백 받다</a:t>
                </a:r>
              </a:p>
            </p:txBody>
          </p:sp>
        </p:grp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E6282EB3-39E2-4331-84DD-35C7098EAF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224" y="6152224"/>
            <a:ext cx="705775" cy="705775"/>
          </a:xfrm>
          <a:prstGeom prst="rect">
            <a:avLst/>
          </a:prstGeom>
        </p:spPr>
      </p:pic>
      <p:sp>
        <p:nvSpPr>
          <p:cNvPr id="50" name="제목 32">
            <a:extLst>
              <a:ext uri="{FF2B5EF4-FFF2-40B4-BE49-F238E27FC236}">
                <a16:creationId xmlns:a16="http://schemas.microsoft.com/office/drawing/2014/main" id="{1D6E0F4C-90B3-494C-8EC4-C2939BF7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024" y="243875"/>
            <a:ext cx="10515600" cy="685360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#</a:t>
            </a:r>
            <a:r>
              <a:rPr lang="ko-KR" altLang="en-US" b="1" dirty="0">
                <a:solidFill>
                  <a:schemeClr val="tx1"/>
                </a:solidFill>
              </a:rPr>
              <a:t>현재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ko-KR" altLang="en-US" b="1" dirty="0">
                <a:solidFill>
                  <a:schemeClr val="tx1"/>
                </a:solidFill>
              </a:rPr>
              <a:t>역량강화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DF92749-833A-484A-B6CD-0DC4619C3516}"/>
              </a:ext>
            </a:extLst>
          </p:cNvPr>
          <p:cNvGrpSpPr/>
          <p:nvPr/>
        </p:nvGrpSpPr>
        <p:grpSpPr>
          <a:xfrm>
            <a:off x="7185775" y="243875"/>
            <a:ext cx="2286340" cy="957893"/>
            <a:chOff x="978107" y="862625"/>
            <a:chExt cx="1184802" cy="496389"/>
          </a:xfrm>
        </p:grpSpPr>
        <p:sp>
          <p:nvSpPr>
            <p:cNvPr id="53" name="모서리가 둥근 직사각형 35">
              <a:extLst>
                <a:ext uri="{FF2B5EF4-FFF2-40B4-BE49-F238E27FC236}">
                  <a16:creationId xmlns:a16="http://schemas.microsoft.com/office/drawing/2014/main" id="{0D27E4F6-76F3-43BE-817A-9F654779B6B7}"/>
                </a:ext>
              </a:extLst>
            </p:cNvPr>
            <p:cNvSpPr/>
            <p:nvPr/>
          </p:nvSpPr>
          <p:spPr>
            <a:xfrm>
              <a:off x="978107" y="862625"/>
              <a:ext cx="1114098" cy="496389"/>
            </a:xfrm>
            <a:prstGeom prst="roundRect">
              <a:avLst>
                <a:gd name="adj" fmla="val 8862"/>
              </a:avLst>
            </a:prstGeom>
            <a:solidFill>
              <a:srgbClr val="EBE8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36">
              <a:extLst>
                <a:ext uri="{FF2B5EF4-FFF2-40B4-BE49-F238E27FC236}">
                  <a16:creationId xmlns:a16="http://schemas.microsoft.com/office/drawing/2014/main" id="{AF79B565-6FCB-488A-A1EF-0AAC17D5137F}"/>
                </a:ext>
              </a:extLst>
            </p:cNvPr>
            <p:cNvSpPr/>
            <p:nvPr/>
          </p:nvSpPr>
          <p:spPr>
            <a:xfrm>
              <a:off x="2058252" y="982471"/>
              <a:ext cx="104657" cy="256696"/>
            </a:xfrm>
            <a:prstGeom prst="roundRect">
              <a:avLst>
                <a:gd name="adj" fmla="val 37326"/>
              </a:avLst>
            </a:prstGeom>
            <a:solidFill>
              <a:srgbClr val="EBE8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08BB994-8D03-40C3-88FA-7CFE41A4C138}"/>
                </a:ext>
              </a:extLst>
            </p:cNvPr>
            <p:cNvSpPr/>
            <p:nvPr/>
          </p:nvSpPr>
          <p:spPr>
            <a:xfrm>
              <a:off x="1052862" y="934994"/>
              <a:ext cx="100013" cy="354718"/>
            </a:xfrm>
            <a:prstGeom prst="rect">
              <a:avLst/>
            </a:prstGeom>
            <a:solidFill>
              <a:srgbClr val="7E4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B9E4646-C687-4757-9AAD-B48B0BACA447}"/>
                </a:ext>
              </a:extLst>
            </p:cNvPr>
            <p:cNvSpPr/>
            <p:nvPr/>
          </p:nvSpPr>
          <p:spPr>
            <a:xfrm>
              <a:off x="1171220" y="934994"/>
              <a:ext cx="100013" cy="354718"/>
            </a:xfrm>
            <a:prstGeom prst="rect">
              <a:avLst/>
            </a:prstGeom>
            <a:solidFill>
              <a:srgbClr val="7E4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1948C34-B608-400C-8B97-CED2BBFEAF77}"/>
                </a:ext>
              </a:extLst>
            </p:cNvPr>
            <p:cNvSpPr/>
            <p:nvPr/>
          </p:nvSpPr>
          <p:spPr>
            <a:xfrm>
              <a:off x="1427925" y="934994"/>
              <a:ext cx="100013" cy="354718"/>
            </a:xfrm>
            <a:prstGeom prst="rect">
              <a:avLst/>
            </a:prstGeom>
            <a:solidFill>
              <a:srgbClr val="7E4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77D06D8-D57C-4940-8AEE-24724F6012E9}"/>
                </a:ext>
              </a:extLst>
            </p:cNvPr>
            <p:cNvSpPr/>
            <p:nvPr/>
          </p:nvSpPr>
          <p:spPr>
            <a:xfrm>
              <a:off x="1293199" y="934994"/>
              <a:ext cx="100013" cy="354718"/>
            </a:xfrm>
            <a:prstGeom prst="rect">
              <a:avLst/>
            </a:prstGeom>
            <a:solidFill>
              <a:srgbClr val="7E4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7047E8D-AF01-469C-9888-9EA9D19D677A}"/>
                </a:ext>
              </a:extLst>
            </p:cNvPr>
            <p:cNvSpPr/>
            <p:nvPr/>
          </p:nvSpPr>
          <p:spPr>
            <a:xfrm>
              <a:off x="1557787" y="934994"/>
              <a:ext cx="100013" cy="354718"/>
            </a:xfrm>
            <a:prstGeom prst="rect">
              <a:avLst/>
            </a:prstGeom>
            <a:solidFill>
              <a:srgbClr val="7E4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22F4E1F-EE89-411F-8063-739B2D75B93F}"/>
                </a:ext>
              </a:extLst>
            </p:cNvPr>
            <p:cNvSpPr/>
            <p:nvPr/>
          </p:nvSpPr>
          <p:spPr>
            <a:xfrm>
              <a:off x="1683189" y="934994"/>
              <a:ext cx="100013" cy="354718"/>
            </a:xfrm>
            <a:prstGeom prst="rect">
              <a:avLst/>
            </a:prstGeom>
            <a:solidFill>
              <a:srgbClr val="7E4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A725E8D0-C6E7-4F72-9159-0ED12D1AC51B}"/>
              </a:ext>
            </a:extLst>
          </p:cNvPr>
          <p:cNvSpPr txBox="1"/>
          <p:nvPr/>
        </p:nvSpPr>
        <p:spPr>
          <a:xfrm>
            <a:off x="9749760" y="355823"/>
            <a:ext cx="208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7E4D76"/>
                </a:solidFill>
                <a:latin typeface="a특고딕" panose="02020600000000000000" pitchFamily="18" charset="-127"/>
                <a:ea typeface="a특고딕" panose="02020600000000000000" pitchFamily="18" charset="-127"/>
              </a:rPr>
              <a:t>70%</a:t>
            </a:r>
            <a:endParaRPr lang="ko-KR" altLang="en-US" sz="3600" b="1" dirty="0">
              <a:solidFill>
                <a:srgbClr val="7E4D76"/>
              </a:solidFill>
              <a:latin typeface="a특고딕" panose="02020600000000000000" pitchFamily="18" charset="-127"/>
              <a:ea typeface="a특고딕" panose="02020600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D6E9BA4-5188-4B07-99CA-CE7E715365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6598" y="4333453"/>
            <a:ext cx="1675659" cy="223421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9A5CEF4-8F5C-4813-AC71-A18FA16D8C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41" y="1772792"/>
            <a:ext cx="2088939" cy="156670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C613C6F-C822-4726-9FEF-AE1765021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320" y="1775358"/>
            <a:ext cx="2101328" cy="1564137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C52B16C1-8C6C-4117-9223-7EEDAE7FA475}"/>
              </a:ext>
            </a:extLst>
          </p:cNvPr>
          <p:cNvGrpSpPr/>
          <p:nvPr/>
        </p:nvGrpSpPr>
        <p:grpSpPr>
          <a:xfrm>
            <a:off x="6948822" y="3764280"/>
            <a:ext cx="4537400" cy="1802019"/>
            <a:chOff x="6948822" y="3764280"/>
            <a:chExt cx="4144237" cy="1570301"/>
          </a:xfrm>
        </p:grpSpPr>
        <p:sp>
          <p:nvSpPr>
            <p:cNvPr id="25" name="Freeform 50">
              <a:extLst>
                <a:ext uri="{FF2B5EF4-FFF2-40B4-BE49-F238E27FC236}">
                  <a16:creationId xmlns:a16="http://schemas.microsoft.com/office/drawing/2014/main" id="{DC8E06C8-0AE7-42B8-A379-EB3BD32A0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4423" y="5179750"/>
              <a:ext cx="22225" cy="107950"/>
            </a:xfrm>
            <a:custGeom>
              <a:avLst/>
              <a:gdLst>
                <a:gd name="T0" fmla="*/ 12 w 24"/>
                <a:gd name="T1" fmla="*/ 0 h 114"/>
                <a:gd name="T2" fmla="*/ 5 w 24"/>
                <a:gd name="T3" fmla="*/ 0 h 114"/>
                <a:gd name="T4" fmla="*/ 0 w 24"/>
                <a:gd name="T5" fmla="*/ 5 h 114"/>
                <a:gd name="T6" fmla="*/ 0 w 24"/>
                <a:gd name="T7" fmla="*/ 107 h 114"/>
                <a:gd name="T8" fmla="*/ 5 w 24"/>
                <a:gd name="T9" fmla="*/ 114 h 114"/>
                <a:gd name="T10" fmla="*/ 12 w 24"/>
                <a:gd name="T11" fmla="*/ 114 h 114"/>
                <a:gd name="T12" fmla="*/ 21 w 24"/>
                <a:gd name="T13" fmla="*/ 112 h 114"/>
                <a:gd name="T14" fmla="*/ 24 w 24"/>
                <a:gd name="T15" fmla="*/ 99 h 114"/>
                <a:gd name="T16" fmla="*/ 24 w 24"/>
                <a:gd name="T17" fmla="*/ 17 h 114"/>
                <a:gd name="T18" fmla="*/ 19 w 24"/>
                <a:gd name="T19" fmla="*/ 2 h 114"/>
                <a:gd name="T20" fmla="*/ 12 w 24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4">
                  <a:moveTo>
                    <a:pt x="1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2"/>
                    <a:pt x="0" y="2"/>
                    <a:pt x="0" y="5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" y="109"/>
                    <a:pt x="2" y="112"/>
                    <a:pt x="5" y="114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7" y="114"/>
                    <a:pt x="19" y="114"/>
                    <a:pt x="21" y="112"/>
                  </a:cubicBezTo>
                  <a:cubicBezTo>
                    <a:pt x="21" y="109"/>
                    <a:pt x="24" y="107"/>
                    <a:pt x="24" y="99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0"/>
                    <a:pt x="21" y="7"/>
                    <a:pt x="19" y="2"/>
                  </a:cubicBezTo>
                  <a:cubicBezTo>
                    <a:pt x="19" y="0"/>
                    <a:pt x="14" y="0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51">
              <a:extLst>
                <a:ext uri="{FF2B5EF4-FFF2-40B4-BE49-F238E27FC236}">
                  <a16:creationId xmlns:a16="http://schemas.microsoft.com/office/drawing/2014/main" id="{A4C89798-2191-4E03-8EB6-D0412D72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7610" y="5179750"/>
              <a:ext cx="26988" cy="31750"/>
            </a:xfrm>
            <a:custGeom>
              <a:avLst/>
              <a:gdLst>
                <a:gd name="T0" fmla="*/ 15 w 28"/>
                <a:gd name="T1" fmla="*/ 0 h 34"/>
                <a:gd name="T2" fmla="*/ 2 w 28"/>
                <a:gd name="T3" fmla="*/ 5 h 34"/>
                <a:gd name="T4" fmla="*/ 0 w 28"/>
                <a:gd name="T5" fmla="*/ 20 h 34"/>
                <a:gd name="T6" fmla="*/ 0 w 28"/>
                <a:gd name="T7" fmla="*/ 34 h 34"/>
                <a:gd name="T8" fmla="*/ 28 w 28"/>
                <a:gd name="T9" fmla="*/ 34 h 34"/>
                <a:gd name="T10" fmla="*/ 28 w 28"/>
                <a:gd name="T11" fmla="*/ 20 h 34"/>
                <a:gd name="T12" fmla="*/ 25 w 28"/>
                <a:gd name="T13" fmla="*/ 5 h 34"/>
                <a:gd name="T14" fmla="*/ 15 w 28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4">
                  <a:moveTo>
                    <a:pt x="15" y="0"/>
                  </a:moveTo>
                  <a:cubicBezTo>
                    <a:pt x="10" y="0"/>
                    <a:pt x="5" y="2"/>
                    <a:pt x="2" y="5"/>
                  </a:cubicBezTo>
                  <a:cubicBezTo>
                    <a:pt x="2" y="7"/>
                    <a:pt x="0" y="12"/>
                    <a:pt x="0" y="2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12"/>
                    <a:pt x="25" y="7"/>
                    <a:pt x="25" y="5"/>
                  </a:cubicBezTo>
                  <a:cubicBezTo>
                    <a:pt x="23" y="2"/>
                    <a:pt x="17" y="0"/>
                    <a:pt x="1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F217C39-417B-4DA7-B90E-2FCA8AE9F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282208" y="3523731"/>
              <a:ext cx="1570301" cy="205140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48B6933-DDB2-4004-9D37-2B291FAB8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210539" y="3502564"/>
              <a:ext cx="1570300" cy="2093733"/>
            </a:xfrm>
            <a:prstGeom prst="rect">
              <a:avLst/>
            </a:prstGeom>
          </p:spPr>
        </p:pic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C8810F81-71B7-47F3-B279-40A1AFDDA07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40795" y="4266557"/>
            <a:ext cx="1660104" cy="238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79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A4A7CA-D5B4-431E-BB7E-F813C569C909}"/>
              </a:ext>
            </a:extLst>
          </p:cNvPr>
          <p:cNvSpPr/>
          <p:nvPr/>
        </p:nvSpPr>
        <p:spPr>
          <a:xfrm>
            <a:off x="0" y="4837005"/>
            <a:ext cx="3932806" cy="2020994"/>
          </a:xfrm>
          <a:prstGeom prst="rect">
            <a:avLst/>
          </a:prstGeom>
          <a:solidFill>
            <a:srgbClr val="39B0D8"/>
          </a:solidFill>
          <a:ln>
            <a:solidFill>
              <a:srgbClr val="39B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CBD6660F-91C1-4962-8CE1-D186F229D9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224" y="6152224"/>
            <a:ext cx="705775" cy="70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363C31-2D5E-4E96-906B-C53B384B3DE5}"/>
              </a:ext>
            </a:extLst>
          </p:cNvPr>
          <p:cNvSpPr txBox="1"/>
          <p:nvPr/>
        </p:nvSpPr>
        <p:spPr>
          <a:xfrm>
            <a:off x="239882" y="5674544"/>
            <a:ext cx="299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http://rhof-newsletter.co.kr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ABC5583-8334-40F1-9D42-602AA2587777}"/>
              </a:ext>
            </a:extLst>
          </p:cNvPr>
          <p:cNvGrpSpPr/>
          <p:nvPr/>
        </p:nvGrpSpPr>
        <p:grpSpPr>
          <a:xfrm>
            <a:off x="0" y="-12549"/>
            <a:ext cx="4838700" cy="1647825"/>
            <a:chOff x="0" y="0"/>
            <a:chExt cx="4838700" cy="164782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4FD31C5-8511-4A29-96A5-A7B5E2526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838700" cy="164782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F3D5D3-0F32-43F6-AFE9-AA2C302C37E0}"/>
                </a:ext>
              </a:extLst>
            </p:cNvPr>
            <p:cNvSpPr/>
            <p:nvPr/>
          </p:nvSpPr>
          <p:spPr>
            <a:xfrm>
              <a:off x="3089429" y="976544"/>
              <a:ext cx="1686757" cy="594804"/>
            </a:xfrm>
            <a:prstGeom prst="rect">
              <a:avLst/>
            </a:prstGeom>
            <a:solidFill>
              <a:srgbClr val="39B0D8"/>
            </a:solidFill>
            <a:ln>
              <a:solidFill>
                <a:srgbClr val="39B0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79E60E2A-AD39-4492-97D6-ACA5A2AEC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635275"/>
            <a:ext cx="3932806" cy="3278591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7ADA8374-A375-48F4-9CDC-ED8AFA218CB7}"/>
              </a:ext>
            </a:extLst>
          </p:cNvPr>
          <p:cNvGrpSpPr/>
          <p:nvPr/>
        </p:nvGrpSpPr>
        <p:grpSpPr>
          <a:xfrm>
            <a:off x="3932807" y="0"/>
            <a:ext cx="7329996" cy="6782540"/>
            <a:chOff x="1624614" y="28575"/>
            <a:chExt cx="8522563" cy="68294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7EA8CC7-BF52-4384-8076-0FACEA568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24614" y="28575"/>
              <a:ext cx="8522563" cy="34004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14C11EA-151F-4194-A51B-CC387FD4C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24614" y="3429000"/>
              <a:ext cx="8522563" cy="3429000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987A5E5-75EF-40A2-ACA4-FFB3F6552891}"/>
              </a:ext>
            </a:extLst>
          </p:cNvPr>
          <p:cNvSpPr txBox="1"/>
          <p:nvPr/>
        </p:nvSpPr>
        <p:spPr>
          <a:xfrm>
            <a:off x="239882" y="5294205"/>
            <a:ext cx="337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농어촌희망재단뉴스레터</a:t>
            </a:r>
            <a:r>
              <a:rPr lang="en-US" altLang="ko-KR" dirty="0">
                <a:solidFill>
                  <a:schemeClr val="bg1"/>
                </a:solidFill>
              </a:rPr>
              <a:t>9</a:t>
            </a:r>
            <a:r>
              <a:rPr lang="ko-KR" altLang="en-US" dirty="0">
                <a:solidFill>
                  <a:schemeClr val="bg1"/>
                </a:solidFill>
              </a:rPr>
              <a:t>월호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583638-8D6B-4D2E-9F31-EF48B3001F7B}"/>
              </a:ext>
            </a:extLst>
          </p:cNvPr>
          <p:cNvSpPr txBox="1"/>
          <p:nvPr/>
        </p:nvSpPr>
        <p:spPr>
          <a:xfrm>
            <a:off x="7409159" y="426128"/>
            <a:ext cx="357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B050"/>
                </a:solidFill>
              </a:rPr>
              <a:t>2018</a:t>
            </a:r>
            <a:r>
              <a:rPr lang="ko-KR" altLang="en-US" sz="2400" b="1" dirty="0">
                <a:solidFill>
                  <a:srgbClr val="00B050"/>
                </a:solidFill>
              </a:rPr>
              <a:t>년 최고의 성과</a:t>
            </a:r>
          </a:p>
        </p:txBody>
      </p:sp>
    </p:spTree>
    <p:extLst>
      <p:ext uri="{BB962C8B-B14F-4D97-AF65-F5344CB8AC3E}">
        <p14:creationId xmlns:p14="http://schemas.microsoft.com/office/powerpoint/2010/main" val="246394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CB5157-17F4-49A8-AAE0-D9EE0E60EB84}"/>
              </a:ext>
            </a:extLst>
          </p:cNvPr>
          <p:cNvCxnSpPr>
            <a:cxnSpLocks/>
          </p:cNvCxnSpPr>
          <p:nvPr/>
        </p:nvCxnSpPr>
        <p:spPr>
          <a:xfrm>
            <a:off x="6142654" y="-23150"/>
            <a:ext cx="0" cy="5914664"/>
          </a:xfrm>
          <a:prstGeom prst="line">
            <a:avLst/>
          </a:prstGeom>
          <a:ln>
            <a:solidFill>
              <a:srgbClr val="0B4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50">
            <a:extLst>
              <a:ext uri="{FF2B5EF4-FFF2-40B4-BE49-F238E27FC236}">
                <a16:creationId xmlns:a16="http://schemas.microsoft.com/office/drawing/2014/main" id="{DC8E06C8-0AE7-42B8-A379-EB3BD32A062C}"/>
              </a:ext>
            </a:extLst>
          </p:cNvPr>
          <p:cNvSpPr>
            <a:spLocks/>
          </p:cNvSpPr>
          <p:nvPr/>
        </p:nvSpPr>
        <p:spPr bwMode="auto">
          <a:xfrm>
            <a:off x="10154423" y="5179750"/>
            <a:ext cx="22225" cy="107950"/>
          </a:xfrm>
          <a:custGeom>
            <a:avLst/>
            <a:gdLst>
              <a:gd name="T0" fmla="*/ 12 w 24"/>
              <a:gd name="T1" fmla="*/ 0 h 114"/>
              <a:gd name="T2" fmla="*/ 5 w 24"/>
              <a:gd name="T3" fmla="*/ 0 h 114"/>
              <a:gd name="T4" fmla="*/ 0 w 24"/>
              <a:gd name="T5" fmla="*/ 5 h 114"/>
              <a:gd name="T6" fmla="*/ 0 w 24"/>
              <a:gd name="T7" fmla="*/ 107 h 114"/>
              <a:gd name="T8" fmla="*/ 5 w 24"/>
              <a:gd name="T9" fmla="*/ 114 h 114"/>
              <a:gd name="T10" fmla="*/ 12 w 24"/>
              <a:gd name="T11" fmla="*/ 114 h 114"/>
              <a:gd name="T12" fmla="*/ 21 w 24"/>
              <a:gd name="T13" fmla="*/ 112 h 114"/>
              <a:gd name="T14" fmla="*/ 24 w 24"/>
              <a:gd name="T15" fmla="*/ 99 h 114"/>
              <a:gd name="T16" fmla="*/ 24 w 24"/>
              <a:gd name="T17" fmla="*/ 17 h 114"/>
              <a:gd name="T18" fmla="*/ 19 w 24"/>
              <a:gd name="T19" fmla="*/ 2 h 114"/>
              <a:gd name="T20" fmla="*/ 12 w 24"/>
              <a:gd name="T2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" h="114">
                <a:moveTo>
                  <a:pt x="12" y="0"/>
                </a:moveTo>
                <a:cubicBezTo>
                  <a:pt x="5" y="0"/>
                  <a:pt x="5" y="0"/>
                  <a:pt x="5" y="0"/>
                </a:cubicBezTo>
                <a:cubicBezTo>
                  <a:pt x="2" y="2"/>
                  <a:pt x="0" y="2"/>
                  <a:pt x="0" y="5"/>
                </a:cubicBezTo>
                <a:cubicBezTo>
                  <a:pt x="0" y="107"/>
                  <a:pt x="0" y="107"/>
                  <a:pt x="0" y="107"/>
                </a:cubicBezTo>
                <a:cubicBezTo>
                  <a:pt x="2" y="109"/>
                  <a:pt x="2" y="112"/>
                  <a:pt x="5" y="114"/>
                </a:cubicBezTo>
                <a:cubicBezTo>
                  <a:pt x="12" y="114"/>
                  <a:pt x="12" y="114"/>
                  <a:pt x="12" y="114"/>
                </a:cubicBezTo>
                <a:cubicBezTo>
                  <a:pt x="17" y="114"/>
                  <a:pt x="19" y="114"/>
                  <a:pt x="21" y="112"/>
                </a:cubicBezTo>
                <a:cubicBezTo>
                  <a:pt x="21" y="109"/>
                  <a:pt x="24" y="107"/>
                  <a:pt x="24" y="99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0"/>
                  <a:pt x="21" y="7"/>
                  <a:pt x="19" y="2"/>
                </a:cubicBezTo>
                <a:cubicBezTo>
                  <a:pt x="19" y="0"/>
                  <a:pt x="14" y="0"/>
                  <a:pt x="12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51">
            <a:extLst>
              <a:ext uri="{FF2B5EF4-FFF2-40B4-BE49-F238E27FC236}">
                <a16:creationId xmlns:a16="http://schemas.microsoft.com/office/drawing/2014/main" id="{A4C89798-2191-4E03-8EB6-D0412D7230CA}"/>
              </a:ext>
            </a:extLst>
          </p:cNvPr>
          <p:cNvSpPr>
            <a:spLocks/>
          </p:cNvSpPr>
          <p:nvPr/>
        </p:nvSpPr>
        <p:spPr bwMode="auto">
          <a:xfrm>
            <a:off x="10257610" y="5179750"/>
            <a:ext cx="26988" cy="31750"/>
          </a:xfrm>
          <a:custGeom>
            <a:avLst/>
            <a:gdLst>
              <a:gd name="T0" fmla="*/ 15 w 28"/>
              <a:gd name="T1" fmla="*/ 0 h 34"/>
              <a:gd name="T2" fmla="*/ 2 w 28"/>
              <a:gd name="T3" fmla="*/ 5 h 34"/>
              <a:gd name="T4" fmla="*/ 0 w 28"/>
              <a:gd name="T5" fmla="*/ 20 h 34"/>
              <a:gd name="T6" fmla="*/ 0 w 28"/>
              <a:gd name="T7" fmla="*/ 34 h 34"/>
              <a:gd name="T8" fmla="*/ 28 w 28"/>
              <a:gd name="T9" fmla="*/ 34 h 34"/>
              <a:gd name="T10" fmla="*/ 28 w 28"/>
              <a:gd name="T11" fmla="*/ 20 h 34"/>
              <a:gd name="T12" fmla="*/ 25 w 28"/>
              <a:gd name="T13" fmla="*/ 5 h 34"/>
              <a:gd name="T14" fmla="*/ 15 w 28"/>
              <a:gd name="T1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34">
                <a:moveTo>
                  <a:pt x="15" y="0"/>
                </a:moveTo>
                <a:cubicBezTo>
                  <a:pt x="10" y="0"/>
                  <a:pt x="5" y="2"/>
                  <a:pt x="2" y="5"/>
                </a:cubicBezTo>
                <a:cubicBezTo>
                  <a:pt x="2" y="7"/>
                  <a:pt x="0" y="12"/>
                  <a:pt x="0" y="20"/>
                </a:cubicBezTo>
                <a:cubicBezTo>
                  <a:pt x="0" y="34"/>
                  <a:pt x="0" y="34"/>
                  <a:pt x="0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12"/>
                  <a:pt x="25" y="7"/>
                  <a:pt x="25" y="5"/>
                </a:cubicBezTo>
                <a:cubicBezTo>
                  <a:pt x="23" y="2"/>
                  <a:pt x="17" y="0"/>
                  <a:pt x="15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E10EDAF-00D0-40B5-93CE-293AD30BF01E}"/>
              </a:ext>
            </a:extLst>
          </p:cNvPr>
          <p:cNvSpPr/>
          <p:nvPr/>
        </p:nvSpPr>
        <p:spPr>
          <a:xfrm>
            <a:off x="5702074" y="5676653"/>
            <a:ext cx="881161" cy="881159"/>
          </a:xfrm>
          <a:prstGeom prst="ellipse">
            <a:avLst/>
          </a:prstGeom>
          <a:solidFill>
            <a:srgbClr val="3BC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END</a:t>
            </a:r>
            <a:endParaRPr lang="ko-KR" altLang="en-US" sz="16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41830BE-CD84-4524-9329-0A64C26E6FC4}"/>
              </a:ext>
            </a:extLst>
          </p:cNvPr>
          <p:cNvGrpSpPr/>
          <p:nvPr/>
        </p:nvGrpSpPr>
        <p:grpSpPr>
          <a:xfrm>
            <a:off x="843380" y="1322988"/>
            <a:ext cx="5365412" cy="650894"/>
            <a:chOff x="843380" y="2711572"/>
            <a:chExt cx="5365412" cy="65089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87E215B-8CBE-4C9B-B6C1-344BF185E621}"/>
                </a:ext>
              </a:extLst>
            </p:cNvPr>
            <p:cNvGrpSpPr/>
            <p:nvPr/>
          </p:nvGrpSpPr>
          <p:grpSpPr>
            <a:xfrm>
              <a:off x="843380" y="2755533"/>
              <a:ext cx="3583218" cy="606933"/>
              <a:chOff x="843380" y="2755533"/>
              <a:chExt cx="3583218" cy="606933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0DCC6CF-9CBC-46E4-946E-E72C6067E3E3}"/>
                  </a:ext>
                </a:extLst>
              </p:cNvPr>
              <p:cNvSpPr txBox="1"/>
              <p:nvPr/>
            </p:nvSpPr>
            <p:spPr>
              <a:xfrm>
                <a:off x="2097072" y="2755533"/>
                <a:ext cx="22898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2000" b="1" dirty="0">
                    <a:solidFill>
                      <a:srgbClr val="404040"/>
                    </a:solidFill>
                  </a:rPr>
                  <a:t>글로벌 역량 강화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290B37-CA84-4EE1-B11F-5B1C8907C3CD}"/>
                  </a:ext>
                </a:extLst>
              </p:cNvPr>
              <p:cNvSpPr txBox="1"/>
              <p:nvPr/>
            </p:nvSpPr>
            <p:spPr>
              <a:xfrm>
                <a:off x="843380" y="3085467"/>
                <a:ext cx="35832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200" dirty="0">
                    <a:solidFill>
                      <a:srgbClr val="404040"/>
                    </a:solidFill>
                  </a:rPr>
                  <a:t>홍콩 </a:t>
                </a:r>
                <a:r>
                  <a:rPr lang="ko-KR" altLang="en-US" sz="1200" dirty="0" err="1">
                    <a:solidFill>
                      <a:srgbClr val="404040"/>
                    </a:solidFill>
                  </a:rPr>
                  <a:t>링난대학교</a:t>
                </a:r>
                <a:r>
                  <a:rPr lang="ko-KR" altLang="en-US" sz="1200" dirty="0">
                    <a:solidFill>
                      <a:srgbClr val="404040"/>
                    </a:solidFill>
                  </a:rPr>
                  <a:t> </a:t>
                </a:r>
                <a:r>
                  <a:rPr lang="en-US" altLang="ko-KR" sz="1200" dirty="0">
                    <a:solidFill>
                      <a:srgbClr val="404040"/>
                    </a:solidFill>
                  </a:rPr>
                  <a:t>2019-1</a:t>
                </a:r>
                <a:r>
                  <a:rPr lang="ko-KR" altLang="en-US" sz="1200" dirty="0">
                    <a:solidFill>
                      <a:srgbClr val="404040"/>
                    </a:solidFill>
                  </a:rPr>
                  <a:t>학기 교환학생 파견 예정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2652DC9-A4C1-494C-896A-727EE483416D}"/>
                </a:ext>
              </a:extLst>
            </p:cNvPr>
            <p:cNvGrpSpPr/>
            <p:nvPr/>
          </p:nvGrpSpPr>
          <p:grpSpPr>
            <a:xfrm>
              <a:off x="4604287" y="2711572"/>
              <a:ext cx="1604505" cy="461665"/>
              <a:chOff x="4604287" y="2711572"/>
              <a:chExt cx="1604505" cy="46166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C6DA23-4116-41AF-BA5D-E42397EBF8D7}"/>
                  </a:ext>
                </a:extLst>
              </p:cNvPr>
              <p:cNvSpPr txBox="1"/>
              <p:nvPr/>
            </p:nvSpPr>
            <p:spPr>
              <a:xfrm>
                <a:off x="4604287" y="2711572"/>
                <a:ext cx="9098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028599"/>
                    </a:solidFill>
                  </a:rPr>
                  <a:t>2019</a:t>
                </a:r>
                <a:endParaRPr lang="ko-KR" altLang="en-US" sz="2400" b="1" dirty="0">
                  <a:solidFill>
                    <a:srgbClr val="028599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2691E2B5-8662-4612-855C-106512170315}"/>
                  </a:ext>
                </a:extLst>
              </p:cNvPr>
              <p:cNvSpPr/>
              <p:nvPr/>
            </p:nvSpPr>
            <p:spPr>
              <a:xfrm>
                <a:off x="6076517" y="2876267"/>
                <a:ext cx="132275" cy="1322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 dirty="0"/>
              </a:p>
            </p:txBody>
          </p:sp>
          <p:sp>
            <p:nvSpPr>
              <p:cNvPr id="14" name="이등변 삼각형 13">
                <a:extLst>
                  <a:ext uri="{FF2B5EF4-FFF2-40B4-BE49-F238E27FC236}">
                    <a16:creationId xmlns:a16="http://schemas.microsoft.com/office/drawing/2014/main" id="{EA17BA6B-5E45-4CFF-9020-F4BAB0897555}"/>
                  </a:ext>
                </a:extLst>
              </p:cNvPr>
              <p:cNvSpPr/>
              <p:nvPr/>
            </p:nvSpPr>
            <p:spPr>
              <a:xfrm rot="5400000">
                <a:off x="5662294" y="2880432"/>
                <a:ext cx="210503" cy="123945"/>
              </a:xfrm>
              <a:prstGeom prst="triangle">
                <a:avLst/>
              </a:prstGeom>
              <a:solidFill>
                <a:srgbClr val="FF3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FB0BA0C-F011-435F-B7B9-695C517654D3}"/>
              </a:ext>
            </a:extLst>
          </p:cNvPr>
          <p:cNvGrpSpPr/>
          <p:nvPr/>
        </p:nvGrpSpPr>
        <p:grpSpPr>
          <a:xfrm>
            <a:off x="6076517" y="2314397"/>
            <a:ext cx="5146836" cy="656284"/>
            <a:chOff x="6076517" y="3160592"/>
            <a:chExt cx="5146836" cy="65628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B6F7900-4B71-4AFF-9A9E-F70857D29934}"/>
                </a:ext>
              </a:extLst>
            </p:cNvPr>
            <p:cNvGrpSpPr/>
            <p:nvPr/>
          </p:nvGrpSpPr>
          <p:grpSpPr>
            <a:xfrm>
              <a:off x="6076517" y="3160592"/>
              <a:ext cx="1530176" cy="461665"/>
              <a:chOff x="6076517" y="3160592"/>
              <a:chExt cx="1530176" cy="46166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F935535-C8DA-4072-AA83-8DE1E8DF6261}"/>
                  </a:ext>
                </a:extLst>
              </p:cNvPr>
              <p:cNvSpPr txBox="1"/>
              <p:nvPr/>
            </p:nvSpPr>
            <p:spPr>
              <a:xfrm>
                <a:off x="6696880" y="3160592"/>
                <a:ext cx="9098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028599"/>
                    </a:solidFill>
                  </a:rPr>
                  <a:t>2020</a:t>
                </a:r>
                <a:endParaRPr lang="ko-KR" altLang="en-US" sz="2400" b="1" dirty="0">
                  <a:solidFill>
                    <a:srgbClr val="028599"/>
                  </a:solidFill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505A7E9-6A14-4A6C-B4F1-45096764A52C}"/>
                  </a:ext>
                </a:extLst>
              </p:cNvPr>
              <p:cNvSpPr/>
              <p:nvPr/>
            </p:nvSpPr>
            <p:spPr>
              <a:xfrm>
                <a:off x="6076517" y="3325287"/>
                <a:ext cx="132275" cy="1322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 dirty="0"/>
              </a:p>
            </p:txBody>
          </p:sp>
          <p:sp>
            <p:nvSpPr>
              <p:cNvPr id="39" name="이등변 삼각형 38">
                <a:extLst>
                  <a:ext uri="{FF2B5EF4-FFF2-40B4-BE49-F238E27FC236}">
                    <a16:creationId xmlns:a16="http://schemas.microsoft.com/office/drawing/2014/main" id="{723ACA09-7051-4BB5-849A-102572D59A06}"/>
                  </a:ext>
                </a:extLst>
              </p:cNvPr>
              <p:cNvSpPr/>
              <p:nvPr/>
            </p:nvSpPr>
            <p:spPr>
              <a:xfrm rot="16200000">
                <a:off x="6401880" y="3329453"/>
                <a:ext cx="210503" cy="123945"/>
              </a:xfrm>
              <a:prstGeom prst="triangle">
                <a:avLst/>
              </a:prstGeom>
              <a:solidFill>
                <a:srgbClr val="FF3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0661B51-C61E-41EB-9D48-80A41D26E53A}"/>
                </a:ext>
              </a:extLst>
            </p:cNvPr>
            <p:cNvGrpSpPr/>
            <p:nvPr/>
          </p:nvGrpSpPr>
          <p:grpSpPr>
            <a:xfrm>
              <a:off x="7772629" y="3201511"/>
              <a:ext cx="3450724" cy="615365"/>
              <a:chOff x="7772629" y="3201511"/>
              <a:chExt cx="3450724" cy="615365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8578542-26C2-4365-B7F8-EF010FF330F6}"/>
                  </a:ext>
                </a:extLst>
              </p:cNvPr>
              <p:cNvSpPr txBox="1"/>
              <p:nvPr/>
            </p:nvSpPr>
            <p:spPr>
              <a:xfrm>
                <a:off x="7779426" y="3201511"/>
                <a:ext cx="20816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rgbClr val="404040"/>
                    </a:solidFill>
                  </a:rPr>
                  <a:t>자리를 잡다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487D73-0608-439F-AE10-F838BFA7CA73}"/>
                  </a:ext>
                </a:extLst>
              </p:cNvPr>
              <p:cNvSpPr txBox="1"/>
              <p:nvPr/>
            </p:nvSpPr>
            <p:spPr>
              <a:xfrm>
                <a:off x="7772629" y="3539877"/>
                <a:ext cx="34507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rgbClr val="404040"/>
                    </a:solidFill>
                  </a:rPr>
                  <a:t>나의 직무 역량을 실현할 기회를 얻다</a:t>
                </a:r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08F8527-566D-49A7-BEE0-6431805409A6}"/>
              </a:ext>
            </a:extLst>
          </p:cNvPr>
          <p:cNvGrpSpPr/>
          <p:nvPr/>
        </p:nvGrpSpPr>
        <p:grpSpPr>
          <a:xfrm>
            <a:off x="975874" y="3333863"/>
            <a:ext cx="5232918" cy="645135"/>
            <a:chOff x="975874" y="4059383"/>
            <a:chExt cx="5232918" cy="645135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4E1342B-9E12-4F5E-A2B5-063220087A75}"/>
                </a:ext>
              </a:extLst>
            </p:cNvPr>
            <p:cNvGrpSpPr/>
            <p:nvPr/>
          </p:nvGrpSpPr>
          <p:grpSpPr>
            <a:xfrm>
              <a:off x="4604287" y="4059383"/>
              <a:ext cx="1604505" cy="461665"/>
              <a:chOff x="4604287" y="2711572"/>
              <a:chExt cx="1604505" cy="461665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4F60AD1-1AFE-4B0F-83D9-F50621ED5A3B}"/>
                  </a:ext>
                </a:extLst>
              </p:cNvPr>
              <p:cNvSpPr txBox="1"/>
              <p:nvPr/>
            </p:nvSpPr>
            <p:spPr>
              <a:xfrm>
                <a:off x="4604287" y="2711572"/>
                <a:ext cx="9098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028599"/>
                    </a:solidFill>
                  </a:rPr>
                  <a:t>2030</a:t>
                </a:r>
                <a:endParaRPr lang="ko-KR" altLang="en-US" sz="2400" b="1" dirty="0">
                  <a:solidFill>
                    <a:srgbClr val="028599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0E5C575D-DC03-40E7-A6D2-91213DC5089C}"/>
                  </a:ext>
                </a:extLst>
              </p:cNvPr>
              <p:cNvSpPr/>
              <p:nvPr/>
            </p:nvSpPr>
            <p:spPr>
              <a:xfrm>
                <a:off x="6076517" y="2876267"/>
                <a:ext cx="132275" cy="1322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 dirty="0"/>
              </a:p>
            </p:txBody>
          </p:sp>
          <p:sp>
            <p:nvSpPr>
              <p:cNvPr id="64" name="이등변 삼각형 63">
                <a:extLst>
                  <a:ext uri="{FF2B5EF4-FFF2-40B4-BE49-F238E27FC236}">
                    <a16:creationId xmlns:a16="http://schemas.microsoft.com/office/drawing/2014/main" id="{D0F9ADB8-EAD2-447D-8B08-33A7CE7647FB}"/>
                  </a:ext>
                </a:extLst>
              </p:cNvPr>
              <p:cNvSpPr/>
              <p:nvPr/>
            </p:nvSpPr>
            <p:spPr>
              <a:xfrm rot="5400000">
                <a:off x="5662294" y="2880432"/>
                <a:ext cx="210503" cy="123945"/>
              </a:xfrm>
              <a:prstGeom prst="triangle">
                <a:avLst/>
              </a:prstGeom>
              <a:solidFill>
                <a:srgbClr val="FF3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D765D151-1263-4889-9196-6984EBC3E991}"/>
                </a:ext>
              </a:extLst>
            </p:cNvPr>
            <p:cNvGrpSpPr/>
            <p:nvPr/>
          </p:nvGrpSpPr>
          <p:grpSpPr>
            <a:xfrm>
              <a:off x="975874" y="4087857"/>
              <a:ext cx="3450724" cy="616661"/>
              <a:chOff x="975874" y="2755533"/>
              <a:chExt cx="3450724" cy="616661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78DDE39-1AAD-4959-AB0A-629351FD2AE4}"/>
                  </a:ext>
                </a:extLst>
              </p:cNvPr>
              <p:cNvSpPr txBox="1"/>
              <p:nvPr/>
            </p:nvSpPr>
            <p:spPr>
              <a:xfrm>
                <a:off x="1819922" y="2755533"/>
                <a:ext cx="25669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2000" b="1" dirty="0">
                    <a:solidFill>
                      <a:srgbClr val="404040"/>
                    </a:solidFill>
                  </a:rPr>
                  <a:t>전문가의 길을 걷다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A09A55F-C779-4ADC-B432-67F4067C35D6}"/>
                  </a:ext>
                </a:extLst>
              </p:cNvPr>
              <p:cNvSpPr txBox="1"/>
              <p:nvPr/>
            </p:nvSpPr>
            <p:spPr>
              <a:xfrm>
                <a:off x="975874" y="3095195"/>
                <a:ext cx="34507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200" dirty="0">
                    <a:solidFill>
                      <a:srgbClr val="404040"/>
                    </a:solidFill>
                  </a:rPr>
                  <a:t>농산물</a:t>
                </a:r>
                <a:r>
                  <a:rPr lang="en-US" altLang="ko-KR" sz="1200" dirty="0">
                    <a:solidFill>
                      <a:srgbClr val="404040"/>
                    </a:solidFill>
                  </a:rPr>
                  <a:t>&amp;</a:t>
                </a:r>
                <a:r>
                  <a:rPr lang="ko-KR" altLang="en-US" sz="1200" dirty="0">
                    <a:solidFill>
                      <a:srgbClr val="404040"/>
                    </a:solidFill>
                  </a:rPr>
                  <a:t>유통관련 경력 및 자격증 취득</a:t>
                </a: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E7F8B72-DC63-4486-AC0D-2E5C9FECE821}"/>
              </a:ext>
            </a:extLst>
          </p:cNvPr>
          <p:cNvGrpSpPr/>
          <p:nvPr/>
        </p:nvGrpSpPr>
        <p:grpSpPr>
          <a:xfrm>
            <a:off x="6069903" y="4354219"/>
            <a:ext cx="5153450" cy="636095"/>
            <a:chOff x="6069903" y="4641368"/>
            <a:chExt cx="5153450" cy="636095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FDD0A08-5952-4660-B0DA-A41FD708006A}"/>
                </a:ext>
              </a:extLst>
            </p:cNvPr>
            <p:cNvGrpSpPr/>
            <p:nvPr/>
          </p:nvGrpSpPr>
          <p:grpSpPr>
            <a:xfrm>
              <a:off x="6069903" y="4641368"/>
              <a:ext cx="1536790" cy="461665"/>
              <a:chOff x="6069903" y="3160592"/>
              <a:chExt cx="1536790" cy="461665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9D577EB-A917-43A2-B5BD-2E4BD250D53E}"/>
                  </a:ext>
                </a:extLst>
              </p:cNvPr>
              <p:cNvSpPr txBox="1"/>
              <p:nvPr/>
            </p:nvSpPr>
            <p:spPr>
              <a:xfrm>
                <a:off x="6696880" y="3160592"/>
                <a:ext cx="9098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028599"/>
                    </a:solidFill>
                  </a:rPr>
                  <a:t>2040</a:t>
                </a:r>
                <a:endParaRPr lang="ko-KR" altLang="en-US" sz="2400" b="1" dirty="0">
                  <a:solidFill>
                    <a:srgbClr val="028599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5B0B886A-6726-4AE4-A6F2-4FE1A9E5D4CD}"/>
                  </a:ext>
                </a:extLst>
              </p:cNvPr>
              <p:cNvSpPr/>
              <p:nvPr/>
            </p:nvSpPr>
            <p:spPr>
              <a:xfrm>
                <a:off x="6069903" y="3325287"/>
                <a:ext cx="145502" cy="1322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 dirty="0"/>
              </a:p>
            </p:txBody>
          </p:sp>
          <p:sp>
            <p:nvSpPr>
              <p:cNvPr id="74" name="이등변 삼각형 73">
                <a:extLst>
                  <a:ext uri="{FF2B5EF4-FFF2-40B4-BE49-F238E27FC236}">
                    <a16:creationId xmlns:a16="http://schemas.microsoft.com/office/drawing/2014/main" id="{42B72BB5-5F7D-4C78-8E14-00118B4CCD6A}"/>
                  </a:ext>
                </a:extLst>
              </p:cNvPr>
              <p:cNvSpPr/>
              <p:nvPr/>
            </p:nvSpPr>
            <p:spPr>
              <a:xfrm rot="16200000">
                <a:off x="6411448" y="3335087"/>
                <a:ext cx="191366" cy="112677"/>
              </a:xfrm>
              <a:prstGeom prst="triangle">
                <a:avLst/>
              </a:prstGeom>
              <a:solidFill>
                <a:srgbClr val="FF3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23FFD81-B7B0-4440-BC05-E11B6B6D673F}"/>
                </a:ext>
              </a:extLst>
            </p:cNvPr>
            <p:cNvGrpSpPr/>
            <p:nvPr/>
          </p:nvGrpSpPr>
          <p:grpSpPr>
            <a:xfrm>
              <a:off x="7772629" y="4662098"/>
              <a:ext cx="3450724" cy="615365"/>
              <a:chOff x="7772629" y="4729907"/>
              <a:chExt cx="3450724" cy="615365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508D761-418D-43EF-9175-5CC6835C730E}"/>
                  </a:ext>
                </a:extLst>
              </p:cNvPr>
              <p:cNvSpPr txBox="1"/>
              <p:nvPr/>
            </p:nvSpPr>
            <p:spPr>
              <a:xfrm>
                <a:off x="7779426" y="4729907"/>
                <a:ext cx="3009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rgbClr val="404040"/>
                    </a:solidFill>
                  </a:rPr>
                  <a:t>영농의 길을 걷다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8B2C7FB-A7D2-4F1B-B229-7A36ED163EAE}"/>
                  </a:ext>
                </a:extLst>
              </p:cNvPr>
              <p:cNvSpPr txBox="1"/>
              <p:nvPr/>
            </p:nvSpPr>
            <p:spPr>
              <a:xfrm>
                <a:off x="7772629" y="5068273"/>
                <a:ext cx="34507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rgbClr val="404040"/>
                    </a:solidFill>
                  </a:rPr>
                  <a:t>전문지식과 </a:t>
                </a:r>
                <a:r>
                  <a:rPr lang="ko-KR" altLang="en-US" sz="1200" dirty="0" err="1">
                    <a:solidFill>
                      <a:srgbClr val="404040"/>
                    </a:solidFill>
                  </a:rPr>
                  <a:t>스마트팜을</a:t>
                </a:r>
                <a:r>
                  <a:rPr lang="ko-KR" altLang="en-US" sz="1200" dirty="0">
                    <a:solidFill>
                      <a:srgbClr val="404040"/>
                    </a:solidFill>
                  </a:rPr>
                  <a:t> 활용한 </a:t>
                </a:r>
                <a:r>
                  <a:rPr lang="ko-KR" altLang="en-US" sz="1200" dirty="0" err="1">
                    <a:solidFill>
                      <a:srgbClr val="404040"/>
                    </a:solidFill>
                  </a:rPr>
                  <a:t>창농</a:t>
                </a:r>
                <a:endParaRPr lang="ko-KR" altLang="en-US" sz="1200" dirty="0">
                  <a:solidFill>
                    <a:srgbClr val="404040"/>
                  </a:solidFill>
                </a:endParaRPr>
              </a:p>
            </p:txBody>
          </p:sp>
        </p:grp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D48EC368-B0DE-4C2A-9F9B-7473B9EC51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224" y="6152224"/>
            <a:ext cx="705775" cy="705775"/>
          </a:xfrm>
          <a:prstGeom prst="rect">
            <a:avLst/>
          </a:prstGeom>
        </p:spPr>
      </p:pic>
      <p:sp>
        <p:nvSpPr>
          <p:cNvPr id="49" name="제목 32">
            <a:extLst>
              <a:ext uri="{FF2B5EF4-FFF2-40B4-BE49-F238E27FC236}">
                <a16:creationId xmlns:a16="http://schemas.microsoft.com/office/drawing/2014/main" id="{95E42A84-24FC-42D2-8CF8-5E23C2AB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74" y="243875"/>
            <a:ext cx="10515600" cy="685360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#</a:t>
            </a:r>
            <a:r>
              <a:rPr lang="ko-KR" altLang="en-US" b="1" dirty="0">
                <a:solidFill>
                  <a:schemeClr val="tx1"/>
                </a:solidFill>
              </a:rPr>
              <a:t>미래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ko-KR" altLang="en-US" b="1" dirty="0">
                <a:solidFill>
                  <a:schemeClr val="tx1"/>
                </a:solidFill>
              </a:rPr>
              <a:t>농산물유통전문가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75787E2-76C3-4150-9963-DEDDF8552D6B}"/>
              </a:ext>
            </a:extLst>
          </p:cNvPr>
          <p:cNvGrpSpPr/>
          <p:nvPr/>
        </p:nvGrpSpPr>
        <p:grpSpPr>
          <a:xfrm>
            <a:off x="7185775" y="243875"/>
            <a:ext cx="2286340" cy="957893"/>
            <a:chOff x="978107" y="862625"/>
            <a:chExt cx="1184802" cy="496389"/>
          </a:xfrm>
        </p:grpSpPr>
        <p:sp>
          <p:nvSpPr>
            <p:cNvPr id="52" name="모서리가 둥근 직사각형 35">
              <a:extLst>
                <a:ext uri="{FF2B5EF4-FFF2-40B4-BE49-F238E27FC236}">
                  <a16:creationId xmlns:a16="http://schemas.microsoft.com/office/drawing/2014/main" id="{E4A28B81-F6E1-4F9E-AC20-5D046D7807DC}"/>
                </a:ext>
              </a:extLst>
            </p:cNvPr>
            <p:cNvSpPr/>
            <p:nvPr/>
          </p:nvSpPr>
          <p:spPr>
            <a:xfrm>
              <a:off x="978107" y="862625"/>
              <a:ext cx="1114098" cy="496389"/>
            </a:xfrm>
            <a:prstGeom prst="roundRect">
              <a:avLst>
                <a:gd name="adj" fmla="val 8862"/>
              </a:avLst>
            </a:prstGeom>
            <a:solidFill>
              <a:srgbClr val="EBE8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36">
              <a:extLst>
                <a:ext uri="{FF2B5EF4-FFF2-40B4-BE49-F238E27FC236}">
                  <a16:creationId xmlns:a16="http://schemas.microsoft.com/office/drawing/2014/main" id="{B760B599-3A24-4D30-9E83-36AC2C5CA77E}"/>
                </a:ext>
              </a:extLst>
            </p:cNvPr>
            <p:cNvSpPr/>
            <p:nvPr/>
          </p:nvSpPr>
          <p:spPr>
            <a:xfrm>
              <a:off x="2058252" y="982471"/>
              <a:ext cx="104657" cy="256696"/>
            </a:xfrm>
            <a:prstGeom prst="roundRect">
              <a:avLst>
                <a:gd name="adj" fmla="val 37326"/>
              </a:avLst>
            </a:prstGeom>
            <a:solidFill>
              <a:srgbClr val="EBE8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E39BFED-D420-4A91-8A47-3B48BEABB7B7}"/>
                </a:ext>
              </a:extLst>
            </p:cNvPr>
            <p:cNvSpPr/>
            <p:nvPr/>
          </p:nvSpPr>
          <p:spPr>
            <a:xfrm>
              <a:off x="1052862" y="934994"/>
              <a:ext cx="100013" cy="354718"/>
            </a:xfrm>
            <a:prstGeom prst="rect">
              <a:avLst/>
            </a:prstGeom>
            <a:solidFill>
              <a:srgbClr val="7E4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F5C9CD6-F1CE-4198-8647-B419E67A2AC6}"/>
                </a:ext>
              </a:extLst>
            </p:cNvPr>
            <p:cNvSpPr/>
            <p:nvPr/>
          </p:nvSpPr>
          <p:spPr>
            <a:xfrm>
              <a:off x="1171220" y="934994"/>
              <a:ext cx="100013" cy="354718"/>
            </a:xfrm>
            <a:prstGeom prst="rect">
              <a:avLst/>
            </a:prstGeom>
            <a:solidFill>
              <a:srgbClr val="7E4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B261A1D-E955-4EDE-9851-F2CE3DED417A}"/>
                </a:ext>
              </a:extLst>
            </p:cNvPr>
            <p:cNvSpPr/>
            <p:nvPr/>
          </p:nvSpPr>
          <p:spPr>
            <a:xfrm>
              <a:off x="1427925" y="934994"/>
              <a:ext cx="100013" cy="354718"/>
            </a:xfrm>
            <a:prstGeom prst="rect">
              <a:avLst/>
            </a:prstGeom>
            <a:solidFill>
              <a:srgbClr val="7E4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E5B6D7A-E162-42D1-975F-48A314694CEA}"/>
                </a:ext>
              </a:extLst>
            </p:cNvPr>
            <p:cNvSpPr/>
            <p:nvPr/>
          </p:nvSpPr>
          <p:spPr>
            <a:xfrm>
              <a:off x="1293199" y="934994"/>
              <a:ext cx="100013" cy="354718"/>
            </a:xfrm>
            <a:prstGeom prst="rect">
              <a:avLst/>
            </a:prstGeom>
            <a:solidFill>
              <a:srgbClr val="7E4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F55CC5A-2051-4D93-857C-C21F0C2C1AB7}"/>
                </a:ext>
              </a:extLst>
            </p:cNvPr>
            <p:cNvSpPr/>
            <p:nvPr/>
          </p:nvSpPr>
          <p:spPr>
            <a:xfrm>
              <a:off x="1557787" y="934994"/>
              <a:ext cx="100013" cy="354718"/>
            </a:xfrm>
            <a:prstGeom prst="rect">
              <a:avLst/>
            </a:prstGeom>
            <a:solidFill>
              <a:srgbClr val="7E4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574AC42-E3BD-41E3-A05A-1F2238CC7C9A}"/>
                </a:ext>
              </a:extLst>
            </p:cNvPr>
            <p:cNvSpPr/>
            <p:nvPr/>
          </p:nvSpPr>
          <p:spPr>
            <a:xfrm>
              <a:off x="1683189" y="934994"/>
              <a:ext cx="100013" cy="354718"/>
            </a:xfrm>
            <a:prstGeom prst="rect">
              <a:avLst/>
            </a:prstGeom>
            <a:solidFill>
              <a:srgbClr val="7E4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6E70A75-A135-4758-92A5-C341950FBFED}"/>
                </a:ext>
              </a:extLst>
            </p:cNvPr>
            <p:cNvSpPr/>
            <p:nvPr/>
          </p:nvSpPr>
          <p:spPr>
            <a:xfrm>
              <a:off x="1801678" y="934994"/>
              <a:ext cx="100013" cy="354718"/>
            </a:xfrm>
            <a:prstGeom prst="rect">
              <a:avLst/>
            </a:prstGeom>
            <a:solidFill>
              <a:srgbClr val="7E4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FE4CC29-D41C-4A54-A2BD-7D3A905B2918}"/>
                </a:ext>
              </a:extLst>
            </p:cNvPr>
            <p:cNvSpPr/>
            <p:nvPr/>
          </p:nvSpPr>
          <p:spPr>
            <a:xfrm>
              <a:off x="1927080" y="934994"/>
              <a:ext cx="100013" cy="354718"/>
            </a:xfrm>
            <a:prstGeom prst="rect">
              <a:avLst/>
            </a:prstGeom>
            <a:solidFill>
              <a:srgbClr val="7E4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7285B0FD-730E-471F-968B-6399631587D9}"/>
              </a:ext>
            </a:extLst>
          </p:cNvPr>
          <p:cNvSpPr txBox="1"/>
          <p:nvPr/>
        </p:nvSpPr>
        <p:spPr>
          <a:xfrm>
            <a:off x="9749760" y="355823"/>
            <a:ext cx="208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7E4D76"/>
                </a:solidFill>
                <a:latin typeface="a특고딕" panose="02020600000000000000" pitchFamily="18" charset="-127"/>
                <a:ea typeface="a특고딕" panose="02020600000000000000" pitchFamily="18" charset="-127"/>
              </a:rPr>
              <a:t>100%</a:t>
            </a:r>
            <a:endParaRPr lang="ko-KR" altLang="en-US" sz="3600" b="1" dirty="0">
              <a:solidFill>
                <a:srgbClr val="7E4D76"/>
              </a:solidFill>
              <a:latin typeface="a특고딕" panose="02020600000000000000" pitchFamily="18" charset="-127"/>
              <a:ea typeface="a특고딕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3EF65F-E0FC-48D7-A612-FF2160A78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381" y="2000174"/>
            <a:ext cx="2714625" cy="723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CDA8A5-B889-4CCE-9E7C-1D6D7F5E9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077" y="2977113"/>
            <a:ext cx="3009900" cy="600075"/>
          </a:xfrm>
          <a:prstGeom prst="rect">
            <a:avLst/>
          </a:prstGeom>
        </p:spPr>
      </p:pic>
      <p:grpSp>
        <p:nvGrpSpPr>
          <p:cNvPr id="77" name="Group 43">
            <a:extLst>
              <a:ext uri="{FF2B5EF4-FFF2-40B4-BE49-F238E27FC236}">
                <a16:creationId xmlns:a16="http://schemas.microsoft.com/office/drawing/2014/main" id="{2F28E9D4-DA1D-49C5-A1D7-0151D2A95560}"/>
              </a:ext>
            </a:extLst>
          </p:cNvPr>
          <p:cNvGrpSpPr/>
          <p:nvPr/>
        </p:nvGrpSpPr>
        <p:grpSpPr>
          <a:xfrm>
            <a:off x="8496546" y="5121028"/>
            <a:ext cx="1076367" cy="1111249"/>
            <a:chOff x="4948239" y="3171825"/>
            <a:chExt cx="608012" cy="833437"/>
          </a:xfrm>
          <a:solidFill>
            <a:schemeClr val="tx1"/>
          </a:solidFill>
        </p:grpSpPr>
        <p:sp>
          <p:nvSpPr>
            <p:cNvPr id="78" name="Freeform 1965">
              <a:extLst>
                <a:ext uri="{FF2B5EF4-FFF2-40B4-BE49-F238E27FC236}">
                  <a16:creationId xmlns:a16="http://schemas.microsoft.com/office/drawing/2014/main" id="{0998EDB9-DF0C-4627-8D86-DB327506E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9851" y="3678237"/>
              <a:ext cx="204788" cy="131763"/>
            </a:xfrm>
            <a:custGeom>
              <a:avLst/>
              <a:gdLst>
                <a:gd name="T0" fmla="*/ 0 w 114"/>
                <a:gd name="T1" fmla="*/ 0 h 73"/>
                <a:gd name="T2" fmla="*/ 0 w 114"/>
                <a:gd name="T3" fmla="*/ 46 h 73"/>
                <a:gd name="T4" fmla="*/ 27 w 114"/>
                <a:gd name="T5" fmla="*/ 73 h 73"/>
                <a:gd name="T6" fmla="*/ 87 w 114"/>
                <a:gd name="T7" fmla="*/ 73 h 73"/>
                <a:gd name="T8" fmla="*/ 114 w 114"/>
                <a:gd name="T9" fmla="*/ 46 h 73"/>
                <a:gd name="T10" fmla="*/ 114 w 114"/>
                <a:gd name="T11" fmla="*/ 0 h 73"/>
                <a:gd name="T12" fmla="*/ 57 w 114"/>
                <a:gd name="T13" fmla="*/ 20 h 73"/>
                <a:gd name="T14" fmla="*/ 0 w 114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73">
                  <a:moveTo>
                    <a:pt x="0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61"/>
                    <a:pt x="12" y="73"/>
                    <a:pt x="27" y="73"/>
                  </a:cubicBezTo>
                  <a:cubicBezTo>
                    <a:pt x="87" y="73"/>
                    <a:pt x="87" y="73"/>
                    <a:pt x="87" y="73"/>
                  </a:cubicBezTo>
                  <a:cubicBezTo>
                    <a:pt x="102" y="73"/>
                    <a:pt x="114" y="61"/>
                    <a:pt x="114" y="4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98" y="12"/>
                    <a:pt x="78" y="20"/>
                    <a:pt x="57" y="20"/>
                  </a:cubicBezTo>
                  <a:cubicBezTo>
                    <a:pt x="36" y="20"/>
                    <a:pt x="17" y="12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9" name="Freeform 1966">
              <a:extLst>
                <a:ext uri="{FF2B5EF4-FFF2-40B4-BE49-F238E27FC236}">
                  <a16:creationId xmlns:a16="http://schemas.microsoft.com/office/drawing/2014/main" id="{0E8C2008-D66F-40A5-8AC7-C8590FCC6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3376" y="3668712"/>
              <a:ext cx="142875" cy="336550"/>
            </a:xfrm>
            <a:custGeom>
              <a:avLst/>
              <a:gdLst>
                <a:gd name="T0" fmla="*/ 0 w 79"/>
                <a:gd name="T1" fmla="*/ 0 h 187"/>
                <a:gd name="T2" fmla="*/ 0 w 79"/>
                <a:gd name="T3" fmla="*/ 78 h 187"/>
                <a:gd name="T4" fmla="*/ 13 w 79"/>
                <a:gd name="T5" fmla="*/ 90 h 187"/>
                <a:gd name="T6" fmla="*/ 13 w 79"/>
                <a:gd name="T7" fmla="*/ 187 h 187"/>
                <a:gd name="T8" fmla="*/ 57 w 79"/>
                <a:gd name="T9" fmla="*/ 187 h 187"/>
                <a:gd name="T10" fmla="*/ 79 w 79"/>
                <a:gd name="T11" fmla="*/ 164 h 187"/>
                <a:gd name="T12" fmla="*/ 79 w 79"/>
                <a:gd name="T13" fmla="*/ 101 h 187"/>
                <a:gd name="T14" fmla="*/ 0 w 79"/>
                <a:gd name="T15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187">
                  <a:moveTo>
                    <a:pt x="0" y="0"/>
                  </a:moveTo>
                  <a:cubicBezTo>
                    <a:pt x="0" y="78"/>
                    <a:pt x="0" y="78"/>
                    <a:pt x="0" y="78"/>
                  </a:cubicBezTo>
                  <a:cubicBezTo>
                    <a:pt x="7" y="78"/>
                    <a:pt x="13" y="83"/>
                    <a:pt x="13" y="90"/>
                  </a:cubicBezTo>
                  <a:cubicBezTo>
                    <a:pt x="13" y="187"/>
                    <a:pt x="13" y="187"/>
                    <a:pt x="13" y="187"/>
                  </a:cubicBezTo>
                  <a:cubicBezTo>
                    <a:pt x="57" y="187"/>
                    <a:pt x="57" y="187"/>
                    <a:pt x="57" y="187"/>
                  </a:cubicBezTo>
                  <a:cubicBezTo>
                    <a:pt x="69" y="187"/>
                    <a:pt x="79" y="177"/>
                    <a:pt x="79" y="164"/>
                  </a:cubicBezTo>
                  <a:cubicBezTo>
                    <a:pt x="79" y="101"/>
                    <a:pt x="79" y="101"/>
                    <a:pt x="79" y="101"/>
                  </a:cubicBezTo>
                  <a:cubicBezTo>
                    <a:pt x="79" y="54"/>
                    <a:pt x="47" y="12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0" name="Freeform 1967">
              <a:extLst>
                <a:ext uri="{FF2B5EF4-FFF2-40B4-BE49-F238E27FC236}">
                  <a16:creationId xmlns:a16="http://schemas.microsoft.com/office/drawing/2014/main" id="{40024DA4-3EF6-4465-90F3-4EA25B441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239" y="3668712"/>
              <a:ext cx="142875" cy="336550"/>
            </a:xfrm>
            <a:custGeom>
              <a:avLst/>
              <a:gdLst>
                <a:gd name="T0" fmla="*/ 0 w 79"/>
                <a:gd name="T1" fmla="*/ 101 h 187"/>
                <a:gd name="T2" fmla="*/ 0 w 79"/>
                <a:gd name="T3" fmla="*/ 164 h 187"/>
                <a:gd name="T4" fmla="*/ 23 w 79"/>
                <a:gd name="T5" fmla="*/ 187 h 187"/>
                <a:gd name="T6" fmla="*/ 67 w 79"/>
                <a:gd name="T7" fmla="*/ 187 h 187"/>
                <a:gd name="T8" fmla="*/ 67 w 79"/>
                <a:gd name="T9" fmla="*/ 90 h 187"/>
                <a:gd name="T10" fmla="*/ 79 w 79"/>
                <a:gd name="T11" fmla="*/ 78 h 187"/>
                <a:gd name="T12" fmla="*/ 79 w 79"/>
                <a:gd name="T13" fmla="*/ 0 h 187"/>
                <a:gd name="T14" fmla="*/ 0 w 79"/>
                <a:gd name="T15" fmla="*/ 10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187">
                  <a:moveTo>
                    <a:pt x="0" y="101"/>
                  </a:moveTo>
                  <a:cubicBezTo>
                    <a:pt x="0" y="164"/>
                    <a:pt x="0" y="164"/>
                    <a:pt x="0" y="164"/>
                  </a:cubicBezTo>
                  <a:cubicBezTo>
                    <a:pt x="0" y="177"/>
                    <a:pt x="10" y="187"/>
                    <a:pt x="23" y="187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67" y="83"/>
                    <a:pt x="72" y="78"/>
                    <a:pt x="79" y="78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33" y="12"/>
                    <a:pt x="0" y="54"/>
                    <a:pt x="0" y="10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1" name="Freeform 1968">
              <a:extLst>
                <a:ext uri="{FF2B5EF4-FFF2-40B4-BE49-F238E27FC236}">
                  <a16:creationId xmlns:a16="http://schemas.microsoft.com/office/drawing/2014/main" id="{819DE063-4966-4796-96C4-5AEBC06BF3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0314" y="3171825"/>
              <a:ext cx="427038" cy="514350"/>
            </a:xfrm>
            <a:custGeom>
              <a:avLst/>
              <a:gdLst>
                <a:gd name="T0" fmla="*/ 236 w 238"/>
                <a:gd name="T1" fmla="*/ 174 h 286"/>
                <a:gd name="T2" fmla="*/ 222 w 238"/>
                <a:gd name="T3" fmla="*/ 140 h 286"/>
                <a:gd name="T4" fmla="*/ 223 w 238"/>
                <a:gd name="T5" fmla="*/ 118 h 286"/>
                <a:gd name="T6" fmla="*/ 136 w 238"/>
                <a:gd name="T7" fmla="*/ 12 h 286"/>
                <a:gd name="T8" fmla="*/ 136 w 238"/>
                <a:gd name="T9" fmla="*/ 10 h 286"/>
                <a:gd name="T10" fmla="*/ 119 w 238"/>
                <a:gd name="T11" fmla="*/ 0 h 286"/>
                <a:gd name="T12" fmla="*/ 103 w 238"/>
                <a:gd name="T13" fmla="*/ 10 h 286"/>
                <a:gd name="T14" fmla="*/ 103 w 238"/>
                <a:gd name="T15" fmla="*/ 12 h 286"/>
                <a:gd name="T16" fmla="*/ 15 w 238"/>
                <a:gd name="T17" fmla="*/ 118 h 286"/>
                <a:gd name="T18" fmla="*/ 16 w 238"/>
                <a:gd name="T19" fmla="*/ 126 h 286"/>
                <a:gd name="T20" fmla="*/ 15 w 238"/>
                <a:gd name="T21" fmla="*/ 140 h 286"/>
                <a:gd name="T22" fmla="*/ 2 w 238"/>
                <a:gd name="T23" fmla="*/ 174 h 286"/>
                <a:gd name="T24" fmla="*/ 26 w 238"/>
                <a:gd name="T25" fmla="*/ 209 h 286"/>
                <a:gd name="T26" fmla="*/ 118 w 238"/>
                <a:gd name="T27" fmla="*/ 286 h 286"/>
                <a:gd name="T28" fmla="*/ 211 w 238"/>
                <a:gd name="T29" fmla="*/ 209 h 286"/>
                <a:gd name="T30" fmla="*/ 236 w 238"/>
                <a:gd name="T31" fmla="*/ 174 h 286"/>
                <a:gd name="T32" fmla="*/ 118 w 238"/>
                <a:gd name="T33" fmla="*/ 265 h 286"/>
                <a:gd name="T34" fmla="*/ 35 w 238"/>
                <a:gd name="T35" fmla="*/ 151 h 286"/>
                <a:gd name="T36" fmla="*/ 35 w 238"/>
                <a:gd name="T37" fmla="*/ 141 h 286"/>
                <a:gd name="T38" fmla="*/ 49 w 238"/>
                <a:gd name="T39" fmla="*/ 154 h 286"/>
                <a:gd name="T40" fmla="*/ 71 w 238"/>
                <a:gd name="T41" fmla="*/ 155 h 286"/>
                <a:gd name="T42" fmla="*/ 119 w 238"/>
                <a:gd name="T43" fmla="*/ 142 h 286"/>
                <a:gd name="T44" fmla="*/ 168 w 238"/>
                <a:gd name="T45" fmla="*/ 155 h 286"/>
                <a:gd name="T46" fmla="*/ 190 w 238"/>
                <a:gd name="T47" fmla="*/ 154 h 286"/>
                <a:gd name="T48" fmla="*/ 201 w 238"/>
                <a:gd name="T49" fmla="*/ 143 h 286"/>
                <a:gd name="T50" fmla="*/ 202 w 238"/>
                <a:gd name="T51" fmla="*/ 151 h 286"/>
                <a:gd name="T52" fmla="*/ 118 w 238"/>
                <a:gd name="T53" fmla="*/ 26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8" h="286">
                  <a:moveTo>
                    <a:pt x="236" y="174"/>
                  </a:moveTo>
                  <a:cubicBezTo>
                    <a:pt x="238" y="153"/>
                    <a:pt x="231" y="143"/>
                    <a:pt x="222" y="140"/>
                  </a:cubicBezTo>
                  <a:cubicBezTo>
                    <a:pt x="222" y="136"/>
                    <a:pt x="223" y="122"/>
                    <a:pt x="223" y="118"/>
                  </a:cubicBezTo>
                  <a:cubicBezTo>
                    <a:pt x="223" y="69"/>
                    <a:pt x="178" y="22"/>
                    <a:pt x="136" y="12"/>
                  </a:cubicBezTo>
                  <a:cubicBezTo>
                    <a:pt x="136" y="11"/>
                    <a:pt x="136" y="10"/>
                    <a:pt x="136" y="10"/>
                  </a:cubicBezTo>
                  <a:cubicBezTo>
                    <a:pt x="136" y="4"/>
                    <a:pt x="129" y="0"/>
                    <a:pt x="119" y="0"/>
                  </a:cubicBezTo>
                  <a:cubicBezTo>
                    <a:pt x="110" y="0"/>
                    <a:pt x="103" y="4"/>
                    <a:pt x="103" y="10"/>
                  </a:cubicBezTo>
                  <a:cubicBezTo>
                    <a:pt x="103" y="10"/>
                    <a:pt x="103" y="11"/>
                    <a:pt x="103" y="12"/>
                  </a:cubicBezTo>
                  <a:cubicBezTo>
                    <a:pt x="63" y="23"/>
                    <a:pt x="15" y="69"/>
                    <a:pt x="15" y="118"/>
                  </a:cubicBezTo>
                  <a:cubicBezTo>
                    <a:pt x="15" y="121"/>
                    <a:pt x="15" y="123"/>
                    <a:pt x="16" y="126"/>
                  </a:cubicBezTo>
                  <a:cubicBezTo>
                    <a:pt x="15" y="131"/>
                    <a:pt x="15" y="135"/>
                    <a:pt x="15" y="140"/>
                  </a:cubicBezTo>
                  <a:cubicBezTo>
                    <a:pt x="6" y="144"/>
                    <a:pt x="0" y="154"/>
                    <a:pt x="2" y="174"/>
                  </a:cubicBezTo>
                  <a:cubicBezTo>
                    <a:pt x="4" y="196"/>
                    <a:pt x="14" y="206"/>
                    <a:pt x="26" y="209"/>
                  </a:cubicBezTo>
                  <a:cubicBezTo>
                    <a:pt x="43" y="251"/>
                    <a:pt x="77" y="286"/>
                    <a:pt x="118" y="286"/>
                  </a:cubicBezTo>
                  <a:cubicBezTo>
                    <a:pt x="160" y="286"/>
                    <a:pt x="194" y="252"/>
                    <a:pt x="211" y="209"/>
                  </a:cubicBezTo>
                  <a:cubicBezTo>
                    <a:pt x="223" y="206"/>
                    <a:pt x="234" y="197"/>
                    <a:pt x="236" y="174"/>
                  </a:cubicBezTo>
                  <a:moveTo>
                    <a:pt x="118" y="265"/>
                  </a:moveTo>
                  <a:cubicBezTo>
                    <a:pt x="72" y="265"/>
                    <a:pt x="35" y="203"/>
                    <a:pt x="35" y="151"/>
                  </a:cubicBezTo>
                  <a:cubicBezTo>
                    <a:pt x="35" y="147"/>
                    <a:pt x="35" y="144"/>
                    <a:pt x="35" y="141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55" y="160"/>
                    <a:pt x="64" y="160"/>
                    <a:pt x="71" y="155"/>
                  </a:cubicBezTo>
                  <a:cubicBezTo>
                    <a:pt x="81" y="147"/>
                    <a:pt x="99" y="142"/>
                    <a:pt x="119" y="142"/>
                  </a:cubicBezTo>
                  <a:cubicBezTo>
                    <a:pt x="140" y="142"/>
                    <a:pt x="158" y="147"/>
                    <a:pt x="168" y="155"/>
                  </a:cubicBezTo>
                  <a:cubicBezTo>
                    <a:pt x="175" y="160"/>
                    <a:pt x="184" y="160"/>
                    <a:pt x="190" y="154"/>
                  </a:cubicBezTo>
                  <a:cubicBezTo>
                    <a:pt x="201" y="143"/>
                    <a:pt x="201" y="143"/>
                    <a:pt x="201" y="143"/>
                  </a:cubicBezTo>
                  <a:cubicBezTo>
                    <a:pt x="202" y="145"/>
                    <a:pt x="202" y="148"/>
                    <a:pt x="202" y="151"/>
                  </a:cubicBezTo>
                  <a:cubicBezTo>
                    <a:pt x="202" y="203"/>
                    <a:pt x="164" y="265"/>
                    <a:pt x="118" y="26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86" name="Freeform 50">
            <a:extLst>
              <a:ext uri="{FF2B5EF4-FFF2-40B4-BE49-F238E27FC236}">
                <a16:creationId xmlns:a16="http://schemas.microsoft.com/office/drawing/2014/main" id="{A476CE54-D7FF-4B00-B836-57A29F6AF424}"/>
              </a:ext>
            </a:extLst>
          </p:cNvPr>
          <p:cNvSpPr>
            <a:spLocks/>
          </p:cNvSpPr>
          <p:nvPr/>
        </p:nvSpPr>
        <p:spPr bwMode="auto">
          <a:xfrm>
            <a:off x="2108937" y="4168388"/>
            <a:ext cx="1089853" cy="1089853"/>
          </a:xfrm>
          <a:custGeom>
            <a:avLst/>
            <a:gdLst>
              <a:gd name="T0" fmla="*/ 248 w 256"/>
              <a:gd name="T1" fmla="*/ 240 h 256"/>
              <a:gd name="T2" fmla="*/ 16 w 256"/>
              <a:gd name="T3" fmla="*/ 240 h 256"/>
              <a:gd name="T4" fmla="*/ 16 w 256"/>
              <a:gd name="T5" fmla="*/ 208 h 256"/>
              <a:gd name="T6" fmla="*/ 32 w 256"/>
              <a:gd name="T7" fmla="*/ 208 h 256"/>
              <a:gd name="T8" fmla="*/ 40 w 256"/>
              <a:gd name="T9" fmla="*/ 200 h 256"/>
              <a:gd name="T10" fmla="*/ 32 w 256"/>
              <a:gd name="T11" fmla="*/ 192 h 256"/>
              <a:gd name="T12" fmla="*/ 16 w 256"/>
              <a:gd name="T13" fmla="*/ 192 h 256"/>
              <a:gd name="T14" fmla="*/ 16 w 256"/>
              <a:gd name="T15" fmla="*/ 168 h 256"/>
              <a:gd name="T16" fmla="*/ 24 w 256"/>
              <a:gd name="T17" fmla="*/ 160 h 256"/>
              <a:gd name="T18" fmla="*/ 16 w 256"/>
              <a:gd name="T19" fmla="*/ 152 h 256"/>
              <a:gd name="T20" fmla="*/ 16 w 256"/>
              <a:gd name="T21" fmla="*/ 128 h 256"/>
              <a:gd name="T22" fmla="*/ 32 w 256"/>
              <a:gd name="T23" fmla="*/ 128 h 256"/>
              <a:gd name="T24" fmla="*/ 40 w 256"/>
              <a:gd name="T25" fmla="*/ 120 h 256"/>
              <a:gd name="T26" fmla="*/ 32 w 256"/>
              <a:gd name="T27" fmla="*/ 112 h 256"/>
              <a:gd name="T28" fmla="*/ 16 w 256"/>
              <a:gd name="T29" fmla="*/ 112 h 256"/>
              <a:gd name="T30" fmla="*/ 16 w 256"/>
              <a:gd name="T31" fmla="*/ 88 h 256"/>
              <a:gd name="T32" fmla="*/ 24 w 256"/>
              <a:gd name="T33" fmla="*/ 80 h 256"/>
              <a:gd name="T34" fmla="*/ 16 w 256"/>
              <a:gd name="T35" fmla="*/ 72 h 256"/>
              <a:gd name="T36" fmla="*/ 16 w 256"/>
              <a:gd name="T37" fmla="*/ 48 h 256"/>
              <a:gd name="T38" fmla="*/ 32 w 256"/>
              <a:gd name="T39" fmla="*/ 48 h 256"/>
              <a:gd name="T40" fmla="*/ 40 w 256"/>
              <a:gd name="T41" fmla="*/ 40 h 256"/>
              <a:gd name="T42" fmla="*/ 32 w 256"/>
              <a:gd name="T43" fmla="*/ 32 h 256"/>
              <a:gd name="T44" fmla="*/ 16 w 256"/>
              <a:gd name="T45" fmla="*/ 32 h 256"/>
              <a:gd name="T46" fmla="*/ 16 w 256"/>
              <a:gd name="T47" fmla="*/ 8 h 256"/>
              <a:gd name="T48" fmla="*/ 8 w 256"/>
              <a:gd name="T49" fmla="*/ 0 h 256"/>
              <a:gd name="T50" fmla="*/ 0 w 256"/>
              <a:gd name="T51" fmla="*/ 8 h 256"/>
              <a:gd name="T52" fmla="*/ 0 w 256"/>
              <a:gd name="T53" fmla="*/ 240 h 256"/>
              <a:gd name="T54" fmla="*/ 16 w 256"/>
              <a:gd name="T55" fmla="*/ 256 h 256"/>
              <a:gd name="T56" fmla="*/ 248 w 256"/>
              <a:gd name="T57" fmla="*/ 256 h 256"/>
              <a:gd name="T58" fmla="*/ 256 w 256"/>
              <a:gd name="T59" fmla="*/ 248 h 256"/>
              <a:gd name="T60" fmla="*/ 248 w 256"/>
              <a:gd name="T61" fmla="*/ 24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56" h="256">
                <a:moveTo>
                  <a:pt x="248" y="240"/>
                </a:moveTo>
                <a:cubicBezTo>
                  <a:pt x="16" y="240"/>
                  <a:pt x="16" y="240"/>
                  <a:pt x="16" y="240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32" y="208"/>
                  <a:pt x="32" y="208"/>
                  <a:pt x="32" y="208"/>
                </a:cubicBezTo>
                <a:cubicBezTo>
                  <a:pt x="36" y="208"/>
                  <a:pt x="40" y="204"/>
                  <a:pt x="40" y="200"/>
                </a:cubicBezTo>
                <a:cubicBezTo>
                  <a:pt x="40" y="196"/>
                  <a:pt x="36" y="192"/>
                  <a:pt x="32" y="192"/>
                </a:cubicBezTo>
                <a:cubicBezTo>
                  <a:pt x="16" y="192"/>
                  <a:pt x="16" y="192"/>
                  <a:pt x="16" y="19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20" y="168"/>
                  <a:pt x="24" y="164"/>
                  <a:pt x="24" y="160"/>
                </a:cubicBezTo>
                <a:cubicBezTo>
                  <a:pt x="24" y="156"/>
                  <a:pt x="20" y="152"/>
                  <a:pt x="16" y="152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40" y="124"/>
                  <a:pt x="40" y="120"/>
                </a:cubicBezTo>
                <a:cubicBezTo>
                  <a:pt x="40" y="116"/>
                  <a:pt x="36" y="112"/>
                  <a:pt x="32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6" y="88"/>
                  <a:pt x="16" y="88"/>
                  <a:pt x="16" y="88"/>
                </a:cubicBezTo>
                <a:cubicBezTo>
                  <a:pt x="20" y="88"/>
                  <a:pt x="24" y="84"/>
                  <a:pt x="24" y="80"/>
                </a:cubicBezTo>
                <a:cubicBezTo>
                  <a:pt x="24" y="76"/>
                  <a:pt x="20" y="72"/>
                  <a:pt x="16" y="72"/>
                </a:cubicBezTo>
                <a:cubicBezTo>
                  <a:pt x="16" y="48"/>
                  <a:pt x="16" y="48"/>
                  <a:pt x="16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6" y="48"/>
                  <a:pt x="40" y="44"/>
                  <a:pt x="40" y="40"/>
                </a:cubicBezTo>
                <a:cubicBezTo>
                  <a:pt x="40" y="36"/>
                  <a:pt x="36" y="32"/>
                  <a:pt x="32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2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249"/>
                  <a:pt x="7" y="256"/>
                  <a:pt x="16" y="256"/>
                </a:cubicBezTo>
                <a:cubicBezTo>
                  <a:pt x="248" y="256"/>
                  <a:pt x="248" y="256"/>
                  <a:pt x="248" y="256"/>
                </a:cubicBezTo>
                <a:cubicBezTo>
                  <a:pt x="252" y="256"/>
                  <a:pt x="256" y="252"/>
                  <a:pt x="256" y="248"/>
                </a:cubicBezTo>
                <a:cubicBezTo>
                  <a:pt x="256" y="244"/>
                  <a:pt x="252" y="240"/>
                  <a:pt x="248" y="2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51">
            <a:extLst>
              <a:ext uri="{FF2B5EF4-FFF2-40B4-BE49-F238E27FC236}">
                <a16:creationId xmlns:a16="http://schemas.microsoft.com/office/drawing/2014/main" id="{B26F71ED-0C3A-4A4D-923E-F065856BFA2F}"/>
              </a:ext>
            </a:extLst>
          </p:cNvPr>
          <p:cNvSpPr>
            <a:spLocks/>
          </p:cNvSpPr>
          <p:nvPr/>
        </p:nvSpPr>
        <p:spPr bwMode="auto">
          <a:xfrm>
            <a:off x="2430278" y="4447435"/>
            <a:ext cx="789299" cy="571561"/>
          </a:xfrm>
          <a:custGeom>
            <a:avLst/>
            <a:gdLst>
              <a:gd name="T0" fmla="*/ 169 w 177"/>
              <a:gd name="T1" fmla="*/ 56 h 128"/>
              <a:gd name="T2" fmla="*/ 177 w 177"/>
              <a:gd name="T3" fmla="*/ 48 h 128"/>
              <a:gd name="T4" fmla="*/ 177 w 177"/>
              <a:gd name="T5" fmla="*/ 8 h 128"/>
              <a:gd name="T6" fmla="*/ 177 w 177"/>
              <a:gd name="T7" fmla="*/ 6 h 128"/>
              <a:gd name="T8" fmla="*/ 177 w 177"/>
              <a:gd name="T9" fmla="*/ 6 h 128"/>
              <a:gd name="T10" fmla="*/ 176 w 177"/>
              <a:gd name="T11" fmla="*/ 5 h 128"/>
              <a:gd name="T12" fmla="*/ 176 w 177"/>
              <a:gd name="T13" fmla="*/ 4 h 128"/>
              <a:gd name="T14" fmla="*/ 176 w 177"/>
              <a:gd name="T15" fmla="*/ 4 h 128"/>
              <a:gd name="T16" fmla="*/ 173 w 177"/>
              <a:gd name="T17" fmla="*/ 1 h 128"/>
              <a:gd name="T18" fmla="*/ 173 w 177"/>
              <a:gd name="T19" fmla="*/ 1 h 128"/>
              <a:gd name="T20" fmla="*/ 172 w 177"/>
              <a:gd name="T21" fmla="*/ 1 h 128"/>
              <a:gd name="T22" fmla="*/ 171 w 177"/>
              <a:gd name="T23" fmla="*/ 0 h 128"/>
              <a:gd name="T24" fmla="*/ 171 w 177"/>
              <a:gd name="T25" fmla="*/ 0 h 128"/>
              <a:gd name="T26" fmla="*/ 169 w 177"/>
              <a:gd name="T27" fmla="*/ 0 h 128"/>
              <a:gd name="T28" fmla="*/ 129 w 177"/>
              <a:gd name="T29" fmla="*/ 0 h 128"/>
              <a:gd name="T30" fmla="*/ 121 w 177"/>
              <a:gd name="T31" fmla="*/ 8 h 128"/>
              <a:gd name="T32" fmla="*/ 129 w 177"/>
              <a:gd name="T33" fmla="*/ 16 h 128"/>
              <a:gd name="T34" fmla="*/ 150 w 177"/>
              <a:gd name="T35" fmla="*/ 16 h 128"/>
              <a:gd name="T36" fmla="*/ 73 w 177"/>
              <a:gd name="T37" fmla="*/ 93 h 128"/>
              <a:gd name="T38" fmla="*/ 55 w 177"/>
              <a:gd name="T39" fmla="*/ 74 h 128"/>
              <a:gd name="T40" fmla="*/ 43 w 177"/>
              <a:gd name="T41" fmla="*/ 74 h 128"/>
              <a:gd name="T42" fmla="*/ 3 w 177"/>
              <a:gd name="T43" fmla="*/ 114 h 128"/>
              <a:gd name="T44" fmla="*/ 3 w 177"/>
              <a:gd name="T45" fmla="*/ 126 h 128"/>
              <a:gd name="T46" fmla="*/ 9 w 177"/>
              <a:gd name="T47" fmla="*/ 128 h 128"/>
              <a:gd name="T48" fmla="*/ 15 w 177"/>
              <a:gd name="T49" fmla="*/ 126 h 128"/>
              <a:gd name="T50" fmla="*/ 49 w 177"/>
              <a:gd name="T51" fmla="*/ 91 h 128"/>
              <a:gd name="T52" fmla="*/ 67 w 177"/>
              <a:gd name="T53" fmla="*/ 110 h 128"/>
              <a:gd name="T54" fmla="*/ 79 w 177"/>
              <a:gd name="T55" fmla="*/ 110 h 128"/>
              <a:gd name="T56" fmla="*/ 161 w 177"/>
              <a:gd name="T57" fmla="*/ 27 h 128"/>
              <a:gd name="T58" fmla="*/ 161 w 177"/>
              <a:gd name="T59" fmla="*/ 48 h 128"/>
              <a:gd name="T60" fmla="*/ 169 w 177"/>
              <a:gd name="T61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7" h="128">
                <a:moveTo>
                  <a:pt x="169" y="56"/>
                </a:moveTo>
                <a:cubicBezTo>
                  <a:pt x="173" y="56"/>
                  <a:pt x="177" y="52"/>
                  <a:pt x="177" y="48"/>
                </a:cubicBezTo>
                <a:cubicBezTo>
                  <a:pt x="177" y="8"/>
                  <a:pt x="177" y="8"/>
                  <a:pt x="177" y="8"/>
                </a:cubicBezTo>
                <a:cubicBezTo>
                  <a:pt x="177" y="7"/>
                  <a:pt x="177" y="7"/>
                  <a:pt x="177" y="6"/>
                </a:cubicBezTo>
                <a:cubicBezTo>
                  <a:pt x="177" y="6"/>
                  <a:pt x="177" y="6"/>
                  <a:pt x="177" y="6"/>
                </a:cubicBezTo>
                <a:cubicBezTo>
                  <a:pt x="177" y="5"/>
                  <a:pt x="176" y="5"/>
                  <a:pt x="176" y="5"/>
                </a:cubicBezTo>
                <a:cubicBezTo>
                  <a:pt x="176" y="5"/>
                  <a:pt x="176" y="4"/>
                  <a:pt x="176" y="4"/>
                </a:cubicBezTo>
                <a:cubicBezTo>
                  <a:pt x="176" y="4"/>
                  <a:pt x="176" y="4"/>
                  <a:pt x="176" y="4"/>
                </a:cubicBezTo>
                <a:cubicBezTo>
                  <a:pt x="175" y="3"/>
                  <a:pt x="174" y="2"/>
                  <a:pt x="173" y="1"/>
                </a:cubicBezTo>
                <a:cubicBezTo>
                  <a:pt x="173" y="1"/>
                  <a:pt x="173" y="1"/>
                  <a:pt x="173" y="1"/>
                </a:cubicBezTo>
                <a:cubicBezTo>
                  <a:pt x="173" y="1"/>
                  <a:pt x="172" y="1"/>
                  <a:pt x="172" y="1"/>
                </a:cubicBezTo>
                <a:cubicBezTo>
                  <a:pt x="172" y="1"/>
                  <a:pt x="172" y="0"/>
                  <a:pt x="171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70" y="0"/>
                  <a:pt x="170" y="0"/>
                  <a:pt x="169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25" y="0"/>
                  <a:pt x="121" y="4"/>
                  <a:pt x="121" y="8"/>
                </a:cubicBezTo>
                <a:cubicBezTo>
                  <a:pt x="121" y="12"/>
                  <a:pt x="125" y="16"/>
                  <a:pt x="129" y="16"/>
                </a:cubicBezTo>
                <a:cubicBezTo>
                  <a:pt x="150" y="16"/>
                  <a:pt x="150" y="16"/>
                  <a:pt x="150" y="16"/>
                </a:cubicBezTo>
                <a:cubicBezTo>
                  <a:pt x="73" y="93"/>
                  <a:pt x="73" y="93"/>
                  <a:pt x="73" y="93"/>
                </a:cubicBezTo>
                <a:cubicBezTo>
                  <a:pt x="55" y="74"/>
                  <a:pt x="55" y="74"/>
                  <a:pt x="55" y="74"/>
                </a:cubicBezTo>
                <a:cubicBezTo>
                  <a:pt x="52" y="71"/>
                  <a:pt x="46" y="71"/>
                  <a:pt x="43" y="74"/>
                </a:cubicBezTo>
                <a:cubicBezTo>
                  <a:pt x="3" y="114"/>
                  <a:pt x="3" y="114"/>
                  <a:pt x="3" y="114"/>
                </a:cubicBezTo>
                <a:cubicBezTo>
                  <a:pt x="0" y="117"/>
                  <a:pt x="0" y="123"/>
                  <a:pt x="3" y="126"/>
                </a:cubicBezTo>
                <a:cubicBezTo>
                  <a:pt x="5" y="127"/>
                  <a:pt x="7" y="128"/>
                  <a:pt x="9" y="128"/>
                </a:cubicBezTo>
                <a:cubicBezTo>
                  <a:pt x="11" y="128"/>
                  <a:pt x="13" y="127"/>
                  <a:pt x="15" y="126"/>
                </a:cubicBezTo>
                <a:cubicBezTo>
                  <a:pt x="49" y="91"/>
                  <a:pt x="49" y="91"/>
                  <a:pt x="49" y="91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70" y="113"/>
                  <a:pt x="76" y="113"/>
                  <a:pt x="79" y="110"/>
                </a:cubicBezTo>
                <a:cubicBezTo>
                  <a:pt x="161" y="27"/>
                  <a:pt x="161" y="27"/>
                  <a:pt x="161" y="27"/>
                </a:cubicBezTo>
                <a:cubicBezTo>
                  <a:pt x="161" y="48"/>
                  <a:pt x="161" y="48"/>
                  <a:pt x="161" y="48"/>
                </a:cubicBezTo>
                <a:cubicBezTo>
                  <a:pt x="161" y="52"/>
                  <a:pt x="165" y="56"/>
                  <a:pt x="169" y="5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2" name="Group 1">
            <a:extLst>
              <a:ext uri="{FF2B5EF4-FFF2-40B4-BE49-F238E27FC236}">
                <a16:creationId xmlns:a16="http://schemas.microsoft.com/office/drawing/2014/main" id="{67E415C9-AED8-4BB4-8274-C036A2D2AEA7}"/>
              </a:ext>
            </a:extLst>
          </p:cNvPr>
          <p:cNvGrpSpPr/>
          <p:nvPr/>
        </p:nvGrpSpPr>
        <p:grpSpPr>
          <a:xfrm>
            <a:off x="3440681" y="3978297"/>
            <a:ext cx="1174932" cy="1404877"/>
            <a:chOff x="3595689" y="4262437"/>
            <a:chExt cx="642938" cy="879475"/>
          </a:xfrm>
          <a:solidFill>
            <a:schemeClr val="tx1"/>
          </a:solidFill>
        </p:grpSpPr>
        <p:sp>
          <p:nvSpPr>
            <p:cNvPr id="83" name="Freeform 1930">
              <a:extLst>
                <a:ext uri="{FF2B5EF4-FFF2-40B4-BE49-F238E27FC236}">
                  <a16:creationId xmlns:a16="http://schemas.microsoft.com/office/drawing/2014/main" id="{6AF44B71-090B-405A-B264-4B8BCD9F54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5689" y="4262437"/>
              <a:ext cx="642938" cy="879475"/>
            </a:xfrm>
            <a:custGeom>
              <a:avLst/>
              <a:gdLst>
                <a:gd name="T0" fmla="*/ 272 w 358"/>
                <a:gd name="T1" fmla="*/ 283 h 490"/>
                <a:gd name="T2" fmla="*/ 235 w 358"/>
                <a:gd name="T3" fmla="*/ 274 h 490"/>
                <a:gd name="T4" fmla="*/ 272 w 358"/>
                <a:gd name="T5" fmla="*/ 219 h 490"/>
                <a:gd name="T6" fmla="*/ 297 w 358"/>
                <a:gd name="T7" fmla="*/ 185 h 490"/>
                <a:gd name="T8" fmla="*/ 284 w 358"/>
                <a:gd name="T9" fmla="*/ 151 h 490"/>
                <a:gd name="T10" fmla="*/ 247 w 358"/>
                <a:gd name="T11" fmla="*/ 60 h 490"/>
                <a:gd name="T12" fmla="*/ 134 w 358"/>
                <a:gd name="T13" fmla="*/ 42 h 490"/>
                <a:gd name="T14" fmla="*/ 99 w 358"/>
                <a:gd name="T15" fmla="*/ 73 h 490"/>
                <a:gd name="T16" fmla="*/ 77 w 358"/>
                <a:gd name="T17" fmla="*/ 150 h 490"/>
                <a:gd name="T18" fmla="*/ 62 w 358"/>
                <a:gd name="T19" fmla="*/ 185 h 490"/>
                <a:gd name="T20" fmla="*/ 88 w 358"/>
                <a:gd name="T21" fmla="*/ 220 h 490"/>
                <a:gd name="T22" fmla="*/ 125 w 358"/>
                <a:gd name="T23" fmla="*/ 273 h 490"/>
                <a:gd name="T24" fmla="*/ 87 w 358"/>
                <a:gd name="T25" fmla="*/ 283 h 490"/>
                <a:gd name="T26" fmla="*/ 0 w 358"/>
                <a:gd name="T27" fmla="*/ 394 h 490"/>
                <a:gd name="T28" fmla="*/ 0 w 358"/>
                <a:gd name="T29" fmla="*/ 456 h 490"/>
                <a:gd name="T30" fmla="*/ 33 w 358"/>
                <a:gd name="T31" fmla="*/ 490 h 490"/>
                <a:gd name="T32" fmla="*/ 327 w 358"/>
                <a:gd name="T33" fmla="*/ 490 h 490"/>
                <a:gd name="T34" fmla="*/ 358 w 358"/>
                <a:gd name="T35" fmla="*/ 456 h 490"/>
                <a:gd name="T36" fmla="*/ 358 w 358"/>
                <a:gd name="T37" fmla="*/ 394 h 490"/>
                <a:gd name="T38" fmla="*/ 272 w 358"/>
                <a:gd name="T39" fmla="*/ 283 h 490"/>
                <a:gd name="T40" fmla="*/ 97 w 358"/>
                <a:gd name="T41" fmla="*/ 161 h 490"/>
                <a:gd name="T42" fmla="*/ 97 w 358"/>
                <a:gd name="T43" fmla="*/ 142 h 490"/>
                <a:gd name="T44" fmla="*/ 223 w 358"/>
                <a:gd name="T45" fmla="*/ 95 h 490"/>
                <a:gd name="T46" fmla="*/ 263 w 358"/>
                <a:gd name="T47" fmla="*/ 177 h 490"/>
                <a:gd name="T48" fmla="*/ 180 w 358"/>
                <a:gd name="T49" fmla="*/ 276 h 490"/>
                <a:gd name="T50" fmla="*/ 97 w 358"/>
                <a:gd name="T51" fmla="*/ 161 h 490"/>
                <a:gd name="T52" fmla="*/ 338 w 358"/>
                <a:gd name="T53" fmla="*/ 456 h 490"/>
                <a:gd name="T54" fmla="*/ 327 w 358"/>
                <a:gd name="T55" fmla="*/ 469 h 490"/>
                <a:gd name="T56" fmla="*/ 298 w 358"/>
                <a:gd name="T57" fmla="*/ 469 h 490"/>
                <a:gd name="T58" fmla="*/ 298 w 358"/>
                <a:gd name="T59" fmla="*/ 443 h 490"/>
                <a:gd name="T60" fmla="*/ 293 w 358"/>
                <a:gd name="T61" fmla="*/ 438 h 490"/>
                <a:gd name="T62" fmla="*/ 287 w 358"/>
                <a:gd name="T63" fmla="*/ 443 h 490"/>
                <a:gd name="T64" fmla="*/ 287 w 358"/>
                <a:gd name="T65" fmla="*/ 469 h 490"/>
                <a:gd name="T66" fmla="*/ 220 w 358"/>
                <a:gd name="T67" fmla="*/ 469 h 490"/>
                <a:gd name="T68" fmla="*/ 192 w 358"/>
                <a:gd name="T69" fmla="*/ 357 h 490"/>
                <a:gd name="T70" fmla="*/ 205 w 358"/>
                <a:gd name="T71" fmla="*/ 340 h 490"/>
                <a:gd name="T72" fmla="*/ 199 w 358"/>
                <a:gd name="T73" fmla="*/ 318 h 490"/>
                <a:gd name="T74" fmla="*/ 186 w 358"/>
                <a:gd name="T75" fmla="*/ 308 h 490"/>
                <a:gd name="T76" fmla="*/ 174 w 358"/>
                <a:gd name="T77" fmla="*/ 308 h 490"/>
                <a:gd name="T78" fmla="*/ 161 w 358"/>
                <a:gd name="T79" fmla="*/ 318 h 490"/>
                <a:gd name="T80" fmla="*/ 155 w 358"/>
                <a:gd name="T81" fmla="*/ 340 h 490"/>
                <a:gd name="T82" fmla="*/ 168 w 358"/>
                <a:gd name="T83" fmla="*/ 357 h 490"/>
                <a:gd name="T84" fmla="*/ 140 w 358"/>
                <a:gd name="T85" fmla="*/ 469 h 490"/>
                <a:gd name="T86" fmla="*/ 71 w 358"/>
                <a:gd name="T87" fmla="*/ 469 h 490"/>
                <a:gd name="T88" fmla="*/ 71 w 358"/>
                <a:gd name="T89" fmla="*/ 443 h 490"/>
                <a:gd name="T90" fmla="*/ 66 w 358"/>
                <a:gd name="T91" fmla="*/ 438 h 490"/>
                <a:gd name="T92" fmla="*/ 61 w 358"/>
                <a:gd name="T93" fmla="*/ 443 h 490"/>
                <a:gd name="T94" fmla="*/ 61 w 358"/>
                <a:gd name="T95" fmla="*/ 469 h 490"/>
                <a:gd name="T96" fmla="*/ 33 w 358"/>
                <a:gd name="T97" fmla="*/ 469 h 490"/>
                <a:gd name="T98" fmla="*/ 21 w 358"/>
                <a:gd name="T99" fmla="*/ 456 h 490"/>
                <a:gd name="T100" fmla="*/ 21 w 358"/>
                <a:gd name="T101" fmla="*/ 394 h 490"/>
                <a:gd name="T102" fmla="*/ 92 w 358"/>
                <a:gd name="T103" fmla="*/ 302 h 490"/>
                <a:gd name="T104" fmla="*/ 147 w 358"/>
                <a:gd name="T105" fmla="*/ 288 h 490"/>
                <a:gd name="T106" fmla="*/ 180 w 358"/>
                <a:gd name="T107" fmla="*/ 296 h 490"/>
                <a:gd name="T108" fmla="*/ 213 w 358"/>
                <a:gd name="T109" fmla="*/ 288 h 490"/>
                <a:gd name="T110" fmla="*/ 267 w 358"/>
                <a:gd name="T111" fmla="*/ 302 h 490"/>
                <a:gd name="T112" fmla="*/ 338 w 358"/>
                <a:gd name="T113" fmla="*/ 394 h 490"/>
                <a:gd name="T114" fmla="*/ 338 w 358"/>
                <a:gd name="T115" fmla="*/ 456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8" h="490">
                  <a:moveTo>
                    <a:pt x="272" y="283"/>
                  </a:moveTo>
                  <a:cubicBezTo>
                    <a:pt x="235" y="274"/>
                    <a:pt x="235" y="274"/>
                    <a:pt x="235" y="274"/>
                  </a:cubicBezTo>
                  <a:cubicBezTo>
                    <a:pt x="250" y="260"/>
                    <a:pt x="263" y="240"/>
                    <a:pt x="272" y="219"/>
                  </a:cubicBezTo>
                  <a:cubicBezTo>
                    <a:pt x="284" y="217"/>
                    <a:pt x="295" y="207"/>
                    <a:pt x="297" y="185"/>
                  </a:cubicBezTo>
                  <a:cubicBezTo>
                    <a:pt x="298" y="164"/>
                    <a:pt x="292" y="155"/>
                    <a:pt x="284" y="151"/>
                  </a:cubicBezTo>
                  <a:cubicBezTo>
                    <a:pt x="284" y="148"/>
                    <a:pt x="297" y="78"/>
                    <a:pt x="247" y="60"/>
                  </a:cubicBezTo>
                  <a:cubicBezTo>
                    <a:pt x="242" y="52"/>
                    <a:pt x="204" y="0"/>
                    <a:pt x="134" y="42"/>
                  </a:cubicBezTo>
                  <a:cubicBezTo>
                    <a:pt x="124" y="48"/>
                    <a:pt x="108" y="60"/>
                    <a:pt x="99" y="73"/>
                  </a:cubicBezTo>
                  <a:cubicBezTo>
                    <a:pt x="87" y="88"/>
                    <a:pt x="78" y="113"/>
                    <a:pt x="77" y="150"/>
                  </a:cubicBezTo>
                  <a:cubicBezTo>
                    <a:pt x="68" y="153"/>
                    <a:pt x="61" y="163"/>
                    <a:pt x="62" y="185"/>
                  </a:cubicBezTo>
                  <a:cubicBezTo>
                    <a:pt x="64" y="207"/>
                    <a:pt x="76" y="217"/>
                    <a:pt x="88" y="220"/>
                  </a:cubicBezTo>
                  <a:cubicBezTo>
                    <a:pt x="97" y="241"/>
                    <a:pt x="109" y="260"/>
                    <a:pt x="125" y="273"/>
                  </a:cubicBezTo>
                  <a:cubicBezTo>
                    <a:pt x="87" y="283"/>
                    <a:pt x="87" y="283"/>
                    <a:pt x="87" y="283"/>
                  </a:cubicBezTo>
                  <a:cubicBezTo>
                    <a:pt x="36" y="296"/>
                    <a:pt x="0" y="341"/>
                    <a:pt x="0" y="394"/>
                  </a:cubicBezTo>
                  <a:cubicBezTo>
                    <a:pt x="0" y="456"/>
                    <a:pt x="0" y="456"/>
                    <a:pt x="0" y="456"/>
                  </a:cubicBezTo>
                  <a:cubicBezTo>
                    <a:pt x="0" y="474"/>
                    <a:pt x="15" y="490"/>
                    <a:pt x="33" y="490"/>
                  </a:cubicBezTo>
                  <a:cubicBezTo>
                    <a:pt x="327" y="490"/>
                    <a:pt x="327" y="490"/>
                    <a:pt x="327" y="490"/>
                  </a:cubicBezTo>
                  <a:cubicBezTo>
                    <a:pt x="345" y="490"/>
                    <a:pt x="358" y="474"/>
                    <a:pt x="358" y="456"/>
                  </a:cubicBezTo>
                  <a:cubicBezTo>
                    <a:pt x="358" y="394"/>
                    <a:pt x="358" y="394"/>
                    <a:pt x="358" y="394"/>
                  </a:cubicBezTo>
                  <a:cubicBezTo>
                    <a:pt x="358" y="341"/>
                    <a:pt x="323" y="296"/>
                    <a:pt x="272" y="283"/>
                  </a:cubicBezTo>
                  <a:moveTo>
                    <a:pt x="97" y="161"/>
                  </a:moveTo>
                  <a:cubicBezTo>
                    <a:pt x="97" y="154"/>
                    <a:pt x="97" y="148"/>
                    <a:pt x="97" y="142"/>
                  </a:cubicBezTo>
                  <a:cubicBezTo>
                    <a:pt x="163" y="144"/>
                    <a:pt x="201" y="118"/>
                    <a:pt x="223" y="95"/>
                  </a:cubicBezTo>
                  <a:cubicBezTo>
                    <a:pt x="250" y="122"/>
                    <a:pt x="260" y="159"/>
                    <a:pt x="263" y="177"/>
                  </a:cubicBezTo>
                  <a:cubicBezTo>
                    <a:pt x="257" y="225"/>
                    <a:pt x="222" y="276"/>
                    <a:pt x="180" y="276"/>
                  </a:cubicBezTo>
                  <a:cubicBezTo>
                    <a:pt x="134" y="276"/>
                    <a:pt x="97" y="213"/>
                    <a:pt x="97" y="161"/>
                  </a:cubicBezTo>
                  <a:moveTo>
                    <a:pt x="338" y="456"/>
                  </a:moveTo>
                  <a:cubicBezTo>
                    <a:pt x="338" y="463"/>
                    <a:pt x="334" y="469"/>
                    <a:pt x="327" y="469"/>
                  </a:cubicBezTo>
                  <a:cubicBezTo>
                    <a:pt x="298" y="469"/>
                    <a:pt x="298" y="469"/>
                    <a:pt x="298" y="469"/>
                  </a:cubicBezTo>
                  <a:cubicBezTo>
                    <a:pt x="298" y="443"/>
                    <a:pt x="298" y="443"/>
                    <a:pt x="298" y="443"/>
                  </a:cubicBezTo>
                  <a:cubicBezTo>
                    <a:pt x="298" y="440"/>
                    <a:pt x="295" y="438"/>
                    <a:pt x="293" y="438"/>
                  </a:cubicBezTo>
                  <a:cubicBezTo>
                    <a:pt x="290" y="438"/>
                    <a:pt x="287" y="440"/>
                    <a:pt x="287" y="443"/>
                  </a:cubicBezTo>
                  <a:cubicBezTo>
                    <a:pt x="287" y="469"/>
                    <a:pt x="287" y="469"/>
                    <a:pt x="287" y="469"/>
                  </a:cubicBezTo>
                  <a:cubicBezTo>
                    <a:pt x="220" y="469"/>
                    <a:pt x="220" y="469"/>
                    <a:pt x="220" y="469"/>
                  </a:cubicBezTo>
                  <a:cubicBezTo>
                    <a:pt x="192" y="357"/>
                    <a:pt x="192" y="357"/>
                    <a:pt x="192" y="357"/>
                  </a:cubicBezTo>
                  <a:cubicBezTo>
                    <a:pt x="200" y="356"/>
                    <a:pt x="207" y="349"/>
                    <a:pt x="205" y="340"/>
                  </a:cubicBezTo>
                  <a:cubicBezTo>
                    <a:pt x="199" y="318"/>
                    <a:pt x="199" y="318"/>
                    <a:pt x="199" y="318"/>
                  </a:cubicBezTo>
                  <a:cubicBezTo>
                    <a:pt x="198" y="312"/>
                    <a:pt x="192" y="308"/>
                    <a:pt x="186" y="308"/>
                  </a:cubicBezTo>
                  <a:cubicBezTo>
                    <a:pt x="174" y="308"/>
                    <a:pt x="174" y="308"/>
                    <a:pt x="174" y="308"/>
                  </a:cubicBezTo>
                  <a:cubicBezTo>
                    <a:pt x="167" y="308"/>
                    <a:pt x="162" y="312"/>
                    <a:pt x="161" y="318"/>
                  </a:cubicBezTo>
                  <a:cubicBezTo>
                    <a:pt x="155" y="340"/>
                    <a:pt x="155" y="340"/>
                    <a:pt x="155" y="340"/>
                  </a:cubicBezTo>
                  <a:cubicBezTo>
                    <a:pt x="153" y="349"/>
                    <a:pt x="159" y="356"/>
                    <a:pt x="168" y="357"/>
                  </a:cubicBezTo>
                  <a:cubicBezTo>
                    <a:pt x="140" y="469"/>
                    <a:pt x="140" y="469"/>
                    <a:pt x="140" y="469"/>
                  </a:cubicBezTo>
                  <a:cubicBezTo>
                    <a:pt x="71" y="469"/>
                    <a:pt x="71" y="469"/>
                    <a:pt x="71" y="469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1" y="440"/>
                    <a:pt x="69" y="438"/>
                    <a:pt x="66" y="438"/>
                  </a:cubicBezTo>
                  <a:cubicBezTo>
                    <a:pt x="63" y="438"/>
                    <a:pt x="61" y="440"/>
                    <a:pt x="61" y="443"/>
                  </a:cubicBezTo>
                  <a:cubicBezTo>
                    <a:pt x="61" y="469"/>
                    <a:pt x="61" y="469"/>
                    <a:pt x="61" y="469"/>
                  </a:cubicBezTo>
                  <a:cubicBezTo>
                    <a:pt x="33" y="469"/>
                    <a:pt x="33" y="469"/>
                    <a:pt x="33" y="469"/>
                  </a:cubicBezTo>
                  <a:cubicBezTo>
                    <a:pt x="26" y="469"/>
                    <a:pt x="21" y="463"/>
                    <a:pt x="21" y="456"/>
                  </a:cubicBezTo>
                  <a:cubicBezTo>
                    <a:pt x="21" y="394"/>
                    <a:pt x="21" y="394"/>
                    <a:pt x="21" y="394"/>
                  </a:cubicBezTo>
                  <a:cubicBezTo>
                    <a:pt x="21" y="350"/>
                    <a:pt x="50" y="313"/>
                    <a:pt x="92" y="302"/>
                  </a:cubicBezTo>
                  <a:cubicBezTo>
                    <a:pt x="147" y="288"/>
                    <a:pt x="147" y="288"/>
                    <a:pt x="147" y="288"/>
                  </a:cubicBezTo>
                  <a:cubicBezTo>
                    <a:pt x="157" y="293"/>
                    <a:pt x="169" y="296"/>
                    <a:pt x="180" y="296"/>
                  </a:cubicBezTo>
                  <a:cubicBezTo>
                    <a:pt x="192" y="296"/>
                    <a:pt x="203" y="293"/>
                    <a:pt x="213" y="288"/>
                  </a:cubicBezTo>
                  <a:cubicBezTo>
                    <a:pt x="267" y="302"/>
                    <a:pt x="267" y="302"/>
                    <a:pt x="267" y="302"/>
                  </a:cubicBezTo>
                  <a:cubicBezTo>
                    <a:pt x="309" y="313"/>
                    <a:pt x="338" y="350"/>
                    <a:pt x="338" y="394"/>
                  </a:cubicBezTo>
                  <a:lnTo>
                    <a:pt x="338" y="4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4" name="Freeform 1931">
              <a:extLst>
                <a:ext uri="{FF2B5EF4-FFF2-40B4-BE49-F238E27FC236}">
                  <a16:creationId xmlns:a16="http://schemas.microsoft.com/office/drawing/2014/main" id="{52000C30-FBF4-437F-88FC-EC5A36B25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1576" y="4954587"/>
              <a:ext cx="95250" cy="53975"/>
            </a:xfrm>
            <a:custGeom>
              <a:avLst/>
              <a:gdLst>
                <a:gd name="T0" fmla="*/ 36 w 53"/>
                <a:gd name="T1" fmla="*/ 6 h 30"/>
                <a:gd name="T2" fmla="*/ 17 w 53"/>
                <a:gd name="T3" fmla="*/ 6 h 30"/>
                <a:gd name="T4" fmla="*/ 4 w 53"/>
                <a:gd name="T5" fmla="*/ 20 h 30"/>
                <a:gd name="T6" fmla="*/ 8 w 53"/>
                <a:gd name="T7" fmla="*/ 30 h 30"/>
                <a:gd name="T8" fmla="*/ 46 w 53"/>
                <a:gd name="T9" fmla="*/ 30 h 30"/>
                <a:gd name="T10" fmla="*/ 50 w 53"/>
                <a:gd name="T11" fmla="*/ 20 h 30"/>
                <a:gd name="T12" fmla="*/ 36 w 53"/>
                <a:gd name="T13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30">
                  <a:moveTo>
                    <a:pt x="36" y="6"/>
                  </a:moveTo>
                  <a:cubicBezTo>
                    <a:pt x="31" y="0"/>
                    <a:pt x="22" y="0"/>
                    <a:pt x="17" y="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4"/>
                    <a:pt x="3" y="30"/>
                    <a:pt x="8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51" y="30"/>
                    <a:pt x="53" y="24"/>
                    <a:pt x="50" y="20"/>
                  </a:cubicBezTo>
                  <a:lnTo>
                    <a:pt x="3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5" name="Freeform 1932">
              <a:extLst>
                <a:ext uri="{FF2B5EF4-FFF2-40B4-BE49-F238E27FC236}">
                  <a16:creationId xmlns:a16="http://schemas.microsoft.com/office/drawing/2014/main" id="{4AFD83E5-E455-448D-A32A-F28C7786C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02064" y="4556125"/>
              <a:ext cx="231775" cy="88900"/>
            </a:xfrm>
            <a:custGeom>
              <a:avLst/>
              <a:gdLst>
                <a:gd name="T0" fmla="*/ 60 w 129"/>
                <a:gd name="T1" fmla="*/ 23 h 49"/>
                <a:gd name="T2" fmla="*/ 70 w 129"/>
                <a:gd name="T3" fmla="*/ 23 h 49"/>
                <a:gd name="T4" fmla="*/ 99 w 129"/>
                <a:gd name="T5" fmla="*/ 49 h 49"/>
                <a:gd name="T6" fmla="*/ 129 w 129"/>
                <a:gd name="T7" fmla="*/ 19 h 49"/>
                <a:gd name="T8" fmla="*/ 99 w 129"/>
                <a:gd name="T9" fmla="*/ 0 h 49"/>
                <a:gd name="T10" fmla="*/ 70 w 129"/>
                <a:gd name="T11" fmla="*/ 13 h 49"/>
                <a:gd name="T12" fmla="*/ 59 w 129"/>
                <a:gd name="T13" fmla="*/ 13 h 49"/>
                <a:gd name="T14" fmla="*/ 30 w 129"/>
                <a:gd name="T15" fmla="*/ 0 h 49"/>
                <a:gd name="T16" fmla="*/ 0 w 129"/>
                <a:gd name="T17" fmla="*/ 19 h 49"/>
                <a:gd name="T18" fmla="*/ 30 w 129"/>
                <a:gd name="T19" fmla="*/ 49 h 49"/>
                <a:gd name="T20" fmla="*/ 60 w 129"/>
                <a:gd name="T21" fmla="*/ 23 h 49"/>
                <a:gd name="T22" fmla="*/ 99 w 129"/>
                <a:gd name="T23" fmla="*/ 10 h 49"/>
                <a:gd name="T24" fmla="*/ 119 w 129"/>
                <a:gd name="T25" fmla="*/ 19 h 49"/>
                <a:gd name="T26" fmla="*/ 99 w 129"/>
                <a:gd name="T27" fmla="*/ 39 h 49"/>
                <a:gd name="T28" fmla="*/ 79 w 129"/>
                <a:gd name="T29" fmla="*/ 19 h 49"/>
                <a:gd name="T30" fmla="*/ 99 w 129"/>
                <a:gd name="T31" fmla="*/ 10 h 49"/>
                <a:gd name="T32" fmla="*/ 10 w 129"/>
                <a:gd name="T33" fmla="*/ 19 h 49"/>
                <a:gd name="T34" fmla="*/ 30 w 129"/>
                <a:gd name="T35" fmla="*/ 10 h 49"/>
                <a:gd name="T36" fmla="*/ 50 w 129"/>
                <a:gd name="T37" fmla="*/ 19 h 49"/>
                <a:gd name="T38" fmla="*/ 30 w 129"/>
                <a:gd name="T39" fmla="*/ 39 h 49"/>
                <a:gd name="T40" fmla="*/ 10 w 129"/>
                <a:gd name="T41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9" h="49">
                  <a:moveTo>
                    <a:pt x="60" y="23"/>
                  </a:moveTo>
                  <a:cubicBezTo>
                    <a:pt x="70" y="23"/>
                    <a:pt x="70" y="23"/>
                    <a:pt x="70" y="23"/>
                  </a:cubicBezTo>
                  <a:cubicBezTo>
                    <a:pt x="71" y="38"/>
                    <a:pt x="84" y="49"/>
                    <a:pt x="99" y="49"/>
                  </a:cubicBezTo>
                  <a:cubicBezTo>
                    <a:pt x="116" y="49"/>
                    <a:pt x="129" y="36"/>
                    <a:pt x="129" y="19"/>
                  </a:cubicBezTo>
                  <a:cubicBezTo>
                    <a:pt x="129" y="0"/>
                    <a:pt x="112" y="0"/>
                    <a:pt x="99" y="0"/>
                  </a:cubicBezTo>
                  <a:cubicBezTo>
                    <a:pt x="88" y="0"/>
                    <a:pt x="74" y="0"/>
                    <a:pt x="70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5" y="0"/>
                    <a:pt x="41" y="0"/>
                    <a:pt x="30" y="0"/>
                  </a:cubicBezTo>
                  <a:cubicBezTo>
                    <a:pt x="17" y="0"/>
                    <a:pt x="0" y="0"/>
                    <a:pt x="0" y="19"/>
                  </a:cubicBezTo>
                  <a:cubicBezTo>
                    <a:pt x="0" y="36"/>
                    <a:pt x="14" y="49"/>
                    <a:pt x="30" y="49"/>
                  </a:cubicBezTo>
                  <a:cubicBezTo>
                    <a:pt x="45" y="49"/>
                    <a:pt x="58" y="38"/>
                    <a:pt x="60" y="23"/>
                  </a:cubicBezTo>
                  <a:moveTo>
                    <a:pt x="99" y="10"/>
                  </a:moveTo>
                  <a:cubicBezTo>
                    <a:pt x="116" y="10"/>
                    <a:pt x="119" y="12"/>
                    <a:pt x="119" y="19"/>
                  </a:cubicBezTo>
                  <a:cubicBezTo>
                    <a:pt x="119" y="30"/>
                    <a:pt x="110" y="39"/>
                    <a:pt x="99" y="39"/>
                  </a:cubicBezTo>
                  <a:cubicBezTo>
                    <a:pt x="88" y="39"/>
                    <a:pt x="79" y="30"/>
                    <a:pt x="79" y="19"/>
                  </a:cubicBezTo>
                  <a:cubicBezTo>
                    <a:pt x="79" y="12"/>
                    <a:pt x="83" y="10"/>
                    <a:pt x="99" y="10"/>
                  </a:cubicBezTo>
                  <a:moveTo>
                    <a:pt x="10" y="19"/>
                  </a:moveTo>
                  <a:cubicBezTo>
                    <a:pt x="10" y="12"/>
                    <a:pt x="13" y="10"/>
                    <a:pt x="30" y="10"/>
                  </a:cubicBezTo>
                  <a:cubicBezTo>
                    <a:pt x="46" y="10"/>
                    <a:pt x="50" y="12"/>
                    <a:pt x="50" y="19"/>
                  </a:cubicBezTo>
                  <a:cubicBezTo>
                    <a:pt x="50" y="30"/>
                    <a:pt x="41" y="39"/>
                    <a:pt x="30" y="39"/>
                  </a:cubicBezTo>
                  <a:cubicBezTo>
                    <a:pt x="19" y="39"/>
                    <a:pt x="10" y="30"/>
                    <a:pt x="10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047006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95047" y="2756848"/>
            <a:ext cx="5546547" cy="1255594"/>
            <a:chOff x="2085654" y="1397283"/>
            <a:chExt cx="4674745" cy="1058241"/>
          </a:xfrm>
        </p:grpSpPr>
        <p:sp>
          <p:nvSpPr>
            <p:cNvPr id="5" name="직사각형 4"/>
            <p:cNvSpPr/>
            <p:nvPr/>
          </p:nvSpPr>
          <p:spPr>
            <a:xfrm>
              <a:off x="2085654" y="1397285"/>
              <a:ext cx="934949" cy="1058239"/>
            </a:xfrm>
            <a:prstGeom prst="rect">
              <a:avLst/>
            </a:prstGeom>
            <a:solidFill>
              <a:srgbClr val="59B3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20603" y="1397284"/>
              <a:ext cx="934949" cy="1058239"/>
            </a:xfrm>
            <a:prstGeom prst="rect">
              <a:avLst/>
            </a:prstGeom>
            <a:solidFill>
              <a:srgbClr val="B38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955552" y="1397284"/>
              <a:ext cx="934949" cy="10582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90501" y="1397284"/>
              <a:ext cx="934949" cy="1058239"/>
            </a:xfrm>
            <a:prstGeom prst="rect">
              <a:avLst/>
            </a:prstGeom>
            <a:solidFill>
              <a:srgbClr val="FD6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25450" y="1397283"/>
              <a:ext cx="934949" cy="105823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33AE089E-EFAD-468D-A705-E3ABF04C3E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224" y="6152224"/>
            <a:ext cx="705775" cy="705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79A844-EC45-4BB2-AF9F-8E7E77F29C95}"/>
              </a:ext>
            </a:extLst>
          </p:cNvPr>
          <p:cNvSpPr txBox="1"/>
          <p:nvPr/>
        </p:nvSpPr>
        <p:spPr>
          <a:xfrm>
            <a:off x="4637172" y="2953757"/>
            <a:ext cx="32622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pc="-300" dirty="0">
                <a:latin typeface="+mj-lt"/>
                <a:cs typeface="Arial" panose="020B0604020202020204" pitchFamily="34" charset="0"/>
              </a:rPr>
              <a:t>감사합니다</a:t>
            </a:r>
            <a:endParaRPr lang="en-US" sz="5000" b="1" spc="-3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39D4FA-6F38-4B70-9D82-535C6A996B7F}"/>
              </a:ext>
            </a:extLst>
          </p:cNvPr>
          <p:cNvSpPr txBox="1"/>
          <p:nvPr/>
        </p:nvSpPr>
        <p:spPr>
          <a:xfrm>
            <a:off x="4637172" y="1562642"/>
            <a:ext cx="32622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spc="-300" dirty="0">
                <a:latin typeface="+mj-lt"/>
                <a:cs typeface="Arial" panose="020B0604020202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67647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210</Words>
  <Application>Microsoft Office PowerPoint</Application>
  <PresentationFormat>와이드스크린</PresentationFormat>
  <Paragraphs>80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a특고딕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#과거 – 차별화</vt:lpstr>
      <vt:lpstr>#현재 – 역량강화</vt:lpstr>
      <vt:lpstr>PowerPoint 프레젠테이션</vt:lpstr>
      <vt:lpstr>#미래 – 농산물유통전문가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user</cp:lastModifiedBy>
  <cp:revision>115</cp:revision>
  <dcterms:created xsi:type="dcterms:W3CDTF">2015-08-06T08:06:23Z</dcterms:created>
  <dcterms:modified xsi:type="dcterms:W3CDTF">2018-10-07T18:38:53Z</dcterms:modified>
</cp:coreProperties>
</file>