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273" r:id="rId2"/>
    <p:sldId id="2289" r:id="rId3"/>
    <p:sldId id="2290" r:id="rId4"/>
  </p:sldIdLst>
  <p:sldSz cx="10668000" cy="6858000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4203D4-FD99-419D-9031-D7A0D0AAA459}">
          <p14:sldIdLst>
            <p14:sldId id="2273"/>
            <p14:sldId id="2289"/>
            <p14:sldId id="2290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4156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6" pos="94" userDrawn="1">
          <p15:clr>
            <a:srgbClr val="A4A3A4"/>
          </p15:clr>
        </p15:guide>
        <p15:guide id="7" pos="2997" userDrawn="1">
          <p15:clr>
            <a:srgbClr val="A4A3A4"/>
          </p15:clr>
        </p15:guide>
        <p15:guide id="8" orient="horz" pos="2750" userDrawn="1">
          <p15:clr>
            <a:srgbClr val="A4A3A4"/>
          </p15:clr>
        </p15:guide>
        <p15:guide id="9" orient="horz" pos="346" userDrawn="1">
          <p15:clr>
            <a:srgbClr val="A4A3A4"/>
          </p15:clr>
        </p15:guide>
        <p15:guide id="11" pos="1387" userDrawn="1">
          <p15:clr>
            <a:srgbClr val="A4A3A4"/>
          </p15:clr>
        </p15:guide>
        <p15:guide id="14" orient="horz" pos="935" userDrawn="1">
          <p15:clr>
            <a:srgbClr val="A4A3A4"/>
          </p15:clr>
        </p15:guide>
        <p15:guide id="17" pos="3972" userDrawn="1">
          <p15:clr>
            <a:srgbClr val="A4A3A4"/>
          </p15:clr>
        </p15:guide>
        <p15:guide id="18" pos="5084" userDrawn="1">
          <p15:clr>
            <a:srgbClr val="A4A3A4"/>
          </p15:clr>
        </p15:guide>
        <p15:guide id="21" pos="979" userDrawn="1">
          <p15:clr>
            <a:srgbClr val="A4A3A4"/>
          </p15:clr>
        </p15:guide>
        <p15:guide id="22" orient="horz" pos="28" userDrawn="1">
          <p15:clr>
            <a:srgbClr val="A4A3A4"/>
          </p15:clr>
        </p15:guide>
        <p15:guide id="24" orient="horz" pos="1797" userDrawn="1">
          <p15:clr>
            <a:srgbClr val="A4A3A4"/>
          </p15:clr>
        </p15:guide>
        <p15:guide id="28" orient="horz" pos="1185" userDrawn="1">
          <p15:clr>
            <a:srgbClr val="A4A3A4"/>
          </p15:clr>
        </p15:guide>
        <p15:guide id="30" orient="horz" pos="2500" userDrawn="1">
          <p15:clr>
            <a:srgbClr val="A4A3A4"/>
          </p15:clr>
        </p15:guide>
        <p15:guide id="31" pos="5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6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DONGIL TAK" initials="DT" lastIdx="1" clrIdx="1">
    <p:extLst>
      <p:ext uri="{19B8F6BF-5375-455C-9EA6-DF929625EA0E}">
        <p15:presenceInfo xmlns:p15="http://schemas.microsoft.com/office/powerpoint/2012/main" userId="39c22bfd3f060d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DCE6F2"/>
    <a:srgbClr val="FF0000"/>
    <a:srgbClr val="3366CC"/>
    <a:srgbClr val="0000FF"/>
    <a:srgbClr val="000000"/>
    <a:srgbClr val="0033CC"/>
    <a:srgbClr val="D9D9D9"/>
    <a:srgbClr val="99CCF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6" autoAdjust="0"/>
    <p:restoredTop sz="96391" autoAdjust="0"/>
  </p:normalViewPr>
  <p:slideViewPr>
    <p:cSldViewPr>
      <p:cViewPr varScale="1">
        <p:scale>
          <a:sx n="114" d="100"/>
          <a:sy n="114" d="100"/>
        </p:scale>
        <p:origin x="1278" y="96"/>
      </p:cViewPr>
      <p:guideLst>
        <p:guide orient="horz" pos="4156"/>
        <p:guide orient="horz" pos="709"/>
        <p:guide pos="94"/>
        <p:guide pos="2997"/>
        <p:guide orient="horz" pos="2750"/>
        <p:guide orient="horz" pos="346"/>
        <p:guide pos="1387"/>
        <p:guide orient="horz" pos="935"/>
        <p:guide pos="3972"/>
        <p:guide pos="5084"/>
        <p:guide pos="979"/>
        <p:guide orient="horz" pos="28"/>
        <p:guide orient="horz" pos="1797"/>
        <p:guide orient="horz" pos="1185"/>
        <p:guide orient="horz" pos="2500"/>
        <p:guide pos="5016"/>
      </p:guideLst>
    </p:cSldViewPr>
  </p:slideViewPr>
  <p:outlineViewPr>
    <p:cViewPr>
      <p:scale>
        <a:sx n="27" d="100"/>
        <a:sy n="27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62" y="96"/>
      </p:cViewPr>
      <p:guideLst>
        <p:guide orient="horz" pos="3107"/>
        <p:guide pos="2138"/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FADE3-B6F1-4078-8912-E3A6B0A7BEA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492130A-CCE1-406F-852B-3AEC5839897C}">
      <dgm:prSet phldrT="[텍스트]" custT="1"/>
      <dgm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 latinLnBrk="1"/>
          <a:r>
            <a:rPr lang="en-US" altLang="ko-KR" sz="1000" b="1" dirty="0" err="1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customerss</a:t>
          </a:r>
          <a:r>
            <a:rPr lang="en-US" altLang="ko-KR" sz="1000" b="1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 Info</a:t>
          </a:r>
          <a:endParaRPr lang="ko-KR" altLang="en-US" sz="1000" b="1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FD14602C-DA25-457E-9061-55431E68D2BF}" type="sibTrans" cxnId="{847ACCAF-C1B8-4626-AA1E-731D51002B21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7270CF25-FAD4-49C1-B5E2-C59E72C5570D}" type="parTrans" cxnId="{847ACCAF-C1B8-4626-AA1E-731D51002B21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F16BCD85-ACE1-4329-9B4C-104B1879C8E0}">
      <dgm:prSet phldrT="[텍스트]" custT="1"/>
      <dgm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 latinLnBrk="1"/>
          <a:r>
            <a:rPr lang="en-US" altLang="ko-KR" sz="1000" b="1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Select Model</a:t>
          </a:r>
          <a:endParaRPr lang="ko-KR" altLang="en-US" sz="1000" b="1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335CAF51-6122-4111-9C38-0BA682D3CFF8}" type="sibTrans" cxnId="{C1BF9B91-45EE-4920-9984-A4993B1FD4D2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EE2A5F83-8BF2-417F-BB66-66B92AD23577}" type="parTrans" cxnId="{C1BF9B91-45EE-4920-9984-A4993B1FD4D2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CD19B5C1-EF2E-46B3-A0B3-0C03B42F335A}">
      <dgm:prSet phldrT="[텍스트]" custT="1"/>
      <dgm:spPr>
        <a:solidFill>
          <a:srgbClr val="0033CC"/>
        </a:solidFill>
        <a:ln w="9525"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 latinLnBrk="1"/>
          <a:r>
            <a:rPr lang="en-US" altLang="ko-KR" sz="1000" b="1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Select a Staff</a:t>
          </a:r>
          <a:endParaRPr lang="ko-KR" altLang="en-US" sz="1000" b="1" dirty="0">
            <a:solidFill>
              <a:schemeClr val="bg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7C30B630-8B27-43E7-B385-5076236EE7E5}" type="sibTrans" cxnId="{33266CC8-581E-4A9C-82A4-00DF40CBDAE1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03E579D3-AA6D-47B7-9A89-FF03D3C49A09}" type="parTrans" cxnId="{33266CC8-581E-4A9C-82A4-00DF40CBDAE1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D8A8A557-21F1-4049-9CB2-A6984BCAB9DC}">
      <dgm:prSet phldrT="[텍스트]" custT="1"/>
      <dgm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 latinLnBrk="1"/>
          <a:r>
            <a:rPr lang="en-US" altLang="ko-KR" sz="1000" b="1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Appointment</a:t>
          </a:r>
          <a:endParaRPr lang="ko-KR" altLang="en-US" sz="1000" b="1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B7C20305-7E7C-4F2D-AFB1-39BF2CE3E075}" type="sibTrans" cxnId="{11306A11-84FD-492F-9193-FAA048DC5EA6}">
      <dgm:prSet/>
      <dgm:spPr/>
      <dgm:t>
        <a:bodyPr/>
        <a:lstStyle/>
        <a:p>
          <a:pPr algn="ctr" latinLnBrk="1"/>
          <a:endParaRPr lang="ko-KR" altLang="en-US" b="1"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DDE13AF2-5795-4E30-9E9A-FE98DB635E08}" type="parTrans" cxnId="{11306A11-84FD-492F-9193-FAA048DC5EA6}">
      <dgm:prSet/>
      <dgm:spPr/>
      <dgm:t>
        <a:bodyPr/>
        <a:lstStyle/>
        <a:p>
          <a:pPr algn="ctr" latinLnBrk="1"/>
          <a:endParaRPr lang="ko-KR" altLang="en-US" b="1"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50E1B559-2B89-45C7-B850-5D3CE7C4E7FB}" type="pres">
      <dgm:prSet presAssocID="{A4CFADE3-B6F1-4078-8912-E3A6B0A7BEA4}" presName="Name0" presStyleCnt="0">
        <dgm:presLayoutVars>
          <dgm:dir/>
          <dgm:resizeHandles val="exact"/>
        </dgm:presLayoutVars>
      </dgm:prSet>
      <dgm:spPr/>
    </dgm:pt>
    <dgm:pt modelId="{E1DE3032-4E2F-487C-AE53-B33C8D116D6E}" type="pres">
      <dgm:prSet presAssocID="{5492130A-CCE1-406F-852B-3AEC5839897C}" presName="parTxOnly" presStyleLbl="node1" presStyleIdx="0" presStyleCnt="4" custScaleY="63128" custLinFactNeighborY="-9026">
        <dgm:presLayoutVars>
          <dgm:bulletEnabled val="1"/>
        </dgm:presLayoutVars>
      </dgm:prSet>
      <dgm:spPr/>
    </dgm:pt>
    <dgm:pt modelId="{49B9D7C8-BC03-4997-8FD2-94BB4F9BC0BB}" type="pres">
      <dgm:prSet presAssocID="{FD14602C-DA25-457E-9061-55431E68D2BF}" presName="parSpace" presStyleCnt="0"/>
      <dgm:spPr/>
    </dgm:pt>
    <dgm:pt modelId="{D40D85F5-BCE0-402A-A80D-2B6007CB26C6}" type="pres">
      <dgm:prSet presAssocID="{F16BCD85-ACE1-4329-9B4C-104B1879C8E0}" presName="parTxOnly" presStyleLbl="node1" presStyleIdx="1" presStyleCnt="4" custScaleY="63128" custLinFactNeighborY="-9026">
        <dgm:presLayoutVars>
          <dgm:bulletEnabled val="1"/>
        </dgm:presLayoutVars>
      </dgm:prSet>
      <dgm:spPr/>
    </dgm:pt>
    <dgm:pt modelId="{C63B4EDC-3ADA-4629-9F56-DD15FA63A273}" type="pres">
      <dgm:prSet presAssocID="{335CAF51-6122-4111-9C38-0BA682D3CFF8}" presName="parSpace" presStyleCnt="0"/>
      <dgm:spPr/>
    </dgm:pt>
    <dgm:pt modelId="{02F81523-5E12-4C61-87C2-BA3733CDC145}" type="pres">
      <dgm:prSet presAssocID="{CD19B5C1-EF2E-46B3-A0B3-0C03B42F335A}" presName="parTxOnly" presStyleLbl="node1" presStyleIdx="2" presStyleCnt="4" custScaleY="63128">
        <dgm:presLayoutVars>
          <dgm:bulletEnabled val="1"/>
        </dgm:presLayoutVars>
      </dgm:prSet>
      <dgm:spPr/>
    </dgm:pt>
    <dgm:pt modelId="{D78E17BB-F7C3-47EB-B475-6C9AA21FD0EE}" type="pres">
      <dgm:prSet presAssocID="{7C30B630-8B27-43E7-B385-5076236EE7E5}" presName="parSpace" presStyleCnt="0"/>
      <dgm:spPr/>
    </dgm:pt>
    <dgm:pt modelId="{366C38F3-6BDB-40F6-B827-B49FC825D186}" type="pres">
      <dgm:prSet presAssocID="{D8A8A557-21F1-4049-9CB2-A6984BCAB9D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1306A11-84FD-492F-9193-FAA048DC5EA6}" srcId="{A4CFADE3-B6F1-4078-8912-E3A6B0A7BEA4}" destId="{D8A8A557-21F1-4049-9CB2-A6984BCAB9DC}" srcOrd="3" destOrd="0" parTransId="{DDE13AF2-5795-4E30-9E9A-FE98DB635E08}" sibTransId="{B7C20305-7E7C-4F2D-AFB1-39BF2CE3E075}"/>
    <dgm:cxn modelId="{03A6B412-3FBC-4645-9369-6F689EB0804B}" type="presOf" srcId="{D8A8A557-21F1-4049-9CB2-A6984BCAB9DC}" destId="{366C38F3-6BDB-40F6-B827-B49FC825D186}" srcOrd="0" destOrd="0" presId="urn:microsoft.com/office/officeart/2005/8/layout/hChevron3"/>
    <dgm:cxn modelId="{A84F1033-FBA4-4864-9E11-DC5F5129B9BE}" type="presOf" srcId="{5492130A-CCE1-406F-852B-3AEC5839897C}" destId="{E1DE3032-4E2F-487C-AE53-B33C8D116D6E}" srcOrd="0" destOrd="0" presId="urn:microsoft.com/office/officeart/2005/8/layout/hChevron3"/>
    <dgm:cxn modelId="{2A52844E-D257-48C6-BB0C-A8C49CFF6A9B}" type="presOf" srcId="{F16BCD85-ACE1-4329-9B4C-104B1879C8E0}" destId="{D40D85F5-BCE0-402A-A80D-2B6007CB26C6}" srcOrd="0" destOrd="0" presId="urn:microsoft.com/office/officeart/2005/8/layout/hChevron3"/>
    <dgm:cxn modelId="{C1BF9B91-45EE-4920-9984-A4993B1FD4D2}" srcId="{A4CFADE3-B6F1-4078-8912-E3A6B0A7BEA4}" destId="{F16BCD85-ACE1-4329-9B4C-104B1879C8E0}" srcOrd="1" destOrd="0" parTransId="{EE2A5F83-8BF2-417F-BB66-66B92AD23577}" sibTransId="{335CAF51-6122-4111-9C38-0BA682D3CFF8}"/>
    <dgm:cxn modelId="{847ACCAF-C1B8-4626-AA1E-731D51002B21}" srcId="{A4CFADE3-B6F1-4078-8912-E3A6B0A7BEA4}" destId="{5492130A-CCE1-406F-852B-3AEC5839897C}" srcOrd="0" destOrd="0" parTransId="{7270CF25-FAD4-49C1-B5E2-C59E72C5570D}" sibTransId="{FD14602C-DA25-457E-9061-55431E68D2BF}"/>
    <dgm:cxn modelId="{33266CC8-581E-4A9C-82A4-00DF40CBDAE1}" srcId="{A4CFADE3-B6F1-4078-8912-E3A6B0A7BEA4}" destId="{CD19B5C1-EF2E-46B3-A0B3-0C03B42F335A}" srcOrd="2" destOrd="0" parTransId="{03E579D3-AA6D-47B7-9A89-FF03D3C49A09}" sibTransId="{7C30B630-8B27-43E7-B385-5076236EE7E5}"/>
    <dgm:cxn modelId="{9D7154EB-DFAF-4944-A697-B38AF296ABE3}" type="presOf" srcId="{A4CFADE3-B6F1-4078-8912-E3A6B0A7BEA4}" destId="{50E1B559-2B89-45C7-B850-5D3CE7C4E7FB}" srcOrd="0" destOrd="0" presId="urn:microsoft.com/office/officeart/2005/8/layout/hChevron3"/>
    <dgm:cxn modelId="{EACF5DF7-CCF2-431E-B889-B07540347207}" type="presOf" srcId="{CD19B5C1-EF2E-46B3-A0B3-0C03B42F335A}" destId="{02F81523-5E12-4C61-87C2-BA3733CDC145}" srcOrd="0" destOrd="0" presId="urn:microsoft.com/office/officeart/2005/8/layout/hChevron3"/>
    <dgm:cxn modelId="{E81B02FA-754B-4BB5-B4F3-41AB75DC792E}" type="presParOf" srcId="{50E1B559-2B89-45C7-B850-5D3CE7C4E7FB}" destId="{E1DE3032-4E2F-487C-AE53-B33C8D116D6E}" srcOrd="0" destOrd="0" presId="urn:microsoft.com/office/officeart/2005/8/layout/hChevron3"/>
    <dgm:cxn modelId="{0EE22A2A-ECCF-4D39-A086-69153468DF9F}" type="presParOf" srcId="{50E1B559-2B89-45C7-B850-5D3CE7C4E7FB}" destId="{49B9D7C8-BC03-4997-8FD2-94BB4F9BC0BB}" srcOrd="1" destOrd="0" presId="urn:microsoft.com/office/officeart/2005/8/layout/hChevron3"/>
    <dgm:cxn modelId="{F1C6551B-AD13-4F6E-AD50-2067162A5AB7}" type="presParOf" srcId="{50E1B559-2B89-45C7-B850-5D3CE7C4E7FB}" destId="{D40D85F5-BCE0-402A-A80D-2B6007CB26C6}" srcOrd="2" destOrd="0" presId="urn:microsoft.com/office/officeart/2005/8/layout/hChevron3"/>
    <dgm:cxn modelId="{047C27CA-E07F-4482-B3D7-9D98AB5B3B85}" type="presParOf" srcId="{50E1B559-2B89-45C7-B850-5D3CE7C4E7FB}" destId="{C63B4EDC-3ADA-4629-9F56-DD15FA63A273}" srcOrd="3" destOrd="0" presId="urn:microsoft.com/office/officeart/2005/8/layout/hChevron3"/>
    <dgm:cxn modelId="{607531B9-FC81-49AE-8298-2793574B8C3C}" type="presParOf" srcId="{50E1B559-2B89-45C7-B850-5D3CE7C4E7FB}" destId="{02F81523-5E12-4C61-87C2-BA3733CDC145}" srcOrd="4" destOrd="0" presId="urn:microsoft.com/office/officeart/2005/8/layout/hChevron3"/>
    <dgm:cxn modelId="{7A35AA77-3A2A-4A54-A06B-A09A82BD1A79}" type="presParOf" srcId="{50E1B559-2B89-45C7-B850-5D3CE7C4E7FB}" destId="{D78E17BB-F7C3-47EB-B475-6C9AA21FD0EE}" srcOrd="5" destOrd="0" presId="urn:microsoft.com/office/officeart/2005/8/layout/hChevron3"/>
    <dgm:cxn modelId="{B7CAF044-309A-4F0C-8B09-8809C5314EE0}" type="presParOf" srcId="{50E1B559-2B89-45C7-B850-5D3CE7C4E7FB}" destId="{366C38F3-6BDB-40F6-B827-B49FC825D186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E3032-4E2F-487C-AE53-B33C8D116D6E}">
      <dsp:nvSpPr>
        <dsp:cNvPr id="0" name=""/>
        <dsp:cNvSpPr/>
      </dsp:nvSpPr>
      <dsp:spPr>
        <a:xfrm>
          <a:off x="1562" y="0"/>
          <a:ext cx="1567438" cy="252000"/>
        </a:xfrm>
        <a:prstGeom prst="homePlate">
          <a:avLst/>
        </a:prstGeom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 err="1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customerss</a:t>
          </a:r>
          <a:r>
            <a:rPr lang="en-US" altLang="ko-KR" sz="1000" b="1" kern="1200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 Info</a:t>
          </a:r>
          <a:endParaRPr lang="ko-KR" altLang="en-US" sz="1000" b="1" kern="1200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sp:txBody>
      <dsp:txXfrm>
        <a:off x="1562" y="0"/>
        <a:ext cx="1504438" cy="252000"/>
      </dsp:txXfrm>
    </dsp:sp>
    <dsp:sp modelId="{D40D85F5-BCE0-402A-A80D-2B6007CB26C6}">
      <dsp:nvSpPr>
        <dsp:cNvPr id="0" name=""/>
        <dsp:cNvSpPr/>
      </dsp:nvSpPr>
      <dsp:spPr>
        <a:xfrm>
          <a:off x="1255513" y="0"/>
          <a:ext cx="1567438" cy="252000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Select Model</a:t>
          </a:r>
          <a:endParaRPr lang="ko-KR" altLang="en-US" sz="1000" b="1" kern="1200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sp:txBody>
      <dsp:txXfrm>
        <a:off x="1381513" y="0"/>
        <a:ext cx="1315438" cy="252000"/>
      </dsp:txXfrm>
    </dsp:sp>
    <dsp:sp modelId="{02F81523-5E12-4C61-87C2-BA3733CDC145}">
      <dsp:nvSpPr>
        <dsp:cNvPr id="0" name=""/>
        <dsp:cNvSpPr/>
      </dsp:nvSpPr>
      <dsp:spPr>
        <a:xfrm>
          <a:off x="2509464" y="0"/>
          <a:ext cx="1567438" cy="252000"/>
        </a:xfrm>
        <a:prstGeom prst="chevron">
          <a:avLst/>
        </a:prstGeom>
        <a:solidFill>
          <a:srgbClr val="0033CC"/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Select a Staff</a:t>
          </a:r>
          <a:endParaRPr lang="ko-KR" altLang="en-US" sz="1000" b="1" kern="1200" dirty="0">
            <a:solidFill>
              <a:schemeClr val="bg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sp:txBody>
      <dsp:txXfrm>
        <a:off x="2635464" y="0"/>
        <a:ext cx="1315438" cy="252000"/>
      </dsp:txXfrm>
    </dsp:sp>
    <dsp:sp modelId="{366C38F3-6BDB-40F6-B827-B49FC825D186}">
      <dsp:nvSpPr>
        <dsp:cNvPr id="0" name=""/>
        <dsp:cNvSpPr/>
      </dsp:nvSpPr>
      <dsp:spPr>
        <a:xfrm>
          <a:off x="3763415" y="0"/>
          <a:ext cx="1567438" cy="252000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Appointment</a:t>
          </a:r>
          <a:endParaRPr lang="ko-KR" altLang="en-US" sz="1000" b="1" kern="1200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sp:txBody>
      <dsp:txXfrm>
        <a:off x="3889415" y="0"/>
        <a:ext cx="1315438" cy="25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1" rIns="91723" bIns="45861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현대산스 Text" panose="020B0600000101010101" pitchFamily="50" charset="-127"/>
              <a:ea typeface="현대산스 Text" panose="020B0600000101010101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2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1" rIns="91723" bIns="45861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현대산스 Text" panose="020B0600000101010101" pitchFamily="50" charset="-127"/>
              <a:ea typeface="현대산스 Text" panose="020B0600000101010101" pitchFamily="50" charset="-127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15"/>
            <a:ext cx="2946400" cy="49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1" rIns="91723" bIns="45861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현대산스 Text" panose="020B0600000101010101" pitchFamily="50" charset="-127"/>
              <a:ea typeface="현대산스 Tex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50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400" cy="496411"/>
          </a:xfrm>
          <a:prstGeom prst="rect">
            <a:avLst/>
          </a:prstGeom>
        </p:spPr>
        <p:txBody>
          <a:bodyPr vert="horz" lIns="91723" tIns="45861" rIns="91723" bIns="45861" rtlCol="0"/>
          <a:lstStyle>
            <a:lvl1pPr algn="l" eaLnBrk="1" latinLnBrk="1" hangingPunct="1">
              <a:defRPr sz="1200">
                <a:latin typeface="현대산스 Text" panose="020B0600000101010101" pitchFamily="50" charset="-127"/>
                <a:ea typeface="현대산스 Text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2"/>
            <a:ext cx="2946400" cy="496411"/>
          </a:xfrm>
          <a:prstGeom prst="rect">
            <a:avLst/>
          </a:prstGeom>
        </p:spPr>
        <p:txBody>
          <a:bodyPr vert="horz" lIns="91723" tIns="45861" rIns="91723" bIns="45861" rtlCol="0"/>
          <a:lstStyle>
            <a:lvl1pPr algn="r" eaLnBrk="1" latinLnBrk="1" hangingPunct="1">
              <a:defRPr sz="1200">
                <a:latin typeface="현대산스 Text" panose="020B0600000101010101" pitchFamily="50" charset="-127"/>
                <a:ea typeface="현대산스 Text" panose="020B0600000101010101" pitchFamily="50" charset="-127"/>
              </a:defRPr>
            </a:lvl1pPr>
          </a:lstStyle>
          <a:p>
            <a:pPr>
              <a:defRPr/>
            </a:pPr>
            <a:fld id="{5A0D2681-BE67-48AF-A141-BD519B9FCAF9}" type="datetimeFigureOut">
              <a:rPr lang="ko-KR" altLang="en-US" smtClean="0"/>
              <a:pPr>
                <a:defRPr/>
              </a:pPr>
              <a:t>2020-10-17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04825" y="744538"/>
            <a:ext cx="57880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23" tIns="45861" rIns="91723" bIns="4586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6706"/>
            <a:ext cx="5438775" cy="4467701"/>
          </a:xfrm>
          <a:prstGeom prst="rect">
            <a:avLst/>
          </a:prstGeom>
        </p:spPr>
        <p:txBody>
          <a:bodyPr vert="horz" lIns="91723" tIns="45861" rIns="91723" bIns="45861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219"/>
            <a:ext cx="2946400" cy="496411"/>
          </a:xfrm>
          <a:prstGeom prst="rect">
            <a:avLst/>
          </a:prstGeom>
        </p:spPr>
        <p:txBody>
          <a:bodyPr vert="horz" lIns="91723" tIns="45861" rIns="91723" bIns="45861" rtlCol="0" anchor="b"/>
          <a:lstStyle>
            <a:lvl1pPr algn="l" eaLnBrk="1" latinLnBrk="1" hangingPunct="1">
              <a:defRPr sz="1200">
                <a:latin typeface="현대산스 Text" panose="020B0600000101010101" pitchFamily="50" charset="-127"/>
                <a:ea typeface="현대산스 Text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0219"/>
            <a:ext cx="2946400" cy="496411"/>
          </a:xfrm>
          <a:prstGeom prst="rect">
            <a:avLst/>
          </a:prstGeom>
        </p:spPr>
        <p:txBody>
          <a:bodyPr vert="horz" wrap="square" lIns="91723" tIns="45861" rIns="91723" bIns="4586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현대산스 Text" panose="020B0600000101010101" pitchFamily="50" charset="-127"/>
                <a:ea typeface="현대산스 Text" panose="020B0600000101010101" pitchFamily="50" charset="-127"/>
              </a:defRPr>
            </a:lvl1pPr>
          </a:lstStyle>
          <a:p>
            <a:pPr>
              <a:defRPr/>
            </a:pPr>
            <a:fld id="{F589911D-16AF-4EE7-8943-16D38E1D129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4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현대산스 Text" panose="020B0600000101010101" pitchFamily="50" charset="-127"/>
        <a:ea typeface="현대산스 Text" panose="020B0600000101010101" pitchFamily="50" charset="-127"/>
        <a:cs typeface="+mn-cs"/>
      </a:defRPr>
    </a:lvl1pPr>
    <a:lvl2pPr marL="4556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현대산스 Text" panose="020B0600000101010101" pitchFamily="50" charset="-127"/>
        <a:ea typeface="현대산스 Text" panose="020B0600000101010101" pitchFamily="50" charset="-127"/>
        <a:cs typeface="+mn-cs"/>
      </a:defRPr>
    </a:lvl2pPr>
    <a:lvl3pPr marL="9128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현대산스 Text" panose="020B0600000101010101" pitchFamily="50" charset="-127"/>
        <a:ea typeface="현대산스 Text" panose="020B0600000101010101" pitchFamily="50" charset="-127"/>
        <a:cs typeface="+mn-cs"/>
      </a:defRPr>
    </a:lvl3pPr>
    <a:lvl4pPr marL="13700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현대산스 Text" panose="020B0600000101010101" pitchFamily="50" charset="-127"/>
        <a:ea typeface="현대산스 Text" panose="020B0600000101010101" pitchFamily="50" charset="-127"/>
        <a:cs typeface="+mn-cs"/>
      </a:defRPr>
    </a:lvl4pPr>
    <a:lvl5pPr marL="18272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현대산스 Text" panose="020B0600000101010101" pitchFamily="50" charset="-127"/>
        <a:ea typeface="현대산스 Text" panose="020B0600000101010101" pitchFamily="50" charset="-127"/>
        <a:cs typeface="+mn-cs"/>
      </a:defRPr>
    </a:lvl5pPr>
    <a:lvl6pPr marL="2285827" algn="l" defTabSz="91433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3" algn="l" defTabSz="91433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8" algn="l" defTabSz="91433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4" algn="l" defTabSz="91433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6" Type="http://schemas.openxmlformats.org/officeDocument/2006/relationships/tags" Target="../tags/tag44.xml"/><Relationship Id="rId21" Type="http://schemas.openxmlformats.org/officeDocument/2006/relationships/tags" Target="../tags/tag39.xml"/><Relationship Id="rId34" Type="http://schemas.openxmlformats.org/officeDocument/2006/relationships/tags" Target="../tags/tag52.xml"/><Relationship Id="rId42" Type="http://schemas.openxmlformats.org/officeDocument/2006/relationships/tags" Target="../tags/tag60.xml"/><Relationship Id="rId47" Type="http://schemas.openxmlformats.org/officeDocument/2006/relationships/tags" Target="../tags/tag65.xml"/><Relationship Id="rId50" Type="http://schemas.openxmlformats.org/officeDocument/2006/relationships/tags" Target="../tags/tag68.xml"/><Relationship Id="rId55" Type="http://schemas.openxmlformats.org/officeDocument/2006/relationships/tags" Target="../tags/tag73.xml"/><Relationship Id="rId63" Type="http://schemas.openxmlformats.org/officeDocument/2006/relationships/diagramData" Target="../diagrams/data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9" Type="http://schemas.openxmlformats.org/officeDocument/2006/relationships/tags" Target="../tags/tag47.xml"/><Relationship Id="rId11" Type="http://schemas.openxmlformats.org/officeDocument/2006/relationships/tags" Target="../tags/tag29.xml"/><Relationship Id="rId24" Type="http://schemas.openxmlformats.org/officeDocument/2006/relationships/tags" Target="../tags/tag42.xml"/><Relationship Id="rId32" Type="http://schemas.openxmlformats.org/officeDocument/2006/relationships/tags" Target="../tags/tag50.xml"/><Relationship Id="rId37" Type="http://schemas.openxmlformats.org/officeDocument/2006/relationships/tags" Target="../tags/tag55.xml"/><Relationship Id="rId40" Type="http://schemas.openxmlformats.org/officeDocument/2006/relationships/tags" Target="../tags/tag58.xml"/><Relationship Id="rId45" Type="http://schemas.openxmlformats.org/officeDocument/2006/relationships/tags" Target="../tags/tag63.xml"/><Relationship Id="rId53" Type="http://schemas.openxmlformats.org/officeDocument/2006/relationships/tags" Target="../tags/tag71.xml"/><Relationship Id="rId58" Type="http://schemas.openxmlformats.org/officeDocument/2006/relationships/tags" Target="../tags/tag76.xml"/><Relationship Id="rId66" Type="http://schemas.openxmlformats.org/officeDocument/2006/relationships/diagramColors" Target="../diagrams/colors1.xml"/><Relationship Id="rId5" Type="http://schemas.openxmlformats.org/officeDocument/2006/relationships/tags" Target="../tags/tag23.xml"/><Relationship Id="rId61" Type="http://schemas.openxmlformats.org/officeDocument/2006/relationships/tags" Target="../tags/tag79.xml"/><Relationship Id="rId19" Type="http://schemas.openxmlformats.org/officeDocument/2006/relationships/tags" Target="../tags/tag37.xml"/><Relationship Id="rId14" Type="http://schemas.openxmlformats.org/officeDocument/2006/relationships/tags" Target="../tags/tag32.xml"/><Relationship Id="rId22" Type="http://schemas.openxmlformats.org/officeDocument/2006/relationships/tags" Target="../tags/tag40.xml"/><Relationship Id="rId27" Type="http://schemas.openxmlformats.org/officeDocument/2006/relationships/tags" Target="../tags/tag45.xml"/><Relationship Id="rId30" Type="http://schemas.openxmlformats.org/officeDocument/2006/relationships/tags" Target="../tags/tag48.xml"/><Relationship Id="rId35" Type="http://schemas.openxmlformats.org/officeDocument/2006/relationships/tags" Target="../tags/tag53.xml"/><Relationship Id="rId43" Type="http://schemas.openxmlformats.org/officeDocument/2006/relationships/tags" Target="../tags/tag61.xml"/><Relationship Id="rId48" Type="http://schemas.openxmlformats.org/officeDocument/2006/relationships/tags" Target="../tags/tag66.xml"/><Relationship Id="rId56" Type="http://schemas.openxmlformats.org/officeDocument/2006/relationships/tags" Target="../tags/tag74.xml"/><Relationship Id="rId64" Type="http://schemas.openxmlformats.org/officeDocument/2006/relationships/diagramLayout" Target="../diagrams/layout1.xml"/><Relationship Id="rId8" Type="http://schemas.openxmlformats.org/officeDocument/2006/relationships/tags" Target="../tags/tag26.xml"/><Relationship Id="rId51" Type="http://schemas.openxmlformats.org/officeDocument/2006/relationships/tags" Target="../tags/tag69.xml"/><Relationship Id="rId3" Type="http://schemas.openxmlformats.org/officeDocument/2006/relationships/tags" Target="../tags/tag21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tags" Target="../tags/tag43.xml"/><Relationship Id="rId33" Type="http://schemas.openxmlformats.org/officeDocument/2006/relationships/tags" Target="../tags/tag51.xml"/><Relationship Id="rId38" Type="http://schemas.openxmlformats.org/officeDocument/2006/relationships/tags" Target="../tags/tag56.xml"/><Relationship Id="rId46" Type="http://schemas.openxmlformats.org/officeDocument/2006/relationships/tags" Target="../tags/tag64.xml"/><Relationship Id="rId59" Type="http://schemas.openxmlformats.org/officeDocument/2006/relationships/tags" Target="../tags/tag77.xml"/><Relationship Id="rId67" Type="http://schemas.microsoft.com/office/2007/relationships/diagramDrawing" Target="../diagrams/drawing1.xml"/><Relationship Id="rId20" Type="http://schemas.openxmlformats.org/officeDocument/2006/relationships/tags" Target="../tags/tag38.xml"/><Relationship Id="rId41" Type="http://schemas.openxmlformats.org/officeDocument/2006/relationships/tags" Target="../tags/tag59.xml"/><Relationship Id="rId54" Type="http://schemas.openxmlformats.org/officeDocument/2006/relationships/tags" Target="../tags/tag72.xml"/><Relationship Id="rId6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5" Type="http://schemas.openxmlformats.org/officeDocument/2006/relationships/tags" Target="../tags/tag33.xml"/><Relationship Id="rId23" Type="http://schemas.openxmlformats.org/officeDocument/2006/relationships/tags" Target="../tags/tag41.xml"/><Relationship Id="rId28" Type="http://schemas.openxmlformats.org/officeDocument/2006/relationships/tags" Target="../tags/tag46.xml"/><Relationship Id="rId36" Type="http://schemas.openxmlformats.org/officeDocument/2006/relationships/tags" Target="../tags/tag54.xml"/><Relationship Id="rId49" Type="http://schemas.openxmlformats.org/officeDocument/2006/relationships/tags" Target="../tags/tag67.xml"/><Relationship Id="rId57" Type="http://schemas.openxmlformats.org/officeDocument/2006/relationships/tags" Target="../tags/tag75.xml"/><Relationship Id="rId10" Type="http://schemas.openxmlformats.org/officeDocument/2006/relationships/tags" Target="../tags/tag28.xml"/><Relationship Id="rId31" Type="http://schemas.openxmlformats.org/officeDocument/2006/relationships/tags" Target="../tags/tag49.xml"/><Relationship Id="rId44" Type="http://schemas.openxmlformats.org/officeDocument/2006/relationships/tags" Target="../tags/tag62.xml"/><Relationship Id="rId52" Type="http://schemas.openxmlformats.org/officeDocument/2006/relationships/tags" Target="../tags/tag70.xml"/><Relationship Id="rId60" Type="http://schemas.openxmlformats.org/officeDocument/2006/relationships/tags" Target="../tags/tag78.xml"/><Relationship Id="rId65" Type="http://schemas.openxmlformats.org/officeDocument/2006/relationships/diagramQuickStyle" Target="../diagrams/quickStyle1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9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" Type="http://schemas.openxmlformats.org/officeDocument/2006/relationships/tags" Target="../tags/tag82.xml"/><Relationship Id="rId21" Type="http://schemas.openxmlformats.org/officeDocument/2006/relationships/tags" Target="../tags/tag100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33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tags" Target="../tags/tag99.xml"/><Relationship Id="rId29" Type="http://schemas.openxmlformats.org/officeDocument/2006/relationships/tags" Target="../tags/tag108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32" Type="http://schemas.openxmlformats.org/officeDocument/2006/relationships/tags" Target="../tags/tag111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tags" Target="../tags/tag107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tags" Target="../tags/tag110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Relationship Id="rId30" Type="http://schemas.openxmlformats.org/officeDocument/2006/relationships/tags" Target="../tags/tag109.xml"/><Relationship Id="rId8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9006536" y="6553200"/>
            <a:ext cx="1582768" cy="23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3" tIns="46796" rIns="89993" bIns="46796">
            <a:spAutoFit/>
          </a:bodyPr>
          <a:lstStyle>
            <a:lvl1pPr defTabSz="1431925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1431925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1431925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1431925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1431925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b="0" dirty="0">
                <a:solidFill>
                  <a:schemeClr val="bg2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COPYRIGHT </a:t>
            </a:r>
            <a:r>
              <a:rPr lang="en-US" altLang="ko-KR" dirty="0">
                <a:solidFill>
                  <a:schemeClr val="bg2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XEOGEN</a:t>
            </a:r>
            <a:r>
              <a:rPr lang="en-US" altLang="ko-KR" b="0" dirty="0">
                <a:solidFill>
                  <a:schemeClr val="bg2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, INC.</a:t>
            </a:r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7353300" y="4149725"/>
            <a:ext cx="0" cy="1008063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91433" tIns="45717" rIns="91433" bIns="45717"/>
          <a:lstStyle/>
          <a:p>
            <a:pPr algn="ctr" eaLnBrk="1" latinLnBrk="1" hangingPunct="1">
              <a:defRPr/>
            </a:pPr>
            <a:endParaRPr lang="ko-KR" altLang="en-US" dirty="0">
              <a:latin typeface="현대산스 Text" panose="020B0600000101010101" pitchFamily="50" charset="-127"/>
              <a:ea typeface="현대산스 Text" panose="020B0600000101010101" pitchFamily="50" charset="-127"/>
              <a:cs typeface="Arial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717550" y="476250"/>
            <a:ext cx="8015288" cy="10080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3" tIns="45717" rIns="91433" bIns="45717" anchor="ctr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220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Youth Job Digital</a:t>
            </a:r>
            <a:r>
              <a:rPr lang="ko-KR" altLang="en-US" sz="220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/ Work Job-fair Development </a:t>
            </a:r>
            <a:endParaRPr lang="ko-KR" altLang="en-US" sz="220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797925" y="476250"/>
            <a:ext cx="1187450" cy="10080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pPr algn="ctr" eaLnBrk="1" latinLnBrk="1" hangingPunct="1">
              <a:defRPr/>
            </a:pPr>
            <a:endParaRPr lang="ko-KR" altLang="en-US" dirty="0">
              <a:latin typeface="현대산스 Text" panose="020B0600000101010101" pitchFamily="50" charset="-127"/>
              <a:ea typeface="현대산스 Text" panose="020B0600000101010101" pitchFamily="50" charset="-127"/>
              <a:cs typeface="Arial" pitchFamily="34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7477125" y="4500563"/>
            <a:ext cx="1752389" cy="44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Writer	:   CAREER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Version	: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5907" y="4143380"/>
            <a:ext cx="5995483" cy="1071571"/>
          </a:xfrm>
          <a:prstGeom prst="rect">
            <a:avLst/>
          </a:prstGeom>
        </p:spPr>
        <p:txBody>
          <a:bodyPr lIns="91433" tIns="45717" rIns="91433" bIns="45717" anchor="ctr"/>
          <a:lstStyle>
            <a:lvl1pPr algn="r">
              <a:defRPr sz="2200" b="1" baseline="0">
                <a:solidFill>
                  <a:schemeClr val="tx1"/>
                </a:solidFill>
                <a:latin typeface="Arial" pitchFamily="34" charset="0"/>
                <a:ea typeface="현대산스 Text" panose="020B0600000101010101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92562" y="4714885"/>
            <a:ext cx="1620518" cy="357191"/>
          </a:xfrm>
          <a:prstGeom prst="rect">
            <a:avLst/>
          </a:prstGeom>
        </p:spPr>
        <p:txBody>
          <a:bodyPr lIns="91433" tIns="45717" rIns="91433" bIns="45717">
            <a:normAutofit/>
          </a:bodyPr>
          <a:lstStyle>
            <a:lvl1pPr marL="0" indent="0">
              <a:buNone/>
              <a:defRPr sz="1000" b="1" baseline="0"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defRPr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6" indent="0">
              <a:buNone/>
              <a:defRPr sz="900"/>
            </a:lvl4pPr>
            <a:lvl5pPr marL="1828662" indent="0">
              <a:buNone/>
              <a:defRPr sz="900"/>
            </a:lvl5pPr>
            <a:lvl6pPr marL="2285827" indent="0">
              <a:buNone/>
              <a:defRPr sz="900"/>
            </a:lvl6pPr>
            <a:lvl7pPr marL="2742993" indent="0">
              <a:buNone/>
              <a:defRPr sz="900"/>
            </a:lvl7pPr>
            <a:lvl8pPr marL="3200158" indent="0">
              <a:buNone/>
              <a:defRPr sz="900"/>
            </a:lvl8pPr>
            <a:lvl9pPr marL="3657324" indent="0">
              <a:buNone/>
              <a:defRPr sz="900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9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공통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ID : Common definition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odal Dialog Overlay"/>
          <p:cNvSpPr>
            <a:spLocks/>
          </p:cNvSpPr>
          <p:nvPr userDrawn="1"/>
        </p:nvSpPr>
        <p:spPr bwMode="auto">
          <a:xfrm>
            <a:off x="303665" y="1578377"/>
            <a:ext cx="1678381" cy="111188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Placeholder"/>
          <p:cNvGrpSpPr>
            <a:grpSpLocks noChangeAspect="1"/>
          </p:cNvGrpSpPr>
          <p:nvPr userDrawn="1"/>
        </p:nvGrpSpPr>
        <p:grpSpPr>
          <a:xfrm>
            <a:off x="318302" y="2924043"/>
            <a:ext cx="985726" cy="78994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Placeholder"/>
          <p:cNvGrpSpPr>
            <a:grpSpLocks noChangeAspect="1"/>
          </p:cNvGrpSpPr>
          <p:nvPr userDrawn="1"/>
        </p:nvGrpSpPr>
        <p:grpSpPr>
          <a:xfrm>
            <a:off x="318301" y="3876947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8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Box" descr="&lt;SmartSettings&gt;&lt;SmartResize anchorLeft=&quot;Absolute&quot; anchorTop=&quot;None&quot; anchorRight=&quot;None&quot; anchorBottom=&quot;None&quot; /&gt;&lt;/SmartSettings&gt;"/>
          <p:cNvSpPr/>
          <p:nvPr userDrawn="1">
            <p:custDataLst>
              <p:tags r:id="rId1"/>
            </p:custDataLst>
          </p:nvPr>
        </p:nvSpPr>
        <p:spPr>
          <a:xfrm>
            <a:off x="2379240" y="149309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1" name="Label" descr="&lt;SmartSettings&gt;&lt;SmartResize anchorLeft=&quot;Absolute&quot; anchorTop=&quot;Relative&quot; anchorRight=&quot;Absolute&quot; anchorBottom=&quot;Relative&quot; /&gt;&lt;/SmartSettings&gt;"/>
          <p:cNvSpPr txBox="1"/>
          <p:nvPr userDrawn="1">
            <p:custDataLst>
              <p:tags r:id="rId2"/>
            </p:custDataLst>
          </p:nvPr>
        </p:nvSpPr>
        <p:spPr>
          <a:xfrm>
            <a:off x="2510796" y="1452690"/>
            <a:ext cx="65909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Checkbox</a:t>
            </a:r>
          </a:p>
        </p:txBody>
      </p:sp>
      <p:sp>
        <p:nvSpPr>
          <p:cNvPr id="12" name="Check" descr="&lt;SmartSettings&gt;&lt;SmartResize anchorLeft=&quot;Absolute&quot; anchorTop=&quot;None&quot; anchorRight=&quot;None&quot; anchorBottom=&quot;None&quot; /&gt;&lt;/SmartSettings&gt;"/>
          <p:cNvSpPr>
            <a:spLocks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2400929" y="151409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3" name="Box" descr="&lt;SmartSettings&gt;&lt;SmartResize anchorLeft=&quot;Absolute&quot; anchorTop=&quot;None&quot; anchorRight=&quot;None&quot; anchorBottom=&quot;Non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2379240" y="170319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4" name="Label" descr="&lt;SmartSettings&gt;&lt;SmartResize anchorLeft=&quot;Absolute&quot; anchorTop=&quot;Relative&quot; anchorRight=&quot;Absolute&quot; anchorBottom=&quot;Relative&quot; /&gt;&lt;/SmartSettings&gt;"/>
          <p:cNvSpPr txBox="1"/>
          <p:nvPr userDrawn="1">
            <p:custDataLst>
              <p:tags r:id="rId5"/>
            </p:custDataLst>
          </p:nvPr>
        </p:nvSpPr>
        <p:spPr>
          <a:xfrm>
            <a:off x="2510796" y="1662788"/>
            <a:ext cx="65909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Checkbox</a:t>
            </a:r>
          </a:p>
        </p:txBody>
      </p:sp>
      <p:sp>
        <p:nvSpPr>
          <p:cNvPr id="15" name="Box" descr="&lt;SmartSettings&gt;&lt;SmartResize anchorLeft=&quot;Absolute&quot; anchorTop=&quot;None&quot; anchorRight=&quot;None&quot; anchorBottom=&quot;Non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2379240" y="191329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6" name="Label" descr="&lt;SmartSettings&gt;&lt;SmartResize anchorLeft=&quot;Absolute&quot; anchorTop=&quot;Relative&quot; anchorRight=&quot;Absolute&quot; anchorBottom=&quot;Relative&quot; /&gt;&lt;/SmartSettings&gt;"/>
          <p:cNvSpPr txBox="1"/>
          <p:nvPr userDrawn="1">
            <p:custDataLst>
              <p:tags r:id="rId7"/>
            </p:custDataLst>
          </p:nvPr>
        </p:nvSpPr>
        <p:spPr>
          <a:xfrm>
            <a:off x="2510796" y="1872886"/>
            <a:ext cx="65909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Checkbox</a:t>
            </a:r>
            <a:endParaRPr lang="en-US" sz="900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7" name="Check" descr="&lt;SmartSettings&gt;&lt;SmartResize anchorLeft=&quot;Absolute&quot; anchorTop=&quot;None&quot; anchorRight=&quot;None&quot; anchorBottom=&quot;None&quot; /&gt;&lt;/SmartSettings&gt;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2400929" y="1934291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8" name="Box" descr="&lt;SmartSettings&gt;&lt;SmartResize anchorLeft=&quot;Absolute&quot; anchorTop=&quot;None&quot; anchorRight=&quot;None&quot; anchorBottom=&quot;None&quot; /&gt;&lt;/SmartSettings&gt;"/>
          <p:cNvSpPr/>
          <p:nvPr userDrawn="1">
            <p:custDataLst>
              <p:tags r:id="rId9"/>
            </p:custDataLst>
          </p:nvPr>
        </p:nvSpPr>
        <p:spPr>
          <a:xfrm>
            <a:off x="2379240" y="212338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9" name="Label" descr="&lt;SmartSettings&gt;&lt;SmartResize anchorLeft=&quot;Absolute&quot; anchorTop=&quot;Relative&quot; anchorRight=&quot;Absolute&quot; anchorBottom=&quot;Relative&quot; /&gt;&lt;/SmartSettings&gt;"/>
          <p:cNvSpPr txBox="1"/>
          <p:nvPr userDrawn="1">
            <p:custDataLst>
              <p:tags r:id="rId10"/>
            </p:custDataLst>
          </p:nvPr>
        </p:nvSpPr>
        <p:spPr>
          <a:xfrm>
            <a:off x="2510796" y="2082984"/>
            <a:ext cx="65909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Checkbox</a:t>
            </a:r>
            <a:endParaRPr lang="en-US" sz="900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Date Picker"/>
          <p:cNvGrpSpPr/>
          <p:nvPr userDrawn="1"/>
        </p:nvGrpSpPr>
        <p:grpSpPr>
          <a:xfrm>
            <a:off x="3586062" y="1717468"/>
            <a:ext cx="1973507" cy="1632155"/>
            <a:chOff x="617292" y="2012745"/>
            <a:chExt cx="1973507" cy="1632155"/>
          </a:xfrm>
        </p:grpSpPr>
        <p:sp>
          <p:nvSpPr>
            <p:cNvPr id="21" name="Box"/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Month"/>
            <p:cNvSpPr txBox="1"/>
            <p:nvPr/>
          </p:nvSpPr>
          <p:spPr>
            <a:xfrm>
              <a:off x="1274502" y="2089680"/>
              <a:ext cx="65909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23" name="Days"/>
            <p:cNvGrpSpPr/>
            <p:nvPr/>
          </p:nvGrpSpPr>
          <p:grpSpPr>
            <a:xfrm>
              <a:off x="741989" y="2575447"/>
              <a:ext cx="1724114" cy="967117"/>
              <a:chOff x="762997" y="2578764"/>
              <a:chExt cx="1724114" cy="967117"/>
            </a:xfrm>
          </p:grpSpPr>
          <p:sp>
            <p:nvSpPr>
              <p:cNvPr id="36" name="Day"/>
              <p:cNvSpPr txBox="1"/>
              <p:nvPr/>
            </p:nvSpPr>
            <p:spPr>
              <a:xfrm>
                <a:off x="2123082" y="2578764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7" name="Day"/>
              <p:cNvSpPr txBox="1"/>
              <p:nvPr/>
            </p:nvSpPr>
            <p:spPr>
              <a:xfrm>
                <a:off x="2090222" y="278591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8" name="Day"/>
              <p:cNvSpPr txBox="1"/>
              <p:nvPr/>
            </p:nvSpPr>
            <p:spPr>
              <a:xfrm>
                <a:off x="2090222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9" name="Day"/>
              <p:cNvSpPr txBox="1"/>
              <p:nvPr/>
            </p:nvSpPr>
            <p:spPr>
              <a:xfrm>
                <a:off x="2090222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0" name="Day"/>
              <p:cNvSpPr txBox="1"/>
              <p:nvPr/>
            </p:nvSpPr>
            <p:spPr>
              <a:xfrm>
                <a:off x="2388525" y="2578764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41" name="Day"/>
              <p:cNvSpPr txBox="1"/>
              <p:nvPr/>
            </p:nvSpPr>
            <p:spPr>
              <a:xfrm>
                <a:off x="2355665" y="278591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42" name="Day"/>
              <p:cNvSpPr txBox="1"/>
              <p:nvPr/>
            </p:nvSpPr>
            <p:spPr>
              <a:xfrm>
                <a:off x="2355665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" name="Day"/>
              <p:cNvSpPr txBox="1"/>
              <p:nvPr/>
            </p:nvSpPr>
            <p:spPr>
              <a:xfrm>
                <a:off x="2355665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4" name="Day"/>
              <p:cNvSpPr txBox="1"/>
              <p:nvPr/>
            </p:nvSpPr>
            <p:spPr>
              <a:xfrm>
                <a:off x="795857" y="2785919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45" name="Day"/>
              <p:cNvSpPr txBox="1"/>
              <p:nvPr/>
            </p:nvSpPr>
            <p:spPr>
              <a:xfrm>
                <a:off x="762997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46" name="Day"/>
              <p:cNvSpPr txBox="1"/>
              <p:nvPr/>
            </p:nvSpPr>
            <p:spPr>
              <a:xfrm>
                <a:off x="762997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47" name="Day"/>
              <p:cNvSpPr txBox="1"/>
              <p:nvPr/>
            </p:nvSpPr>
            <p:spPr>
              <a:xfrm>
                <a:off x="762997" y="3407382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8" name="Day"/>
              <p:cNvSpPr txBox="1"/>
              <p:nvPr/>
            </p:nvSpPr>
            <p:spPr>
              <a:xfrm>
                <a:off x="1061302" y="2785919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49" name="Day"/>
              <p:cNvSpPr txBox="1"/>
              <p:nvPr/>
            </p:nvSpPr>
            <p:spPr>
              <a:xfrm>
                <a:off x="1028442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50" name="Day"/>
              <p:cNvSpPr txBox="1"/>
              <p:nvPr/>
            </p:nvSpPr>
            <p:spPr>
              <a:xfrm>
                <a:off x="1028442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51" name="Day"/>
              <p:cNvSpPr txBox="1"/>
              <p:nvPr/>
            </p:nvSpPr>
            <p:spPr>
              <a:xfrm>
                <a:off x="1028442" y="3407382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2" name="Day"/>
              <p:cNvSpPr txBox="1"/>
              <p:nvPr/>
            </p:nvSpPr>
            <p:spPr>
              <a:xfrm>
                <a:off x="1326747" y="2578764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53" name="Day"/>
              <p:cNvSpPr txBox="1"/>
              <p:nvPr/>
            </p:nvSpPr>
            <p:spPr>
              <a:xfrm>
                <a:off x="1326747" y="2785919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54" name="Day"/>
              <p:cNvSpPr txBox="1"/>
              <p:nvPr/>
            </p:nvSpPr>
            <p:spPr>
              <a:xfrm>
                <a:off x="1293887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55" name="Day"/>
              <p:cNvSpPr txBox="1"/>
              <p:nvPr/>
            </p:nvSpPr>
            <p:spPr>
              <a:xfrm>
                <a:off x="1293887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56" name="Day"/>
              <p:cNvSpPr txBox="1"/>
              <p:nvPr/>
            </p:nvSpPr>
            <p:spPr>
              <a:xfrm>
                <a:off x="1293887" y="3407382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7" name="Day"/>
              <p:cNvSpPr txBox="1"/>
              <p:nvPr/>
            </p:nvSpPr>
            <p:spPr>
              <a:xfrm>
                <a:off x="1592192" y="2578764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58" name="Day"/>
              <p:cNvSpPr txBox="1"/>
              <p:nvPr/>
            </p:nvSpPr>
            <p:spPr>
              <a:xfrm>
                <a:off x="1592192" y="2785919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59" name="Day"/>
              <p:cNvSpPr txBox="1"/>
              <p:nvPr/>
            </p:nvSpPr>
            <p:spPr>
              <a:xfrm>
                <a:off x="1559332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60" name="Day"/>
              <p:cNvSpPr txBox="1"/>
              <p:nvPr/>
            </p:nvSpPr>
            <p:spPr>
              <a:xfrm>
                <a:off x="1559332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61" name="Day"/>
              <p:cNvSpPr txBox="1"/>
              <p:nvPr/>
            </p:nvSpPr>
            <p:spPr>
              <a:xfrm>
                <a:off x="1559332" y="3407382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62" name="Day"/>
              <p:cNvSpPr txBox="1"/>
              <p:nvPr/>
            </p:nvSpPr>
            <p:spPr>
              <a:xfrm>
                <a:off x="1857637" y="2578764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63" name="Day"/>
              <p:cNvSpPr txBox="1"/>
              <p:nvPr/>
            </p:nvSpPr>
            <p:spPr>
              <a:xfrm>
                <a:off x="1824777" y="278591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64" name="Day"/>
              <p:cNvSpPr txBox="1"/>
              <p:nvPr/>
            </p:nvSpPr>
            <p:spPr>
              <a:xfrm>
                <a:off x="1824777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65" name="Day"/>
              <p:cNvSpPr txBox="1"/>
              <p:nvPr/>
            </p:nvSpPr>
            <p:spPr>
              <a:xfrm>
                <a:off x="1824777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66" name="Day"/>
              <p:cNvSpPr txBox="1"/>
              <p:nvPr/>
            </p:nvSpPr>
            <p:spPr>
              <a:xfrm>
                <a:off x="1824777" y="3407382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4" name="Weekdays"/>
            <p:cNvGrpSpPr/>
            <p:nvPr/>
          </p:nvGrpSpPr>
          <p:grpSpPr>
            <a:xfrm>
              <a:off x="735499" y="2377282"/>
              <a:ext cx="1742702" cy="138499"/>
              <a:chOff x="743759" y="2380599"/>
              <a:chExt cx="1742702" cy="138499"/>
            </a:xfrm>
          </p:grpSpPr>
          <p:sp>
            <p:nvSpPr>
              <p:cNvPr id="29" name="Monday"/>
              <p:cNvSpPr txBox="1"/>
              <p:nvPr/>
            </p:nvSpPr>
            <p:spPr>
              <a:xfrm>
                <a:off x="743759" y="2380599"/>
                <a:ext cx="16991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30" name="Tuesday"/>
              <p:cNvSpPr txBox="1"/>
              <p:nvPr/>
            </p:nvSpPr>
            <p:spPr>
              <a:xfrm>
                <a:off x="1029241" y="2380599"/>
                <a:ext cx="12984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31" name="Wednesday"/>
              <p:cNvSpPr txBox="1"/>
              <p:nvPr/>
            </p:nvSpPr>
            <p:spPr>
              <a:xfrm>
                <a:off x="1269627" y="2380599"/>
                <a:ext cx="17152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32" name="Thursday"/>
              <p:cNvSpPr txBox="1"/>
              <p:nvPr/>
            </p:nvSpPr>
            <p:spPr>
              <a:xfrm>
                <a:off x="1564797" y="2380599"/>
                <a:ext cx="12984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33" name="Friday"/>
              <p:cNvSpPr txBox="1"/>
              <p:nvPr/>
            </p:nvSpPr>
            <p:spPr>
              <a:xfrm>
                <a:off x="1836442" y="2380599"/>
                <a:ext cx="10900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34" name="Saturday"/>
              <p:cNvSpPr txBox="1"/>
              <p:nvPr/>
            </p:nvSpPr>
            <p:spPr>
              <a:xfrm>
                <a:off x="2088049" y="2380599"/>
                <a:ext cx="1282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35" name="Sunday"/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5" name="Selection Overlay"/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Navigation Arrows"/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7" name="Arrow Left"/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Arrow Right"/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1"/>
            </p:custDataLst>
          </p:nvPr>
        </p:nvSpPr>
        <p:spPr>
          <a:xfrm>
            <a:off x="2346452" y="252566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Check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2"/>
            </p:custDataLst>
          </p:nvPr>
        </p:nvSpPr>
        <p:spPr>
          <a:xfrm>
            <a:off x="2383758" y="256296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0" name="Label" descr="&lt;SmartSettings&gt;&lt;SmartResize anchorLeft=&quot;Absolute&quot; anchorTop=&quot;Relative&quot; anchorRight=&quot;Absolute&quot; anchorBottom=&quot;Relative&quot; /&gt;&lt;/SmartSettings&gt;"/>
          <p:cNvSpPr txBox="1"/>
          <p:nvPr>
            <p:custDataLst>
              <p:tags r:id="rId13"/>
            </p:custDataLst>
          </p:nvPr>
        </p:nvSpPr>
        <p:spPr>
          <a:xfrm>
            <a:off x="2479802" y="2486154"/>
            <a:ext cx="82099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Radio Button</a:t>
            </a:r>
          </a:p>
        </p:txBody>
      </p:sp>
      <p:sp>
        <p:nvSpPr>
          <p:cNvPr id="71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4"/>
            </p:custDataLst>
          </p:nvPr>
        </p:nvSpPr>
        <p:spPr>
          <a:xfrm>
            <a:off x="2346452" y="273349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2" name="Check" descr="&lt;SmartSettings&gt;&lt;SmartResize anchorLeft=&quot;Absolute&quot; anchorTop=&quot;None&quot; anchorRight=&quot;None&quot; anchorBottom=&quot;None&quot; /&gt;&lt;/SmartSettings&gt;" hidden="1"/>
          <p:cNvSpPr/>
          <p:nvPr>
            <p:custDataLst>
              <p:tags r:id="rId15"/>
            </p:custDataLst>
          </p:nvPr>
        </p:nvSpPr>
        <p:spPr>
          <a:xfrm>
            <a:off x="2383758" y="277079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3" name="Label" descr="&lt;SmartSettings&gt;&lt;SmartResize anchorLeft=&quot;Absolute&quot; anchorTop=&quot;Relative&quot; anchorRight=&quot;Absolute&quot; anchorBottom=&quot;Relative&quot; /&gt;&lt;/SmartSettings&gt;"/>
          <p:cNvSpPr txBox="1"/>
          <p:nvPr>
            <p:custDataLst>
              <p:tags r:id="rId16"/>
            </p:custDataLst>
          </p:nvPr>
        </p:nvSpPr>
        <p:spPr>
          <a:xfrm>
            <a:off x="2479802" y="2693984"/>
            <a:ext cx="82099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Radio Button</a:t>
            </a:r>
            <a:endParaRPr lang="en-US" sz="900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4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7"/>
            </p:custDataLst>
          </p:nvPr>
        </p:nvSpPr>
        <p:spPr>
          <a:xfrm>
            <a:off x="2346452" y="294132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5" name="Check" descr="&lt;SmartSettings&gt;&lt;SmartResize anchorLeft=&quot;Absolute&quot; anchorTop=&quot;None&quot; anchorRight=&quot;None&quot; anchorBottom=&quot;None&quot; /&gt;&lt;/SmartSettings&gt;" hidden="1"/>
          <p:cNvSpPr/>
          <p:nvPr>
            <p:custDataLst>
              <p:tags r:id="rId18"/>
            </p:custDataLst>
          </p:nvPr>
        </p:nvSpPr>
        <p:spPr>
          <a:xfrm>
            <a:off x="2383758" y="297862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6" name="Label" descr="&lt;SmartSettings&gt;&lt;SmartResize anchorLeft=&quot;Absolute&quot; anchorTop=&quot;Relative&quot; anchorRight=&quot;Absolute&quot; anchorBottom=&quot;Relative&quot; /&gt;&lt;/SmartSettings&gt;"/>
          <p:cNvSpPr txBox="1"/>
          <p:nvPr>
            <p:custDataLst>
              <p:tags r:id="rId19"/>
            </p:custDataLst>
          </p:nvPr>
        </p:nvSpPr>
        <p:spPr>
          <a:xfrm>
            <a:off x="2479802" y="2901814"/>
            <a:ext cx="82099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Radio Button</a:t>
            </a:r>
            <a:endParaRPr lang="en-US" sz="900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7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20"/>
            </p:custDataLst>
          </p:nvPr>
        </p:nvSpPr>
        <p:spPr>
          <a:xfrm>
            <a:off x="2346452" y="314915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8" name="Check" descr="&lt;SmartSettings&gt;&lt;SmartResize anchorLeft=&quot;Absolute&quot; anchorTop=&quot;None&quot; anchorRight=&quot;None&quot; anchorBottom=&quot;None&quot; /&gt;&lt;/SmartSettings&gt;" hidden="1"/>
          <p:cNvSpPr/>
          <p:nvPr>
            <p:custDataLst>
              <p:tags r:id="rId21"/>
            </p:custDataLst>
          </p:nvPr>
        </p:nvSpPr>
        <p:spPr>
          <a:xfrm>
            <a:off x="2383758" y="318645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9" name="Label" descr="&lt;SmartSettings&gt;&lt;SmartResize anchorLeft=&quot;Absolute&quot; anchorTop=&quot;Relative&quot; anchorRight=&quot;Absolute&quot; anchorBottom=&quot;Relative&quot; /&gt;&lt;/SmartSettings&gt;"/>
          <p:cNvSpPr txBox="1"/>
          <p:nvPr>
            <p:custDataLst>
              <p:tags r:id="rId22"/>
            </p:custDataLst>
          </p:nvPr>
        </p:nvSpPr>
        <p:spPr>
          <a:xfrm>
            <a:off x="2479802" y="3109644"/>
            <a:ext cx="82099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Radio Button</a:t>
            </a:r>
            <a:endParaRPr lang="en-US" sz="900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Drop-Down Box" descr="&lt;SmartSettings&gt;&lt;SmartResize enabled=&quot;True&quot; minWidth=&quot;18&quot; minHeight=&quot;7&quot; /&gt;&lt;/SmartSettings&gt;"/>
          <p:cNvGrpSpPr/>
          <p:nvPr userDrawn="1">
            <p:custDataLst>
              <p:tags r:id="rId23"/>
            </p:custDataLst>
          </p:nvPr>
        </p:nvGrpSpPr>
        <p:grpSpPr>
          <a:xfrm>
            <a:off x="2373638" y="3502631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81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Drop-Down Box</a:t>
              </a:r>
            </a:p>
          </p:txBody>
        </p:sp>
        <p:sp>
          <p:nvSpPr>
            <p:cNvPr id="8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1"/>
              </p:custDataLst>
            </p:nvPr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Drop-Down Box (Expanded)" descr="&lt;SmartSettings&gt;&lt;SmartResize enabled=&quot;True&quot; minWidth=&quot;0&quot; minHeight=&quot;0&quot; /&gt;&lt;/SmartSettings&gt;"/>
          <p:cNvGrpSpPr/>
          <p:nvPr userDrawn="1">
            <p:custDataLst>
              <p:tags r:id="rId24"/>
            </p:custDataLst>
          </p:nvPr>
        </p:nvGrpSpPr>
        <p:grpSpPr>
          <a:xfrm>
            <a:off x="2373638" y="3876948"/>
            <a:ext cx="1368150" cy="1139107"/>
            <a:chOff x="595686" y="1261242"/>
            <a:chExt cx="1368150" cy="1139107"/>
          </a:xfrm>
        </p:grpSpPr>
        <p:grpSp>
          <p:nvGrpSpPr>
            <p:cNvPr id="84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88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Drop-Down Box</a:t>
                </a:r>
              </a:p>
            </p:txBody>
          </p:sp>
          <p:sp>
            <p:nvSpPr>
              <p:cNvPr id="89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60"/>
                </p:custDataLst>
              </p:nvPr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5" name="Drop-Down Menu"/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86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b="0" noProof="1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First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b="0" noProof="1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Second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b="0" noProof="1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Third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b="0" noProof="1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Fourth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b="0" noProof="1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Fifth Item</a:t>
                </a:r>
              </a:p>
            </p:txBody>
          </p:sp>
          <p:sp>
            <p:nvSpPr>
              <p:cNvPr id="87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0" name="Switch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11dFO52/nmervEkb/w8aRH6V+t9vEaDx6xxMl8/kIwHuoRVBDU9xnm750MdnjUDuvDrwOp67d5leRVYWP9DZNjN5TsOMv3R2gll6Ur2T6cIvn/XoOz6ezUy7rY++XH4EasWgGRjjE5l7wAoHpV/0qG0eGsRx22bTeZqDYdK5cMyG7gY5jCYnwpZbZiC/v6Kib992SNo8/eSzDd2P/T8Gx1rn7bpepm29ziOd/5Lwo1/ShaJvn2dl478etOsK1WVVzNKnRbOqmnxrWFbAjBto+7uK+N7M1BsIZJGIjPw2isNv3yMNy3qsh5A4qruYKANcsVVNfpqkOW3y5SyvR8JQx/VFk+bD5IvLFENIs8Z93WMMS3e8cmsqt/X1++iIr1YzjLqd52kDqYw3jGm/OpsV1ZN121bLD1aB5hnAE0+vO6c+UhU+Ty4HxLcjRQMfTTMaQLp1+m6as9ZL83e317sY8fPq4gJiX9dVvfXRs6woCcm2StdCbKGQ0Hv80QjgbyXx3q/uj7s0iY+b9YKU9PVR+LExvaTvZYJ1IqTnZtwBcrcPxQiFugP+9D9Kz0SmsknpcU2HKgaAschxkTWtGDTZ+ppkQ36/TXPHEzFPgl8QxRdwJv94BbEWcvCvUdcBT0zQ5kUzliHRv1G1DgP8rK4Wrq8t11d3znt6a2BmzVef522TXs1zmlmdXpmYbNqus7K8Tid5WZHUEt9l6Ucy9o+8ObddROYdjxJNPC91P24kykXepr/YGCN/IlV/pb/wFwYTph8f3mjfbkOM6pxYvEMUM/C0oO+XX3v4qlZuM/5bawqlkqEtkSbeDs+WR7Tx8/y8Tbd98spHR/2PPgk++m4xa+d4MwLM+4ib3UIl4WneY8AwaN5o062ty6xc5/j1d7UkvpP+zM+kW7+r/cZ98TWMRm+gn91EomGqDfcS7SlC0kHXDw+Cymc1hWdpa38LsbUtBowbHpDYvR93GvxnA+3wRJ0J/7nhfTwWnfEXWX1RLHUeZIJ/j3TnnEzJ7sPx/v75hnENAXtVXMx9aLsH4wd7gLhzE7QIL/vPebGEEv3g0ROapJfL8SuyveSHnlSLL9mHdLM0FGqYZwOiPS3pP+x6gXG+aouyIS+sBQNteRw1smT76MsXHxHRPvry2bPBaO5m36mHjurQoTgDT4SEJ0SpuhcKvK9FcMFvw4bgyjhDZI/5g4uCvPfUpY/6XpHtZchE+CFDxNZHXYz3GX//O04MOLCfbRRwMTBROO8TJYR9jt9cr7jjXkbupKpJLJuKh41W40VTfV5X6xX0uAfhpKI8G0DsbrR53huvqjZjT5xeIoVB4DrcTfb/BcmS716hrbH+7285GG/uoEkv8PsZZf4Q4nhYfW4/v0EjewD+X6GSERBsgeULGtDuIf14/Jk3Spkg+viTTzbgaZ5b9IdH/D2mXup39r3i+7fQ+3jYFZtmS1WlrxXUQMIk9txIO/Pcckx4rHS8p2Acr1v5YKMMxB7pzb5/Y7dBS3QteonmeJbPXpEtImYuvy4a384a57lswuJNXbwmIWYE3tCU3YKzzPMes4EHMxLEkC70EJxfKK4fPeFWQ9ph6HlPdPCEIS1jcUuW9Z8+73fTfbd5bnB8uk9OPQhJ/Th7kKTq3Uui5odB2SD6//8MZW/Z9JbNbuWsmuc9iMwZyJA07zmjg+4vz9RNrq95bkGGG5r8XHv7zt59mLt/y4+Hk5onX37xzec1C7fQ9It3fgn92ZBNoTVG9rW7WUdOeI6QsYE92rrDuiPu7eKJRwN4PjBl9CrnZBFCgcdNTjnOOj//7KNX3TTzR3eP7IC+bmygYwhbROjctVzDzuLAJA3ynwd1iAFvTLviiTBW1zZ8g0gz1M1Ix5K/3UYbM+n645f8P0JKPbNnIAAA&lt;/Code&gt;&lt;CodeSignature&gt;qwQFFOw88XzdipqI24FFTS4mAu4jSbPLK1HlM2zHjlhEEj5fl02fXXG3gYDYiR4FaLhXY+97dvzOdb2NnVQKR4CvgQ4VbkaNk3xPkdRfLA7g0+AAXziDcm3Vc/enloO8iVxVcuN1QtccuSwDm54tSy4HSBy+5OiIzbkY/tj3V67qoDGSyKM/nL1imA78gE5AyfCvUVxske8FXu4C7cWMLCq9OzZIHh2wQsKJ9id4iVb4bJ02W61+XE0hwp5xB5jyealVcdfrPRX2cw8SY+qsTghSN2oWF/7TbEYRdgwu1W1Euq33qDkvABDRzBkReumDTRlOEUpMhSfD+jeYhNc3mA==&lt;/CodeSignature&gt;&lt;/SmartOptions&gt;&lt;/SmartSettings&gt;"/>
          <p:cNvGrpSpPr/>
          <p:nvPr userDrawn="1"/>
        </p:nvGrpSpPr>
        <p:grpSpPr>
          <a:xfrm>
            <a:off x="2373638" y="5254880"/>
            <a:ext cx="577155" cy="166848"/>
            <a:chOff x="821250" y="4364228"/>
            <a:chExt cx="577155" cy="166848"/>
          </a:xfrm>
          <a:solidFill>
            <a:srgbClr val="FFFFFF"/>
          </a:solidFill>
        </p:grpSpPr>
        <p:sp>
          <p:nvSpPr>
            <p:cNvPr id="91" name="Border"/>
            <p:cNvSpPr>
              <a:spLocks/>
            </p:cNvSpPr>
            <p:nvPr/>
          </p:nvSpPr>
          <p:spPr bwMode="auto">
            <a:xfrm>
              <a:off x="821250" y="4364228"/>
              <a:ext cx="577155" cy="166848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46888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OFF</a:t>
              </a:r>
            </a:p>
          </p:txBody>
        </p:sp>
        <p:sp>
          <p:nvSpPr>
            <p:cNvPr id="92" name="Switch Button"/>
            <p:cNvSpPr>
              <a:spLocks/>
            </p:cNvSpPr>
            <p:nvPr/>
          </p:nvSpPr>
          <p:spPr bwMode="auto">
            <a:xfrm>
              <a:off x="836149" y="4379046"/>
              <a:ext cx="233293" cy="137212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3" name="Switch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11dFO52/nmervEkb/w8aRH6V+t9vEaDx6xxMl8/kIwHuoRVBDU9xnm750MdnjUDuvDrwOp67d5leRVYWP9DZNjN5TsOMv3R2gll6Ur2T6cIvn/XoOz6ezUy7rY++XH4EasWgGRjjE5l7wAoHpV/0qG0eGsRx22bTeZqDYdK5cMyG7gY5jCYnwpZbZiC/v6Kib992SNo8/eSzDd2P/T8Gx1rn7bpepm29ziOd/5Lwo1/ShaJvn2dl478etOsK1WVVzNKnRbOqmnxrWFbAjBto+7uK+N7M1BsIZJGIjPw2isNv3yMNy3qsh5A4qruYKANcsVVNfpqkOW3y5SyvR8JQx/VFk+bD5IvLFENIs8Z93WMMS3e8cmsqt/X1++iIr1YzjLqd52kDqYw3jGm/OpsV1ZN121bLD1aB5hnAE0+vO6c+UhU+Ty4HxLcjRQMfTTMaQLp1+m6as9ZL83e317sY8fPq4gJiX9dVvfXRs6woCcm2StdCbKGQ0Hv80QjgbyXx3q/uj7s0iY+b9YKU9PVR+LExvaTvZYJ1IqTnZtwBcrcPxQiFugP+9D9Kz0SmsknpcU2HKgaAschxkTWtGDTZ+ppkQ36/TXPHEzFPgl8QxRdwJv94BbEWcvCvUdcBT0zQ5kUzliHRv1G1DgP8rK4Wrq8t11d3znt6a2BmzVef522TXs1zmlmdXpmYbNqus7K8Tid5WZHUEt9l6Ucy9o+8ObddROYdjxJNPC91P24kykXepr/YGCN/IlV/pb/wFwYTph8f3mjfbkOM6pxYvEMUM/C0oO+XX3v4qlZuM/5bawqlkqEtkSbeDs+WR7Tx8/y8Tbd98spHR/2PPgk++m4xa+d4MwLM+4ib3UIl4WneY8AwaN5o062ty6xc5/j1d7UkvpP+zM+kW7+r/cZ98TWMRm+gn91EomGqDfcS7SlC0kHXDw+Cymc1hWdpa38LsbUtBowbHpDYvR93GvxnA+3wRJ0J/7nhfTwWnfEXWX1RLHUeZIJ/j3TnnEzJ7sPx/v75hnENAXtVXMx9aLsH4wd7gLhzE7QIL/vPebGEEv3g0ROapJfL8SuyveSHnlSLL9mHdLM0FGqYZwOiPS3pP+x6gXG+aouyIS+sBQNteRw1smT76MsXHxHRPvry2bPBaO5m36mHjurQoTgDT4SEJ0SpuhcKvK9FcMFvw4bgyjhDZI/5g4uCvPfUpY/6XpHtZchE+CFDxNZHXYz3GX//O04MOLCfbRRwMTBROO8TJYR9jt9cr7jjXkbupKpJLJuKh41W40VTfV5X6xX0uAfhpKI8G0DsbrR53huvqjZjT5xeIoVB4DrcTfb/BcmS716hrbH+7285GG/uoEkv8PsZZf4Q4nhYfW4/v0EjewD+X6GSERBsgeULGtDuIf14/Jk3Spkg+viTTzbgaZ5b9IdH/D2mXup39r3i+7fQ+3jYFZtmS1WlrxXUQMIk9txIO/Pcckx4rHS8p2Acr1v5YKMMxB7pzb5/Y7dBS3QteonmeJbPXpEtImYuvy4a384a57lswuJNXbwmIWYE3tCU3YKzzPMes4EHMxLEkC70EJxfKK4fPeFWQ9ph6HlPdPCEIS1jcUuW9Z8+73fTfbd5bnB8uk9OPQhJ/Th7kKTq3Uui5odB2SD6//8MZW/Z9JbNbuWsmuc9iMwZyJA07zmjg+4vz9RNrq95bkGGG5r8XHv7zt59mLt/y4+Hk5onX37xzec1C7fQ9It3fgn92ZBNoTVG9rW7WUdOeI6QsYE92rrDuiPu7eKJRwN4PjBl9CrnZBFCgcdNTjnOOj//7KNX3TTzR3eP7IC+bmygYwhbROjctVzDzuLAJA3ynwd1iAFvTLviiTBW1zZ8g0gz1M1Ix5K/3UYbM+n645f8P0JKPbNnIAAA&lt;/Code&gt;&lt;CodeSignature&gt;qwQFFOw88XzdipqI24FFTS4mAu4jSbPLK1HlM2zHjlhEEj5fl02fXXG3gYDYiR4FaLhXY+97dvzOdb2NnVQKR4CvgQ4VbkaNk3xPkdRfLA7g0+AAXziDcm3Vc/enloO8iVxVcuN1QtccuSwDm54tSy4HSBy+5OiIzbkY/tj3V67qoDGSyKM/nL1imA78gE5AyfCvUVxske8FXu4C7cWMLCq9OzZIHh2wQsKJ9id4iVb4bJ02W61+XE0hwp5xB5jyealVcdfrPRX2cw8SY+qsTghSN2oWF/7TbEYRdgwu1W1Euq33qDkvABDRzBkReumDTRlOEUpMhSfD+jeYhNc3mA==&lt;/CodeSignature&gt;&lt;/SmartOptions&gt;&lt;/SmartSettings&gt;"/>
          <p:cNvGrpSpPr/>
          <p:nvPr userDrawn="1"/>
        </p:nvGrpSpPr>
        <p:grpSpPr>
          <a:xfrm>
            <a:off x="3115729" y="5254880"/>
            <a:ext cx="577155" cy="166848"/>
            <a:chOff x="821250" y="4112953"/>
            <a:chExt cx="577155" cy="166848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821250" y="4112953"/>
              <a:ext cx="577155" cy="166848"/>
            </a:xfrm>
            <a:prstGeom prst="roundRect">
              <a:avLst>
                <a:gd name="adj" fmla="val 40485"/>
              </a:avLst>
            </a:prstGeom>
            <a:solidFill>
              <a:srgbClr val="0033C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237744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bg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ON</a:t>
              </a:r>
            </a:p>
          </p:txBody>
        </p:sp>
        <p:sp>
          <p:nvSpPr>
            <p:cNvPr id="95" name="Switch Button"/>
            <p:cNvSpPr>
              <a:spLocks/>
            </p:cNvSpPr>
            <p:nvPr/>
          </p:nvSpPr>
          <p:spPr bwMode="auto">
            <a:xfrm>
              <a:off x="1150212" y="4127771"/>
              <a:ext cx="233293" cy="137212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Text Box"/>
          <p:cNvSpPr/>
          <p:nvPr userDrawn="1"/>
        </p:nvSpPr>
        <p:spPr>
          <a:xfrm>
            <a:off x="2383758" y="56605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97" name="Video Player" descr="&lt;SmartSettings&gt;&lt;SmartResize enabled=&quot;True&quot; minWidth=&quot;70&quot; minHeight=&quot;70&quot; /&gt;&lt;/SmartSettings&gt;"/>
          <p:cNvGrpSpPr/>
          <p:nvPr userDrawn="1">
            <p:custDataLst>
              <p:tags r:id="rId25"/>
            </p:custDataLst>
          </p:nvPr>
        </p:nvGrpSpPr>
        <p:grpSpPr>
          <a:xfrm>
            <a:off x="303742" y="5062711"/>
            <a:ext cx="1318370" cy="838934"/>
            <a:chOff x="595686" y="1261243"/>
            <a:chExt cx="2592288" cy="1489662"/>
          </a:xfrm>
        </p:grpSpPr>
        <p:sp>
          <p:nvSpPr>
            <p:cNvPr id="98" name="Media Area" descr="&lt;SmartSettings&gt;&lt;SmartResize anchorLeft=&quot;Absolute&quot; anchorTop=&quot;Absolute&quot; anchorRight=&quot;Absolute&quot; anchorBottom=&quot;Absolute&quot; /&gt;&lt;/SmartSettings&gt;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595686" y="1261243"/>
              <a:ext cx="2592288" cy="14896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Play Icon" descr="&lt;SmartSettings&gt;&lt;SmartResize anchorLeft=&quot;Non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 bwMode="auto">
            <a:xfrm>
              <a:off x="1690831" y="1676099"/>
              <a:ext cx="583656" cy="659949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0" name="Date Field" descr="&lt;SmartSettings&gt;&lt;SmartResize enabled=&quot;True&quot; minWidth=&quot;20&quot; minHeight=&quot;13&quot; /&gt;&lt;/SmartSettings&gt;"/>
          <p:cNvGrpSpPr/>
          <p:nvPr userDrawn="1">
            <p:custDataLst>
              <p:tags r:id="rId26"/>
            </p:custDataLst>
          </p:nvPr>
        </p:nvGrpSpPr>
        <p:grpSpPr>
          <a:xfrm>
            <a:off x="3568929" y="1384264"/>
            <a:ext cx="1035146" cy="241092"/>
            <a:chOff x="928688" y="1261242"/>
            <a:chExt cx="1035146" cy="241092"/>
          </a:xfrm>
        </p:grpSpPr>
        <p:sp>
          <p:nvSpPr>
            <p:cNvPr id="101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22-Mar-18</a:t>
              </a:r>
            </a:p>
          </p:txBody>
        </p:sp>
        <p:sp>
          <p:nvSpPr>
            <p:cNvPr id="102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3" name="Labeled Field"/>
          <p:cNvGrpSpPr/>
          <p:nvPr userDrawn="1"/>
        </p:nvGrpSpPr>
        <p:grpSpPr>
          <a:xfrm>
            <a:off x="2309832" y="6068253"/>
            <a:ext cx="2736304" cy="241121"/>
            <a:chOff x="446586" y="2039771"/>
            <a:chExt cx="2736304" cy="241121"/>
          </a:xfrm>
        </p:grpSpPr>
        <p:sp>
          <p:nvSpPr>
            <p:cNvPr id="104" name="Text Box"/>
            <p:cNvSpPr/>
            <p:nvPr/>
          </p:nvSpPr>
          <p:spPr>
            <a:xfrm>
              <a:off x="149515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solidFill>
                    <a:schemeClr val="bg1">
                      <a:lumMod val="50000"/>
                    </a:schemeClr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Enter a Label </a:t>
              </a:r>
            </a:p>
          </p:txBody>
        </p:sp>
        <p:sp>
          <p:nvSpPr>
            <p:cNvPr id="105" name="Label"/>
            <p:cNvSpPr txBox="1"/>
            <p:nvPr/>
          </p:nvSpPr>
          <p:spPr>
            <a:xfrm>
              <a:off x="446586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Field Label:</a:t>
              </a:r>
            </a:p>
          </p:txBody>
        </p:sp>
      </p:grpSp>
      <p:grpSp>
        <p:nvGrpSpPr>
          <p:cNvPr id="106" name="List Box" descr="&lt;SmartSettings&gt;&lt;SmartResize enabled=&quot;True&quot; minWidth=&quot;22&quot; minHeight=&quot;40&quot; /&gt;&lt;/SmartSettings&gt;"/>
          <p:cNvGrpSpPr/>
          <p:nvPr userDrawn="1">
            <p:custDataLst>
              <p:tags r:id="rId27"/>
            </p:custDataLst>
          </p:nvPr>
        </p:nvGrpSpPr>
        <p:grpSpPr>
          <a:xfrm>
            <a:off x="3873726" y="3876948"/>
            <a:ext cx="1687739" cy="1062162"/>
            <a:chOff x="595686" y="1260909"/>
            <a:chExt cx="1687739" cy="1062162"/>
          </a:xfrm>
        </p:grpSpPr>
        <p:sp>
          <p:nvSpPr>
            <p:cNvPr id="107" name="Box" descr="&lt;Tags&gt;&lt;SMARTRESIZEANCHORS&gt;Absolute,Absolute,Absolute,Absolute&lt;/SMARTRESIZEANCHORS&gt;&lt;/Tags&gt;"/>
            <p:cNvSpPr/>
            <p:nvPr/>
          </p:nvSpPr>
          <p:spPr>
            <a:xfrm>
              <a:off x="595686" y="1261242"/>
              <a:ext cx="1543718" cy="10618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First Item</a:t>
              </a:r>
            </a:p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Second Item</a:t>
              </a:r>
            </a:p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Third Item</a:t>
              </a:r>
            </a:p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Fourth Item</a:t>
              </a:r>
            </a:p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Fifth Item</a:t>
              </a:r>
            </a:p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Sixth item</a:t>
              </a:r>
            </a:p>
          </p:txBody>
        </p:sp>
        <p:sp>
          <p:nvSpPr>
            <p:cNvPr id="108" name="Selection Overlay" descr="&lt;Tags&gt;&lt;SMARTRESIZEANCHORS&gt;Absolute,None,Absolute,Absolute&lt;/SMARTRESIZEANCHORS&gt;&lt;/Tags&gt;"/>
            <p:cNvSpPr/>
            <p:nvPr/>
          </p:nvSpPr>
          <p:spPr>
            <a:xfrm>
              <a:off x="595686" y="1461245"/>
              <a:ext cx="1543718" cy="165672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9" name="Scrollbar"/>
            <p:cNvGrpSpPr/>
            <p:nvPr/>
          </p:nvGrpSpPr>
          <p:grpSpPr>
            <a:xfrm>
              <a:off x="2139408" y="1260909"/>
              <a:ext cx="144017" cy="1062162"/>
              <a:chOff x="5066758" y="1652477"/>
              <a:chExt cx="144017" cy="2304356"/>
            </a:xfrm>
          </p:grpSpPr>
          <p:sp>
            <p:nvSpPr>
              <p:cNvPr id="110" name="Track" descr="&lt;Tags&gt;&lt;SMARTRESIZEANCHORS&gt;Absolute,Absolute,None,Absolute&lt;/SMARTRESIZEANCHORS&gt;&lt;/Tags&gt;"/>
              <p:cNvSpPr/>
              <p:nvPr/>
            </p:nvSpPr>
            <p:spPr>
              <a:xfrm rot="5400000">
                <a:off x="3986589" y="2732646"/>
                <a:ext cx="2304356" cy="1440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Scroll Thumb" descr="&lt;Tags&gt;&lt;SMARTRESIZEANCHORS&gt;Absolute,Absolute,None,Absolute&lt;/SMARTRESIZEANCHORS&gt;&lt;/Tags&gt;"/>
              <p:cNvSpPr/>
              <p:nvPr/>
            </p:nvSpPr>
            <p:spPr>
              <a:xfrm rot="5400000">
                <a:off x="4495469" y="2608206"/>
                <a:ext cx="1286596" cy="8267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Chevro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5106763" y="1781030"/>
                <a:ext cx="64008" cy="784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Chevron" descr="&lt;Tags&gt;&lt;SMARTRESIZEANCHORS&gt;None,Absolute,None,Absolute&lt;/SMARTRESIZEANCHORS&gt;&lt;/Tags&gt;"/>
              <p:cNvSpPr>
                <a:spLocks noChangeAspect="1"/>
              </p:cNvSpPr>
              <p:nvPr/>
            </p:nvSpPr>
            <p:spPr bwMode="auto">
              <a:xfrm flipH="1">
                <a:off x="5106763" y="3756677"/>
                <a:ext cx="64008" cy="784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4" name="Button"/>
          <p:cNvSpPr/>
          <p:nvPr userDrawn="1"/>
        </p:nvSpPr>
        <p:spPr>
          <a:xfrm>
            <a:off x="5997843" y="641841"/>
            <a:ext cx="1080000" cy="28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115" name="Button"/>
          <p:cNvSpPr/>
          <p:nvPr userDrawn="1"/>
        </p:nvSpPr>
        <p:spPr>
          <a:xfrm>
            <a:off x="7103969" y="641840"/>
            <a:ext cx="1080000" cy="28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9D9D9D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116" name="Button"/>
          <p:cNvSpPr/>
          <p:nvPr userDrawn="1"/>
        </p:nvSpPr>
        <p:spPr>
          <a:xfrm>
            <a:off x="8214320" y="641840"/>
            <a:ext cx="1080000" cy="2880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FFFF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Button</a:t>
            </a:r>
          </a:p>
        </p:txBody>
      </p:sp>
      <p:grpSp>
        <p:nvGrpSpPr>
          <p:cNvPr id="117" name="Add Button"/>
          <p:cNvGrpSpPr/>
          <p:nvPr userDrawn="1"/>
        </p:nvGrpSpPr>
        <p:grpSpPr>
          <a:xfrm>
            <a:off x="3952301" y="5198241"/>
            <a:ext cx="1171487" cy="228600"/>
            <a:chOff x="1709058" y="1808276"/>
            <a:chExt cx="1171487" cy="228600"/>
          </a:xfrm>
        </p:grpSpPr>
        <p:sp>
          <p:nvSpPr>
            <p:cNvPr id="118" name="Button Background"/>
            <p:cNvSpPr>
              <a:spLocks noChangeAspect="1"/>
            </p:cNvSpPr>
            <p:nvPr/>
          </p:nvSpPr>
          <p:spPr>
            <a:xfrm>
              <a:off x="1709058" y="1808276"/>
              <a:ext cx="228600" cy="22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Add Icon"/>
            <p:cNvSpPr>
              <a:spLocks noChangeAspect="1"/>
            </p:cNvSpPr>
            <p:nvPr/>
          </p:nvSpPr>
          <p:spPr bwMode="auto">
            <a:xfrm>
              <a:off x="1763953" y="1865426"/>
              <a:ext cx="118811" cy="114300"/>
            </a:xfrm>
            <a:custGeom>
              <a:avLst/>
              <a:gdLst>
                <a:gd name="T0" fmla="*/ 34 w 79"/>
                <a:gd name="T1" fmla="*/ 0 h 76"/>
                <a:gd name="T2" fmla="*/ 34 w 79"/>
                <a:gd name="T3" fmla="*/ 33 h 76"/>
                <a:gd name="T4" fmla="*/ 0 w 79"/>
                <a:gd name="T5" fmla="*/ 33 h 76"/>
                <a:gd name="T6" fmla="*/ 0 w 79"/>
                <a:gd name="T7" fmla="*/ 43 h 76"/>
                <a:gd name="T8" fmla="*/ 34 w 79"/>
                <a:gd name="T9" fmla="*/ 43 h 76"/>
                <a:gd name="T10" fmla="*/ 34 w 79"/>
                <a:gd name="T11" fmla="*/ 76 h 76"/>
                <a:gd name="T12" fmla="*/ 44 w 79"/>
                <a:gd name="T13" fmla="*/ 76 h 76"/>
                <a:gd name="T14" fmla="*/ 44 w 79"/>
                <a:gd name="T15" fmla="*/ 43 h 76"/>
                <a:gd name="T16" fmla="*/ 79 w 79"/>
                <a:gd name="T17" fmla="*/ 43 h 76"/>
                <a:gd name="T18" fmla="*/ 79 w 79"/>
                <a:gd name="T19" fmla="*/ 33 h 76"/>
                <a:gd name="T20" fmla="*/ 44 w 79"/>
                <a:gd name="T21" fmla="*/ 33 h 76"/>
                <a:gd name="T22" fmla="*/ 44 w 79"/>
                <a:gd name="T23" fmla="*/ 0 h 76"/>
                <a:gd name="T24" fmla="*/ 34 w 79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6">
                  <a:moveTo>
                    <a:pt x="34" y="0"/>
                  </a:moveTo>
                  <a:lnTo>
                    <a:pt x="34" y="33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4" y="43"/>
                  </a:lnTo>
                  <a:lnTo>
                    <a:pt x="34" y="76"/>
                  </a:lnTo>
                  <a:lnTo>
                    <a:pt x="44" y="76"/>
                  </a:lnTo>
                  <a:lnTo>
                    <a:pt x="44" y="43"/>
                  </a:lnTo>
                  <a:lnTo>
                    <a:pt x="79" y="43"/>
                  </a:lnTo>
                  <a:lnTo>
                    <a:pt x="79" y="33"/>
                  </a:lnTo>
                  <a:lnTo>
                    <a:pt x="44" y="33"/>
                  </a:lnTo>
                  <a:lnTo>
                    <a:pt x="4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Label"/>
            <p:cNvSpPr txBox="1"/>
            <p:nvPr/>
          </p:nvSpPr>
          <p:spPr>
            <a:xfrm>
              <a:off x="1937658" y="1808276"/>
              <a:ext cx="942887" cy="2231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Add something</a:t>
              </a:r>
            </a:p>
          </p:txBody>
        </p:sp>
      </p:grpSp>
      <p:sp>
        <p:nvSpPr>
          <p:cNvPr id="121" name="Hamburger Button"/>
          <p:cNvSpPr>
            <a:spLocks noChangeAspect="1" noEditPoints="1"/>
          </p:cNvSpPr>
          <p:nvPr userDrawn="1"/>
        </p:nvSpPr>
        <p:spPr bwMode="auto">
          <a:xfrm>
            <a:off x="9517498" y="675064"/>
            <a:ext cx="308965" cy="183450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22" name="Hyperlink"/>
          <p:cNvSpPr txBox="1"/>
          <p:nvPr userDrawn="1"/>
        </p:nvSpPr>
        <p:spPr>
          <a:xfrm>
            <a:off x="2819554" y="658143"/>
            <a:ext cx="482504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" u="sng" dirty="0">
                <a:solidFill>
                  <a:srgbClr val="0078D7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Hyperlink</a:t>
            </a:r>
          </a:p>
        </p:txBody>
      </p:sp>
      <p:grpSp>
        <p:nvGrpSpPr>
          <p:cNvPr id="123" name="Scrollbar" descr="&lt;SmartSettings&gt;&lt;SmartResize enabled=&quot;True&quot; minWidth=&quot;18&quot; minHeight=&quot;4.5&quot; /&gt;&lt;/SmartSettings&gt;"/>
          <p:cNvGrpSpPr/>
          <p:nvPr userDrawn="1">
            <p:custDataLst>
              <p:tags r:id="rId28"/>
            </p:custDataLst>
          </p:nvPr>
        </p:nvGrpSpPr>
        <p:grpSpPr>
          <a:xfrm>
            <a:off x="5997843" y="3966321"/>
            <a:ext cx="2743200" cy="85725"/>
            <a:chOff x="812766" y="1291730"/>
            <a:chExt cx="2743200" cy="85725"/>
          </a:xfrm>
        </p:grpSpPr>
        <p:sp>
          <p:nvSpPr>
            <p:cNvPr id="124" name="Track"/>
            <p:cNvSpPr/>
            <p:nvPr/>
          </p:nvSpPr>
          <p:spPr>
            <a:xfrm>
              <a:off x="812766" y="1291730"/>
              <a:ext cx="2743200" cy="85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Arrow Left" descr="&lt;Tags&gt;&lt;SMARTRESIZEANCHORS&gt;None,None,Absolute,None&lt;/SMARTRESIZEANCHORS&gt;&lt;/Tags&gt;"/>
            <p:cNvSpPr>
              <a:spLocks noChangeAspect="1"/>
            </p:cNvSpPr>
            <p:nvPr/>
          </p:nvSpPr>
          <p:spPr bwMode="auto">
            <a:xfrm>
              <a:off x="839755" y="1306017"/>
              <a:ext cx="31750" cy="57150"/>
            </a:xfrm>
            <a:custGeom>
              <a:avLst/>
              <a:gdLst>
                <a:gd name="T0" fmla="*/ 94 w 116"/>
                <a:gd name="T1" fmla="*/ 0 h 204"/>
                <a:gd name="T2" fmla="*/ 0 w 116"/>
                <a:gd name="T3" fmla="*/ 102 h 204"/>
                <a:gd name="T4" fmla="*/ 94 w 116"/>
                <a:gd name="T5" fmla="*/ 204 h 204"/>
                <a:gd name="T6" fmla="*/ 116 w 116"/>
                <a:gd name="T7" fmla="*/ 185 h 204"/>
                <a:gd name="T8" fmla="*/ 39 w 116"/>
                <a:gd name="T9" fmla="*/ 102 h 204"/>
                <a:gd name="T10" fmla="*/ 116 w 116"/>
                <a:gd name="T11" fmla="*/ 18 h 204"/>
                <a:gd name="T12" fmla="*/ 94 w 116"/>
                <a:gd name="T1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4">
                  <a:moveTo>
                    <a:pt x="94" y="0"/>
                  </a:moveTo>
                  <a:cubicBezTo>
                    <a:pt x="63" y="34"/>
                    <a:pt x="31" y="68"/>
                    <a:pt x="0" y="102"/>
                  </a:cubicBezTo>
                  <a:cubicBezTo>
                    <a:pt x="31" y="136"/>
                    <a:pt x="63" y="170"/>
                    <a:pt x="94" y="204"/>
                  </a:cubicBezTo>
                  <a:lnTo>
                    <a:pt x="116" y="185"/>
                  </a:lnTo>
                  <a:lnTo>
                    <a:pt x="39" y="102"/>
                  </a:lnTo>
                  <a:lnTo>
                    <a:pt x="116" y="1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Arrow Right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3497230" y="1306017"/>
              <a:ext cx="31750" cy="57150"/>
            </a:xfrm>
            <a:custGeom>
              <a:avLst/>
              <a:gdLst>
                <a:gd name="T0" fmla="*/ 21 w 115"/>
                <a:gd name="T1" fmla="*/ 205 h 205"/>
                <a:gd name="T2" fmla="*/ 115 w 115"/>
                <a:gd name="T3" fmla="*/ 103 h 205"/>
                <a:gd name="T4" fmla="*/ 21 w 115"/>
                <a:gd name="T5" fmla="*/ 0 h 205"/>
                <a:gd name="T6" fmla="*/ 0 w 115"/>
                <a:gd name="T7" fmla="*/ 20 h 205"/>
                <a:gd name="T8" fmla="*/ 76 w 115"/>
                <a:gd name="T9" fmla="*/ 103 h 205"/>
                <a:gd name="T10" fmla="*/ 0 w 115"/>
                <a:gd name="T11" fmla="*/ 186 h 205"/>
                <a:gd name="T12" fmla="*/ 21 w 115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205">
                  <a:moveTo>
                    <a:pt x="21" y="205"/>
                  </a:moveTo>
                  <a:cubicBezTo>
                    <a:pt x="52" y="171"/>
                    <a:pt x="84" y="137"/>
                    <a:pt x="115" y="103"/>
                  </a:cubicBezTo>
                  <a:cubicBezTo>
                    <a:pt x="84" y="68"/>
                    <a:pt x="52" y="34"/>
                    <a:pt x="21" y="0"/>
                  </a:cubicBezTo>
                  <a:lnTo>
                    <a:pt x="0" y="20"/>
                  </a:lnTo>
                  <a:lnTo>
                    <a:pt x="76" y="103"/>
                  </a:lnTo>
                  <a:lnTo>
                    <a:pt x="0" y="186"/>
                  </a:lnTo>
                  <a:lnTo>
                    <a:pt x="21" y="205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Thumb" descr="&lt;Tags&gt;&lt;SMARTRESIZEANCHORS&gt;Absolute,Absolute,Absolute,Relative&lt;/SMARTRESIZEANCHORS&gt;&lt;/Tags&gt;"/>
            <p:cNvSpPr/>
            <p:nvPr/>
          </p:nvSpPr>
          <p:spPr>
            <a:xfrm>
              <a:off x="898492" y="1291730"/>
              <a:ext cx="1668383" cy="8572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8" name="Scrollbar" descr="&lt;SmartSettings&gt;&lt;SmartResize enabled=&quot;True&quot; minWidth=&quot;4.5&quot; minHeight=&quot;18&quot; /&gt;&lt;/SmartSettings&gt;"/>
          <p:cNvGrpSpPr/>
          <p:nvPr userDrawn="1">
            <p:custDataLst>
              <p:tags r:id="rId29"/>
            </p:custDataLst>
          </p:nvPr>
        </p:nvGrpSpPr>
        <p:grpSpPr>
          <a:xfrm>
            <a:off x="9799870" y="3710136"/>
            <a:ext cx="85725" cy="2743200"/>
            <a:chOff x="5794310" y="1229599"/>
            <a:chExt cx="85725" cy="2743200"/>
          </a:xfrm>
        </p:grpSpPr>
        <p:sp>
          <p:nvSpPr>
            <p:cNvPr id="129" name="Track"/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humb" descr="&lt;Tags&gt;&lt;SMARTRESIZEANCHORS&gt;Absolute,Relative,Absolute,Absolute&lt;/SMARTRESIZEANCHORS&gt;&lt;/Tags&gt;"/>
            <p:cNvSpPr/>
            <p:nvPr/>
          </p:nvSpPr>
          <p:spPr>
            <a:xfrm>
              <a:off x="5794310" y="1315324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Arrow Up" descr="&lt;Tags&gt;&lt;SMARTRESIZEANCHORS&gt;Absolute,None,None,None&lt;/SMARTRESIZEANCHORS&gt;&lt;/Tags&gt;"/>
            <p:cNvSpPr>
              <a:spLocks noChangeAspect="1"/>
            </p:cNvSpPr>
            <p:nvPr/>
          </p:nvSpPr>
          <p:spPr bwMode="auto">
            <a:xfrm>
              <a:off x="5808597" y="1256587"/>
              <a:ext cx="57150" cy="31750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Arrow Down" descr="&lt;Tags&gt;&lt;SMARTRESIZEANCHORS&gt;None,Absolute,None,None&lt;/SMARTRESIZEANCHORS&gt;&lt;/Tags&gt;"/>
            <p:cNvSpPr>
              <a:spLocks noChangeAspect="1"/>
            </p:cNvSpPr>
            <p:nvPr/>
          </p:nvSpPr>
          <p:spPr bwMode="auto">
            <a:xfrm>
              <a:off x="5808597" y="3914062"/>
              <a:ext cx="57150" cy="31750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3" name="Slider" descr="&lt;SmartSettings&gt;&lt;SmartResize enabled=&quot;True&quot; minWidth=&quot;12&quot; minHeight=&quot;12&quot; /&gt;&lt;/SmartSettings&gt;"/>
          <p:cNvGrpSpPr/>
          <p:nvPr userDrawn="1">
            <p:custDataLst>
              <p:tags r:id="rId30"/>
            </p:custDataLst>
          </p:nvPr>
        </p:nvGrpSpPr>
        <p:grpSpPr>
          <a:xfrm>
            <a:off x="6006039" y="4214404"/>
            <a:ext cx="1828800" cy="171450"/>
            <a:chOff x="898872" y="1728800"/>
            <a:chExt cx="1828800" cy="171450"/>
          </a:xfrm>
        </p:grpSpPr>
        <p:sp>
          <p:nvSpPr>
            <p:cNvPr id="134" name="Track" descr="&lt;Tags&gt;&lt;SMARTRESIZEANCHORS&gt;None,None,Relative,Relative&lt;/SMARTRESIZEANCHORS&gt;&lt;/Tags&gt;"/>
            <p:cNvSpPr/>
            <p:nvPr/>
          </p:nvSpPr>
          <p:spPr>
            <a:xfrm>
              <a:off x="898872" y="1807381"/>
              <a:ext cx="1828800" cy="1428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Value" descr="&lt;Tags&gt;&lt;SMARTRESIZEANCHORS&gt;None,None,Relative,Relative&lt;/SMARTRESIZEANCHORS&gt;&lt;/Tags&gt;"/>
            <p:cNvSpPr/>
            <p:nvPr/>
          </p:nvSpPr>
          <p:spPr>
            <a:xfrm>
              <a:off x="898872" y="1807381"/>
              <a:ext cx="914400" cy="1428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Handle" descr="&lt;SmartSettings&gt;&lt;SmartResize anchorLeft=&quot;None&quot; anchorTop=&quot;None&quot; anchorRight=&quot;None&quot; anchorBottom=&quot;None&quot; /&gt;&lt;/SmartSettings&gt;"/>
            <p:cNvSpPr/>
            <p:nvPr>
              <p:custDataLst>
                <p:tags r:id="rId57"/>
              </p:custDataLst>
            </p:nvPr>
          </p:nvSpPr>
          <p:spPr>
            <a:xfrm>
              <a:off x="1779934" y="1728800"/>
              <a:ext cx="57150" cy="171450"/>
            </a:xfrm>
            <a:prstGeom prst="roundRect">
              <a:avLst>
                <a:gd name="adj" fmla="val 50000"/>
              </a:avLst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Slider" descr="&lt;SmartSettings&gt;&lt;SmartResize enabled=&quot;True&quot; minWidth=&quot;12&quot; minHeight=&quot;12&quot; /&gt;&lt;/SmartSettings&gt;"/>
          <p:cNvGrpSpPr/>
          <p:nvPr userDrawn="1">
            <p:custDataLst>
              <p:tags r:id="rId31"/>
            </p:custDataLst>
          </p:nvPr>
        </p:nvGrpSpPr>
        <p:grpSpPr>
          <a:xfrm>
            <a:off x="9998139" y="3722605"/>
            <a:ext cx="171450" cy="822960"/>
            <a:chOff x="754858" y="1676809"/>
            <a:chExt cx="171450" cy="822960"/>
          </a:xfrm>
        </p:grpSpPr>
        <p:sp>
          <p:nvSpPr>
            <p:cNvPr id="138" name="Track" descr="&lt;Tags&gt;&lt;SMARTRESIZEANCHORS&gt;Relative,Relative,None,None&lt;/SMARTRESIZEANCHORS&gt;&lt;/Tags&gt;"/>
            <p:cNvSpPr/>
            <p:nvPr/>
          </p:nvSpPr>
          <p:spPr>
            <a:xfrm>
              <a:off x="833439" y="1676809"/>
              <a:ext cx="14288" cy="82296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Handle" descr="&lt;Tags&gt;&lt;SMARTRESIZEANCHORS&gt;None,None,None,None&lt;/SMARTRESIZEANCHORS&gt;&lt;/Tags&gt;"/>
            <p:cNvSpPr/>
            <p:nvPr/>
          </p:nvSpPr>
          <p:spPr>
            <a:xfrm rot="16200000">
              <a:off x="812008" y="2002564"/>
              <a:ext cx="57150" cy="171450"/>
            </a:xfrm>
            <a:prstGeom prst="roundRect">
              <a:avLst>
                <a:gd name="adj" fmla="val 50000"/>
              </a:avLst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Value" descr="&lt;Tags&gt;&lt;SMARTRESIZEANCHORS&gt;Relative,Relative,None,None&lt;/SMARTRESIZEANCHORS&gt;&lt;/Tags&gt;"/>
            <p:cNvSpPr/>
            <p:nvPr/>
          </p:nvSpPr>
          <p:spPr>
            <a:xfrm>
              <a:off x="833438" y="2088289"/>
              <a:ext cx="14288" cy="41148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Progress Bar"/>
          <p:cNvGrpSpPr/>
          <p:nvPr userDrawn="1"/>
        </p:nvGrpSpPr>
        <p:grpSpPr>
          <a:xfrm>
            <a:off x="5993837" y="4558115"/>
            <a:ext cx="2000250" cy="47625"/>
            <a:chOff x="561790" y="1619643"/>
            <a:chExt cx="2000250" cy="42863"/>
          </a:xfrm>
        </p:grpSpPr>
        <p:sp>
          <p:nvSpPr>
            <p:cNvPr id="142" name="Track"/>
            <p:cNvSpPr/>
            <p:nvPr/>
          </p:nvSpPr>
          <p:spPr>
            <a:xfrm>
              <a:off x="561790" y="1619643"/>
              <a:ext cx="2000250" cy="42863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Value"/>
            <p:cNvSpPr/>
            <p:nvPr/>
          </p:nvSpPr>
          <p:spPr>
            <a:xfrm>
              <a:off x="561790" y="1619643"/>
              <a:ext cx="1143000" cy="428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4" name="Back Button" descr="&lt;SmartSettings&gt;&lt;SmartResize enabled=&quot;True&quot; minWidth=&quot;12&quot; minHeight=&quot;12&quot; /&gt;&lt;/SmartSettings&gt;"/>
          <p:cNvGrpSpPr/>
          <p:nvPr userDrawn="1">
            <p:custDataLst>
              <p:tags r:id="rId32"/>
            </p:custDataLst>
          </p:nvPr>
        </p:nvGrpSpPr>
        <p:grpSpPr>
          <a:xfrm>
            <a:off x="5990430" y="1090153"/>
            <a:ext cx="489418" cy="225862"/>
            <a:chOff x="1642629" y="1926383"/>
            <a:chExt cx="489418" cy="229285"/>
          </a:xfrm>
        </p:grpSpPr>
        <p:sp>
          <p:nvSpPr>
            <p:cNvPr id="145" name="Button"/>
            <p:cNvSpPr>
              <a:spLocks/>
            </p:cNvSpPr>
            <p:nvPr/>
          </p:nvSpPr>
          <p:spPr bwMode="auto">
            <a:xfrm>
              <a:off x="1642629" y="1926383"/>
              <a:ext cx="489418" cy="2292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46" name="Icon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56"/>
              </p:custDataLst>
            </p:nvPr>
          </p:nvSpPr>
          <p:spPr bwMode="auto">
            <a:xfrm>
              <a:off x="1722665" y="1990571"/>
              <a:ext cx="48572" cy="100908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Forward Button" descr="&lt;SmartSettings&gt;&lt;SmartResize enabled=&quot;True&quot; minWidth=&quot;12&quot; minHeight=&quot;12&quot; /&gt;&lt;/SmartSettings&gt;"/>
          <p:cNvGrpSpPr/>
          <p:nvPr userDrawn="1">
            <p:custDataLst>
              <p:tags r:id="rId33"/>
            </p:custDataLst>
          </p:nvPr>
        </p:nvGrpSpPr>
        <p:grpSpPr>
          <a:xfrm>
            <a:off x="6649816" y="1090153"/>
            <a:ext cx="651481" cy="225862"/>
            <a:chOff x="1688400" y="2232252"/>
            <a:chExt cx="651481" cy="229285"/>
          </a:xfrm>
        </p:grpSpPr>
        <p:sp>
          <p:nvSpPr>
            <p:cNvPr id="148" name="Button"/>
            <p:cNvSpPr>
              <a:spLocks/>
            </p:cNvSpPr>
            <p:nvPr/>
          </p:nvSpPr>
          <p:spPr bwMode="auto">
            <a:xfrm>
              <a:off x="1688400" y="2232252"/>
              <a:ext cx="651481" cy="2292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4008" rIns="18288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Forward</a:t>
              </a:r>
            </a:p>
          </p:txBody>
        </p:sp>
        <p:sp>
          <p:nvSpPr>
            <p:cNvPr id="149" name="Ic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 bwMode="auto">
            <a:xfrm>
              <a:off x="2214810" y="2296440"/>
              <a:ext cx="47442" cy="100908"/>
            </a:xfrm>
            <a:custGeom>
              <a:avLst/>
              <a:gdLst>
                <a:gd name="T0" fmla="*/ 0 w 186"/>
                <a:gd name="T1" fmla="*/ 0 h 389"/>
                <a:gd name="T2" fmla="*/ 186 w 186"/>
                <a:gd name="T3" fmla="*/ 195 h 389"/>
                <a:gd name="T4" fmla="*/ 0 w 186"/>
                <a:gd name="T5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0" y="0"/>
                  </a:moveTo>
                  <a:lnTo>
                    <a:pt x="186" y="195"/>
                  </a:lnTo>
                  <a:lnTo>
                    <a:pt x="0" y="389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0" name="Pagination"/>
          <p:cNvSpPr txBox="1"/>
          <p:nvPr userDrawn="1"/>
        </p:nvSpPr>
        <p:spPr>
          <a:xfrm>
            <a:off x="5993837" y="4783698"/>
            <a:ext cx="122815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b="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</a:t>
            </a:r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b="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</a:t>
            </a:r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b="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4</a:t>
            </a:r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…  </a:t>
            </a:r>
            <a:r>
              <a:rPr lang="en-US" sz="900" b="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9</a:t>
            </a:r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b="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151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 userDrawn="1"/>
        </p:nvGrpSpPr>
        <p:grpSpPr>
          <a:xfrm>
            <a:off x="5982072" y="2009961"/>
            <a:ext cx="1587925" cy="241996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52" name="Segment"/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Three</a:t>
              </a:r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Segment"/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Two</a:t>
              </a:r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Segment"/>
            <p:cNvSpPr/>
            <p:nvPr/>
          </p:nvSpPr>
          <p:spPr>
            <a:xfrm rot="5400000">
              <a:off x="3060327" y="1648547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33C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 dirty="0">
                  <a:solidFill>
                    <a:schemeClr val="bg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One</a:t>
              </a:r>
              <a:endParaRPr lang="en-US" sz="90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Menu Bar" descr="&lt;SmartSettings&gt;&lt;SmartResize enabled=&quot;True&quot; minWidth=&quot;0&quot; minHeight=&quot;0&quot; /&gt;&lt;/SmartSettings&gt;"/>
          <p:cNvGrpSpPr/>
          <p:nvPr userDrawn="1">
            <p:custDataLst>
              <p:tags r:id="rId34"/>
            </p:custDataLst>
          </p:nvPr>
        </p:nvGrpSpPr>
        <p:grpSpPr>
          <a:xfrm>
            <a:off x="5982071" y="1630442"/>
            <a:ext cx="4008432" cy="240299"/>
            <a:chOff x="595686" y="1261242"/>
            <a:chExt cx="4008432" cy="240299"/>
          </a:xfrm>
          <a:solidFill>
            <a:srgbClr val="FFFFFF"/>
          </a:solidFill>
        </p:grpSpPr>
        <p:sp>
          <p:nvSpPr>
            <p:cNvPr id="156" name="Item"/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rgbClr val="0033C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Menu Item 1</a:t>
              </a:r>
            </a:p>
          </p:txBody>
        </p:sp>
        <p:sp>
          <p:nvSpPr>
            <p:cNvPr id="157" name="Item"/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Menu Item 2</a:t>
              </a:r>
            </a:p>
          </p:txBody>
        </p:sp>
        <p:sp>
          <p:nvSpPr>
            <p:cNvPr id="158" name="Item"/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Menu Item 3</a:t>
              </a:r>
            </a:p>
          </p:txBody>
        </p:sp>
        <p:sp>
          <p:nvSpPr>
            <p:cNvPr id="159" name="Item"/>
            <p:cNvSpPr/>
            <p:nvPr/>
          </p:nvSpPr>
          <p:spPr>
            <a:xfrm>
              <a:off x="3602010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Menu Item 4</a:t>
              </a:r>
            </a:p>
          </p:txBody>
        </p:sp>
      </p:grpSp>
      <p:grpSp>
        <p:nvGrpSpPr>
          <p:cNvPr id="160" name="Tags" descr="&lt;SmartSettings&gt;&lt;SmartResize enabled=&quot;True&quot; minWidth=&quot;0&quot; minHeight=&quot;0&quot; /&gt;&lt;/SmartSettings&gt;"/>
          <p:cNvGrpSpPr/>
          <p:nvPr userDrawn="1">
            <p:custDataLst>
              <p:tags r:id="rId35"/>
            </p:custDataLst>
          </p:nvPr>
        </p:nvGrpSpPr>
        <p:grpSpPr>
          <a:xfrm>
            <a:off x="7748603" y="2010753"/>
            <a:ext cx="1951916" cy="159377"/>
            <a:chOff x="575893" y="1261242"/>
            <a:chExt cx="1951916" cy="159377"/>
          </a:xfrm>
        </p:grpSpPr>
        <p:grpSp>
          <p:nvGrpSpPr>
            <p:cNvPr id="161" name="Tag"/>
            <p:cNvGrpSpPr/>
            <p:nvPr/>
          </p:nvGrpSpPr>
          <p:grpSpPr>
            <a:xfrm>
              <a:off x="575893" y="1261242"/>
              <a:ext cx="534442" cy="159377"/>
              <a:chOff x="2229982" y="2057726"/>
              <a:chExt cx="534442" cy="159377"/>
            </a:xfrm>
            <a:solidFill>
              <a:srgbClr val="FFFFFF"/>
            </a:solidFill>
          </p:grpSpPr>
          <p:sp>
            <p:nvSpPr>
              <p:cNvPr id="168" name="Tag Box"/>
              <p:cNvSpPr/>
              <p:nvPr/>
            </p:nvSpPr>
            <p:spPr>
              <a:xfrm>
                <a:off x="2229982" y="2057726"/>
                <a:ext cx="534442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Green</a:t>
                </a:r>
              </a:p>
            </p:txBody>
          </p:sp>
          <p:sp>
            <p:nvSpPr>
              <p:cNvPr id="169" name="Close Button" descr="&lt;SmartSettings&gt;&lt;SmartResize anchorLeft=&quot;None&quot; anchorTop=&quot;None&quot; anchorRight=&quot;Relative&quot; anchorBottom=&quot;None&quot; /&gt;&lt;/SmartSettings&gt;"/>
              <p:cNvSpPr>
                <a:spLocks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2" name="Tag"/>
            <p:cNvGrpSpPr/>
            <p:nvPr/>
          </p:nvGrpSpPr>
          <p:grpSpPr>
            <a:xfrm>
              <a:off x="1143441" y="1261242"/>
              <a:ext cx="522896" cy="159377"/>
              <a:chOff x="2241528" y="2057726"/>
              <a:chExt cx="522896" cy="159377"/>
            </a:xfrm>
            <a:solidFill>
              <a:srgbClr val="FFFFFF"/>
            </a:solidFill>
          </p:grpSpPr>
          <p:sp>
            <p:nvSpPr>
              <p:cNvPr id="166" name="Tag Box"/>
              <p:cNvSpPr/>
              <p:nvPr/>
            </p:nvSpPr>
            <p:spPr>
              <a:xfrm>
                <a:off x="2241528" y="2057726"/>
                <a:ext cx="522896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Violet</a:t>
                </a:r>
              </a:p>
            </p:txBody>
          </p:sp>
          <p:sp>
            <p:nvSpPr>
              <p:cNvPr id="167" name="Close Button" descr="&lt;SmartSettings&gt;&lt;SmartResize anchorLeft=&quot;None&quot; anchorTop=&quot;None&quot; anchorRight=&quot;Relative&quot; anchorBottom=&quot;None&quot; /&gt;&lt;/SmartSettings&gt;"/>
              <p:cNvSpPr>
                <a:spLocks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3" name="Tag"/>
            <p:cNvGrpSpPr/>
            <p:nvPr/>
          </p:nvGrpSpPr>
          <p:grpSpPr>
            <a:xfrm>
              <a:off x="1704268" y="1261242"/>
              <a:ext cx="823541" cy="159377"/>
              <a:chOff x="1960289" y="2057726"/>
              <a:chExt cx="823541" cy="159377"/>
            </a:xfrm>
            <a:solidFill>
              <a:srgbClr val="FFFFFF"/>
            </a:solidFill>
          </p:grpSpPr>
          <p:sp>
            <p:nvSpPr>
              <p:cNvPr id="164" name="Tag Box"/>
              <p:cNvSpPr/>
              <p:nvPr/>
            </p:nvSpPr>
            <p:spPr>
              <a:xfrm>
                <a:off x="1960289" y="2057726"/>
                <a:ext cx="823541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Aquamarine</a:t>
                </a:r>
              </a:p>
            </p:txBody>
          </p:sp>
          <p:sp>
            <p:nvSpPr>
              <p:cNvPr id="165" name="Close Button" descr="&lt;SmartSettings&gt;&lt;SmartResize anchorLeft=&quot;None&quot; anchorTop=&quot;None&quot; anchorRight=&quot;Relative&quot; anchorBottom=&quot;None&quot; /&gt;&lt;/SmartSettings&gt;"/>
              <p:cNvSpPr>
                <a:spLocks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0" name="Bulleted List"/>
          <p:cNvSpPr txBox="1"/>
          <p:nvPr userDrawn="1"/>
        </p:nvSpPr>
        <p:spPr>
          <a:xfrm>
            <a:off x="7344673" y="2326471"/>
            <a:ext cx="668709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1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2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3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4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5</a:t>
            </a:r>
          </a:p>
        </p:txBody>
      </p:sp>
      <p:sp>
        <p:nvSpPr>
          <p:cNvPr id="171" name="Numbered List"/>
          <p:cNvSpPr txBox="1"/>
          <p:nvPr userDrawn="1"/>
        </p:nvSpPr>
        <p:spPr>
          <a:xfrm>
            <a:off x="8238940" y="2319825"/>
            <a:ext cx="726417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1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2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3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4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5</a:t>
            </a:r>
          </a:p>
        </p:txBody>
      </p:sp>
      <p:grpSp>
        <p:nvGrpSpPr>
          <p:cNvPr id="172" name="Flip View" descr="&lt;SmartSettings&gt;&lt;SmartResize enabled=&quot;True&quot; minWidth=&quot;30&quot; minHeight=&quot;30&quot; /&gt;&lt;/SmartSettings&gt;"/>
          <p:cNvGrpSpPr/>
          <p:nvPr userDrawn="1">
            <p:custDataLst>
              <p:tags r:id="rId36"/>
            </p:custDataLst>
          </p:nvPr>
        </p:nvGrpSpPr>
        <p:grpSpPr>
          <a:xfrm>
            <a:off x="5997644" y="5194169"/>
            <a:ext cx="1887972" cy="1258333"/>
            <a:chOff x="848677" y="1612900"/>
            <a:chExt cx="3791900" cy="2527300"/>
          </a:xfrm>
        </p:grpSpPr>
        <p:sp>
          <p:nvSpPr>
            <p:cNvPr id="173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4" name="Previous Button"/>
            <p:cNvGrpSpPr/>
            <p:nvPr/>
          </p:nvGrpSpPr>
          <p:grpSpPr>
            <a:xfrm>
              <a:off x="848677" y="2532200"/>
              <a:ext cx="375913" cy="688700"/>
              <a:chOff x="848677" y="2532200"/>
              <a:chExt cx="375913" cy="688700"/>
            </a:xfrm>
          </p:grpSpPr>
          <p:sp>
            <p:nvSpPr>
              <p:cNvPr id="178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50"/>
                </p:custDataLst>
              </p:nvPr>
            </p:nvSpPr>
            <p:spPr>
              <a:xfrm>
                <a:off x="848677" y="2532200"/>
                <a:ext cx="375913" cy="6887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963301" y="2750607"/>
                <a:ext cx="146667" cy="251886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5" name="Next Button"/>
            <p:cNvGrpSpPr/>
            <p:nvPr/>
          </p:nvGrpSpPr>
          <p:grpSpPr>
            <a:xfrm>
              <a:off x="4264664" y="2532200"/>
              <a:ext cx="375913" cy="688700"/>
              <a:chOff x="4264664" y="2532200"/>
              <a:chExt cx="375913" cy="688700"/>
            </a:xfrm>
          </p:grpSpPr>
          <p:sp>
            <p:nvSpPr>
              <p:cNvPr id="176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48"/>
                </p:custDataLst>
              </p:nvPr>
            </p:nvSpPr>
            <p:spPr>
              <a:xfrm>
                <a:off x="4264664" y="2532200"/>
                <a:ext cx="375913" cy="6887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380879" y="2750607"/>
                <a:ext cx="143479" cy="251886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0" name="Map"/>
          <p:cNvGrpSpPr>
            <a:grpSpLocks noChangeAspect="1"/>
          </p:cNvGrpSpPr>
          <p:nvPr userDrawn="1"/>
        </p:nvGrpSpPr>
        <p:grpSpPr>
          <a:xfrm>
            <a:off x="8054659" y="5364917"/>
            <a:ext cx="1455805" cy="1062428"/>
            <a:chOff x="4585634" y="1597655"/>
            <a:chExt cx="2238375" cy="1633537"/>
          </a:xfrm>
        </p:grpSpPr>
        <p:sp>
          <p:nvSpPr>
            <p:cNvPr id="181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4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185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87" name="표 186">
            <a:extLst>
              <a:ext uri="{FF2B5EF4-FFF2-40B4-BE49-F238E27FC236}">
                <a16:creationId xmlns:a16="http://schemas.microsoft.com/office/drawing/2014/main" id="{D4D5A7E0-5FDB-4D1D-8BF4-C89C7415C65A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932034" y="2295976"/>
          <a:ext cx="1393620" cy="1514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1</a:t>
                      </a:r>
                      <a:r>
                        <a:rPr lang="en-US" altLang="ko-KR" sz="1200" b="1" baseline="300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st</a:t>
                      </a:r>
                      <a:r>
                        <a:rPr lang="en-US" altLang="ko-KR" sz="1200" b="1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 Depth</a:t>
                      </a:r>
                      <a:endParaRPr lang="ko-KR" altLang="en-US" sz="1200" b="1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2</a:t>
                      </a:r>
                      <a:r>
                        <a:rPr lang="en-US" altLang="ko-KR" sz="900" b="1" baseline="300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nd</a:t>
                      </a:r>
                      <a:r>
                        <a:rPr lang="en-US" altLang="ko-KR" sz="900" b="1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 Depth</a:t>
                      </a:r>
                      <a:endParaRPr lang="ko-KR" altLang="en-US" sz="900" b="1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43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1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3</a:t>
                      </a:r>
                      <a:r>
                        <a:rPr lang="en-US" altLang="ko-KR" sz="900" b="1" baseline="300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rd</a:t>
                      </a:r>
                      <a:r>
                        <a:rPr lang="en-US" altLang="ko-KR" sz="900" b="1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 Depth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143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3</a:t>
                      </a:r>
                      <a:r>
                        <a:rPr lang="en-US" altLang="ko-KR" sz="900" b="0" baseline="300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rd</a:t>
                      </a:r>
                      <a:r>
                        <a:rPr lang="en-US" altLang="ko-KR" sz="900" b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 Depth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27"/>
                  </a:ext>
                </a:extLst>
              </a:tr>
              <a:tr h="264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2</a:t>
                      </a:r>
                      <a:r>
                        <a:rPr lang="en-US" altLang="ko-KR" sz="900" b="0" baseline="300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nd</a:t>
                      </a:r>
                      <a:r>
                        <a:rPr lang="en-US" altLang="ko-KR" sz="900" b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 Depth</a:t>
                      </a:r>
                      <a:endParaRPr lang="ko-KR" altLang="en-US" sz="900" b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397777"/>
                  </a:ext>
                </a:extLst>
              </a:tr>
            </a:tbl>
          </a:graphicData>
        </a:graphic>
      </p:graphicFrame>
      <p:grpSp>
        <p:nvGrpSpPr>
          <p:cNvPr id="188" name="Placeholder"/>
          <p:cNvGrpSpPr>
            <a:grpSpLocks/>
          </p:cNvGrpSpPr>
          <p:nvPr userDrawn="1"/>
        </p:nvGrpSpPr>
        <p:grpSpPr bwMode="auto">
          <a:xfrm>
            <a:off x="1402898" y="2926536"/>
            <a:ext cx="779616" cy="77961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2" name="Search Box" descr="&lt;SmartSettings&gt;&lt;SmartResize enabled=&quot;True&quot; minWidth=&quot;20&quot; minHeight=&quot;13&quot; /&gt;&lt;/SmartSettings&gt;"/>
          <p:cNvGrpSpPr/>
          <p:nvPr userDrawn="1">
            <p:custDataLst>
              <p:tags r:id="rId37"/>
            </p:custDataLst>
          </p:nvPr>
        </p:nvGrpSpPr>
        <p:grpSpPr>
          <a:xfrm>
            <a:off x="4162758" y="5660553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193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solidFill>
                    <a:srgbClr val="5F5F5F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94" name="Search Icon" descr="&lt;SmartSettings&gt;&lt;SmartResize anchorLeft=&quot;Absolut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2096509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5" name="Tooltip" descr="&lt;SmartSettings&gt;&lt;SmartResize enabled=&quot;True&quot; minWidth=&quot;6&quot; minHeight=&quot;20&quot; /&gt;&lt;/SmartSettings&gt;"/>
          <p:cNvGrpSpPr/>
          <p:nvPr userDrawn="1">
            <p:custDataLst>
              <p:tags r:id="rId38"/>
            </p:custDataLst>
          </p:nvPr>
        </p:nvGrpSpPr>
        <p:grpSpPr>
          <a:xfrm>
            <a:off x="7519197" y="3442164"/>
            <a:ext cx="826410" cy="273716"/>
            <a:chOff x="899325" y="1673165"/>
            <a:chExt cx="826410" cy="273716"/>
          </a:xfrm>
        </p:grpSpPr>
        <p:sp>
          <p:nvSpPr>
            <p:cNvPr id="196" name="Box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44"/>
              </p:custDataLst>
            </p:nvPr>
          </p:nvSpPr>
          <p:spPr>
            <a:xfrm>
              <a:off x="899325" y="1673165"/>
              <a:ext cx="826410" cy="207026"/>
            </a:xfrm>
            <a:prstGeom prst="roundRect">
              <a:avLst>
                <a:gd name="adj" fmla="val 11391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Tooltip on top</a:t>
              </a:r>
            </a:p>
          </p:txBody>
        </p:sp>
        <p:sp>
          <p:nvSpPr>
            <p:cNvPr id="197" name="Arrow" descr="&lt;SmartSettings&gt;&lt;SmartResize anchorLeft=&quot;None&quot; anchorTop=&quot;None&quot; anchorRight=&quot;None&quot; anchorBottom=&quot;Absolute&quot; /&gt;&lt;/SmartSettings&gt;"/>
            <p:cNvSpPr/>
            <p:nvPr>
              <p:custDataLst>
                <p:tags r:id="rId45"/>
              </p:custDataLst>
            </p:nvPr>
          </p:nvSpPr>
          <p:spPr>
            <a:xfrm rot="10800000">
              <a:off x="1273852" y="1880191"/>
              <a:ext cx="77360" cy="66690"/>
            </a:xfrm>
            <a:prstGeom prst="triangl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8" name="Gap" descr="&lt;SmartSettings&gt;&lt;SmartResize anchorLeft=&quot;None&quot; anchorTop=&quot;None&quot; anchorRight=&quot;None&quot; anchorBottom=&quot;Absolute&quot; /&gt;&lt;/SmartSettings&gt;"/>
            <p:cNvCxnSpPr/>
            <p:nvPr>
              <p:custDataLst>
                <p:tags r:id="rId46"/>
              </p:custDataLst>
            </p:nvPr>
          </p:nvCxnSpPr>
          <p:spPr>
            <a:xfrm>
              <a:off x="1280146" y="1880191"/>
              <a:ext cx="6477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Tooltip" descr="&lt;SmartSettings&gt;&lt;SmartResize enabled=&quot;True&quot; minWidth=&quot;13&quot; minHeight=&quot;8&quot; /&gt;&lt;/SmartSettings&gt;"/>
          <p:cNvGrpSpPr/>
          <p:nvPr userDrawn="1">
            <p:custDataLst>
              <p:tags r:id="rId39"/>
            </p:custDataLst>
          </p:nvPr>
        </p:nvGrpSpPr>
        <p:grpSpPr>
          <a:xfrm>
            <a:off x="8502677" y="3450862"/>
            <a:ext cx="959460" cy="207026"/>
            <a:chOff x="2674545" y="1217147"/>
            <a:chExt cx="959460" cy="207026"/>
          </a:xfrm>
          <a:solidFill>
            <a:srgbClr val="FFFFFF"/>
          </a:solidFill>
        </p:grpSpPr>
        <p:sp>
          <p:nvSpPr>
            <p:cNvPr id="200" name="Box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41"/>
              </p:custDataLst>
            </p:nvPr>
          </p:nvSpPr>
          <p:spPr>
            <a:xfrm>
              <a:off x="2741237" y="1217147"/>
              <a:ext cx="892768" cy="207026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Tooltip on right</a:t>
              </a:r>
            </a:p>
          </p:txBody>
        </p:sp>
        <p:sp>
          <p:nvSpPr>
            <p:cNvPr id="201" name="Arrow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2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2" name="Gap" descr="&lt;SmartSettings&gt;&lt;SmartResize anchorLeft=&quot;Absolute&quot; anchorTop=&quot;None&quot; anchorRight=&quot;None&quot; anchorBottom=&quot;None&quot; /&gt;&lt;/SmartSettings&gt;"/>
            <p:cNvCxnSpPr/>
            <p:nvPr>
              <p:custDataLst>
                <p:tags r:id="rId43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Close Button" descr="&lt;SmartSettings&gt;&lt;SmartResize anchorLeft=&quot;None&quot; anchorTop=&quot;None&quot; anchorRight=&quot;Relative&quot; anchorBottom=&quot;None&quot; /&gt;&lt;/SmartSettings&gt;"/>
          <p:cNvSpPr>
            <a:spLocks noEditPoints="1"/>
          </p:cNvSpPr>
          <p:nvPr userDrawn="1">
            <p:custDataLst>
              <p:tags r:id="rId40"/>
            </p:custDataLst>
          </p:nvPr>
        </p:nvSpPr>
        <p:spPr bwMode="auto">
          <a:xfrm>
            <a:off x="9961846" y="675064"/>
            <a:ext cx="196690" cy="19034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204" name="Button"/>
          <p:cNvSpPr>
            <a:spLocks/>
          </p:cNvSpPr>
          <p:nvPr userDrawn="1"/>
        </p:nvSpPr>
        <p:spPr bwMode="auto">
          <a:xfrm>
            <a:off x="7450269" y="1088344"/>
            <a:ext cx="507702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My Info</a:t>
            </a:r>
          </a:p>
        </p:txBody>
      </p:sp>
      <p:sp>
        <p:nvSpPr>
          <p:cNvPr id="205" name="Selection Overlay"/>
          <p:cNvSpPr/>
          <p:nvPr userDrawn="1"/>
        </p:nvSpPr>
        <p:spPr>
          <a:xfrm>
            <a:off x="4064694" y="641841"/>
            <a:ext cx="1543718" cy="165672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206" name="Breadcrumbs"/>
          <p:cNvSpPr>
            <a:spLocks/>
          </p:cNvSpPr>
          <p:nvPr userDrawn="1"/>
        </p:nvSpPr>
        <p:spPr bwMode="auto">
          <a:xfrm>
            <a:off x="100896" y="648169"/>
            <a:ext cx="2406261" cy="3116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0" dirty="0">
                <a:solidFill>
                  <a:schemeClr val="tx1"/>
                </a:solidFill>
                <a:effectLst/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Home</a:t>
            </a:r>
            <a:r>
              <a:rPr lang="en-US" sz="800" b="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&gt; Variants &gt; Models Management &gt; </a:t>
            </a:r>
            <a:r>
              <a:rPr lang="en-US" sz="8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Models List</a:t>
            </a:r>
          </a:p>
        </p:txBody>
      </p:sp>
      <p:graphicFrame>
        <p:nvGraphicFramePr>
          <p:cNvPr id="207" name="다이어그램 206"/>
          <p:cNvGraphicFramePr/>
          <p:nvPr userDrawn="1"/>
        </p:nvGraphicFramePr>
        <p:xfrm>
          <a:off x="270512" y="1007717"/>
          <a:ext cx="5332416" cy="2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3" r:lo="rId64" r:qs="rId65" r:cs="rId66"/>
          </a:graphicData>
        </a:graphic>
      </p:graphicFrame>
    </p:spTree>
    <p:extLst>
      <p:ext uri="{BB962C8B-B14F-4D97-AF65-F5344CB8AC3E}">
        <p14:creationId xmlns:p14="http://schemas.microsoft.com/office/powerpoint/2010/main" val="260283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공통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ID : Common definition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Click"/>
          <p:cNvGrpSpPr>
            <a:grpSpLocks noChangeAspect="1"/>
          </p:cNvGrpSpPr>
          <p:nvPr userDrawn="1"/>
        </p:nvGrpSpPr>
        <p:grpSpPr>
          <a:xfrm>
            <a:off x="7567771" y="514332"/>
            <a:ext cx="335613" cy="478300"/>
            <a:chOff x="5294313" y="2197100"/>
            <a:chExt cx="530225" cy="755651"/>
          </a:xfrm>
        </p:grpSpPr>
        <p:sp>
          <p:nvSpPr>
            <p:cNvPr id="4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" name="Move Cursor"/>
          <p:cNvSpPr>
            <a:spLocks noChangeAspect="1"/>
          </p:cNvSpPr>
          <p:nvPr userDrawn="1"/>
        </p:nvSpPr>
        <p:spPr bwMode="auto">
          <a:xfrm>
            <a:off x="8077189" y="549526"/>
            <a:ext cx="406729" cy="407912"/>
          </a:xfrm>
          <a:custGeom>
            <a:avLst/>
            <a:gdLst>
              <a:gd name="T0" fmla="*/ 172 w 344"/>
              <a:gd name="T1" fmla="*/ 0 h 345"/>
              <a:gd name="T2" fmla="*/ 106 w 344"/>
              <a:gd name="T3" fmla="*/ 67 h 345"/>
              <a:gd name="T4" fmla="*/ 149 w 344"/>
              <a:gd name="T5" fmla="*/ 67 h 345"/>
              <a:gd name="T6" fmla="*/ 149 w 344"/>
              <a:gd name="T7" fmla="*/ 150 h 345"/>
              <a:gd name="T8" fmla="*/ 67 w 344"/>
              <a:gd name="T9" fmla="*/ 150 h 345"/>
              <a:gd name="T10" fmla="*/ 67 w 344"/>
              <a:gd name="T11" fmla="*/ 107 h 345"/>
              <a:gd name="T12" fmla="*/ 0 w 344"/>
              <a:gd name="T13" fmla="*/ 173 h 345"/>
              <a:gd name="T14" fmla="*/ 67 w 344"/>
              <a:gd name="T15" fmla="*/ 239 h 345"/>
              <a:gd name="T16" fmla="*/ 67 w 344"/>
              <a:gd name="T17" fmla="*/ 195 h 345"/>
              <a:gd name="T18" fmla="*/ 149 w 344"/>
              <a:gd name="T19" fmla="*/ 195 h 345"/>
              <a:gd name="T20" fmla="*/ 149 w 344"/>
              <a:gd name="T21" fmla="*/ 278 h 345"/>
              <a:gd name="T22" fmla="*/ 106 w 344"/>
              <a:gd name="T23" fmla="*/ 278 h 345"/>
              <a:gd name="T24" fmla="*/ 172 w 344"/>
              <a:gd name="T25" fmla="*/ 345 h 345"/>
              <a:gd name="T26" fmla="*/ 238 w 344"/>
              <a:gd name="T27" fmla="*/ 278 h 345"/>
              <a:gd name="T28" fmla="*/ 195 w 344"/>
              <a:gd name="T29" fmla="*/ 278 h 345"/>
              <a:gd name="T30" fmla="*/ 195 w 344"/>
              <a:gd name="T31" fmla="*/ 195 h 345"/>
              <a:gd name="T32" fmla="*/ 278 w 344"/>
              <a:gd name="T33" fmla="*/ 195 h 345"/>
              <a:gd name="T34" fmla="*/ 278 w 344"/>
              <a:gd name="T35" fmla="*/ 239 h 345"/>
              <a:gd name="T36" fmla="*/ 344 w 344"/>
              <a:gd name="T37" fmla="*/ 173 h 345"/>
              <a:gd name="T38" fmla="*/ 278 w 344"/>
              <a:gd name="T39" fmla="*/ 107 h 345"/>
              <a:gd name="T40" fmla="*/ 278 w 344"/>
              <a:gd name="T41" fmla="*/ 150 h 345"/>
              <a:gd name="T42" fmla="*/ 195 w 344"/>
              <a:gd name="T43" fmla="*/ 150 h 345"/>
              <a:gd name="T44" fmla="*/ 195 w 344"/>
              <a:gd name="T45" fmla="*/ 67 h 345"/>
              <a:gd name="T46" fmla="*/ 238 w 344"/>
              <a:gd name="T47" fmla="*/ 67 h 345"/>
              <a:gd name="T48" fmla="*/ 172 w 344"/>
              <a:gd name="T49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4" h="345">
                <a:moveTo>
                  <a:pt x="172" y="0"/>
                </a:moveTo>
                <a:lnTo>
                  <a:pt x="106" y="67"/>
                </a:lnTo>
                <a:lnTo>
                  <a:pt x="149" y="67"/>
                </a:lnTo>
                <a:lnTo>
                  <a:pt x="149" y="150"/>
                </a:lnTo>
                <a:lnTo>
                  <a:pt x="67" y="150"/>
                </a:lnTo>
                <a:lnTo>
                  <a:pt x="67" y="107"/>
                </a:lnTo>
                <a:lnTo>
                  <a:pt x="0" y="173"/>
                </a:lnTo>
                <a:lnTo>
                  <a:pt x="67" y="239"/>
                </a:lnTo>
                <a:lnTo>
                  <a:pt x="67" y="195"/>
                </a:lnTo>
                <a:lnTo>
                  <a:pt x="149" y="195"/>
                </a:lnTo>
                <a:lnTo>
                  <a:pt x="149" y="278"/>
                </a:lnTo>
                <a:lnTo>
                  <a:pt x="106" y="278"/>
                </a:lnTo>
                <a:lnTo>
                  <a:pt x="172" y="345"/>
                </a:lnTo>
                <a:lnTo>
                  <a:pt x="238" y="278"/>
                </a:lnTo>
                <a:lnTo>
                  <a:pt x="195" y="278"/>
                </a:lnTo>
                <a:lnTo>
                  <a:pt x="195" y="195"/>
                </a:lnTo>
                <a:lnTo>
                  <a:pt x="278" y="195"/>
                </a:lnTo>
                <a:lnTo>
                  <a:pt x="278" y="239"/>
                </a:lnTo>
                <a:lnTo>
                  <a:pt x="344" y="173"/>
                </a:lnTo>
                <a:lnTo>
                  <a:pt x="278" y="107"/>
                </a:lnTo>
                <a:lnTo>
                  <a:pt x="278" y="150"/>
                </a:lnTo>
                <a:lnTo>
                  <a:pt x="195" y="150"/>
                </a:lnTo>
                <a:lnTo>
                  <a:pt x="195" y="67"/>
                </a:lnTo>
                <a:lnTo>
                  <a:pt x="238" y="67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3333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No Cursor"/>
          <p:cNvSpPr>
            <a:spLocks noChangeAspect="1" noEditPoints="1"/>
          </p:cNvSpPr>
          <p:nvPr userDrawn="1"/>
        </p:nvSpPr>
        <p:spPr bwMode="auto">
          <a:xfrm>
            <a:off x="8588577" y="563714"/>
            <a:ext cx="379536" cy="379536"/>
          </a:xfrm>
          <a:custGeom>
            <a:avLst/>
            <a:gdLst>
              <a:gd name="T0" fmla="*/ 334 w 669"/>
              <a:gd name="T1" fmla="*/ 0 h 668"/>
              <a:gd name="T2" fmla="*/ 0 w 669"/>
              <a:gd name="T3" fmla="*/ 334 h 668"/>
              <a:gd name="T4" fmla="*/ 334 w 669"/>
              <a:gd name="T5" fmla="*/ 668 h 668"/>
              <a:gd name="T6" fmla="*/ 669 w 669"/>
              <a:gd name="T7" fmla="*/ 334 h 668"/>
              <a:gd name="T8" fmla="*/ 334 w 669"/>
              <a:gd name="T9" fmla="*/ 0 h 668"/>
              <a:gd name="T10" fmla="*/ 334 w 669"/>
              <a:gd name="T11" fmla="*/ 80 h 668"/>
              <a:gd name="T12" fmla="*/ 589 w 669"/>
              <a:gd name="T13" fmla="*/ 334 h 668"/>
              <a:gd name="T14" fmla="*/ 544 w 669"/>
              <a:gd name="T15" fmla="*/ 479 h 668"/>
              <a:gd name="T16" fmla="*/ 190 w 669"/>
              <a:gd name="T17" fmla="*/ 125 h 668"/>
              <a:gd name="T18" fmla="*/ 334 w 669"/>
              <a:gd name="T19" fmla="*/ 80 h 668"/>
              <a:gd name="T20" fmla="*/ 125 w 669"/>
              <a:gd name="T21" fmla="*/ 190 h 668"/>
              <a:gd name="T22" fmla="*/ 479 w 669"/>
              <a:gd name="T23" fmla="*/ 543 h 668"/>
              <a:gd name="T24" fmla="*/ 334 w 669"/>
              <a:gd name="T25" fmla="*/ 588 h 668"/>
              <a:gd name="T26" fmla="*/ 80 w 669"/>
              <a:gd name="T27" fmla="*/ 334 h 668"/>
              <a:gd name="T28" fmla="*/ 125 w 669"/>
              <a:gd name="T29" fmla="*/ 19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9" h="668">
                <a:moveTo>
                  <a:pt x="334" y="0"/>
                </a:moveTo>
                <a:cubicBezTo>
                  <a:pt x="150" y="0"/>
                  <a:pt x="0" y="150"/>
                  <a:pt x="0" y="334"/>
                </a:cubicBezTo>
                <a:cubicBezTo>
                  <a:pt x="0" y="519"/>
                  <a:pt x="150" y="668"/>
                  <a:pt x="334" y="668"/>
                </a:cubicBezTo>
                <a:cubicBezTo>
                  <a:pt x="519" y="668"/>
                  <a:pt x="669" y="519"/>
                  <a:pt x="669" y="334"/>
                </a:cubicBezTo>
                <a:cubicBezTo>
                  <a:pt x="669" y="150"/>
                  <a:pt x="519" y="0"/>
                  <a:pt x="334" y="0"/>
                </a:cubicBezTo>
                <a:close/>
                <a:moveTo>
                  <a:pt x="334" y="80"/>
                </a:moveTo>
                <a:cubicBezTo>
                  <a:pt x="475" y="80"/>
                  <a:pt x="589" y="194"/>
                  <a:pt x="589" y="334"/>
                </a:cubicBezTo>
                <a:cubicBezTo>
                  <a:pt x="589" y="386"/>
                  <a:pt x="573" y="436"/>
                  <a:pt x="544" y="479"/>
                </a:cubicBezTo>
                <a:lnTo>
                  <a:pt x="190" y="125"/>
                </a:lnTo>
                <a:cubicBezTo>
                  <a:pt x="233" y="96"/>
                  <a:pt x="283" y="80"/>
                  <a:pt x="334" y="80"/>
                </a:cubicBezTo>
                <a:close/>
                <a:moveTo>
                  <a:pt x="125" y="190"/>
                </a:moveTo>
                <a:lnTo>
                  <a:pt x="479" y="543"/>
                </a:lnTo>
                <a:cubicBezTo>
                  <a:pt x="436" y="573"/>
                  <a:pt x="386" y="588"/>
                  <a:pt x="334" y="588"/>
                </a:cubicBezTo>
                <a:cubicBezTo>
                  <a:pt x="194" y="588"/>
                  <a:pt x="80" y="475"/>
                  <a:pt x="80" y="334"/>
                </a:cubicBezTo>
                <a:cubicBezTo>
                  <a:pt x="80" y="283"/>
                  <a:pt x="96" y="232"/>
                  <a:pt x="125" y="190"/>
                </a:cubicBezTo>
                <a:close/>
              </a:path>
            </a:pathLst>
          </a:custGeom>
          <a:solidFill>
            <a:srgbClr val="D91E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8" name="Zoom In Cursor"/>
          <p:cNvGrpSpPr>
            <a:grpSpLocks noChangeAspect="1"/>
          </p:cNvGrpSpPr>
          <p:nvPr userDrawn="1"/>
        </p:nvGrpSpPr>
        <p:grpSpPr>
          <a:xfrm>
            <a:off x="9501456" y="558985"/>
            <a:ext cx="390177" cy="388995"/>
            <a:chOff x="5237163" y="4137025"/>
            <a:chExt cx="523875" cy="522288"/>
          </a:xfrm>
        </p:grpSpPr>
        <p:sp>
          <p:nvSpPr>
            <p:cNvPr id="9" name="Magnifying Glass"/>
            <p:cNvSpPr>
              <a:spLocks noChangeAspect="1" noEditPoints="1"/>
            </p:cNvSpPr>
            <p:nvPr/>
          </p:nvSpPr>
          <p:spPr bwMode="auto">
            <a:xfrm>
              <a:off x="5237163" y="4137025"/>
              <a:ext cx="523875" cy="522288"/>
            </a:xfrm>
            <a:custGeom>
              <a:avLst/>
              <a:gdLst>
                <a:gd name="T0" fmla="*/ 436 w 687"/>
                <a:gd name="T1" fmla="*/ 94 h 686"/>
                <a:gd name="T2" fmla="*/ 94 w 687"/>
                <a:gd name="T3" fmla="*/ 94 h 686"/>
                <a:gd name="T4" fmla="*/ 94 w 687"/>
                <a:gd name="T5" fmla="*/ 436 h 686"/>
                <a:gd name="T6" fmla="*/ 411 w 687"/>
                <a:gd name="T7" fmla="*/ 457 h 686"/>
                <a:gd name="T8" fmla="*/ 627 w 687"/>
                <a:gd name="T9" fmla="*/ 673 h 686"/>
                <a:gd name="T10" fmla="*/ 674 w 687"/>
                <a:gd name="T11" fmla="*/ 673 h 686"/>
                <a:gd name="T12" fmla="*/ 674 w 687"/>
                <a:gd name="T13" fmla="*/ 626 h 686"/>
                <a:gd name="T14" fmla="*/ 458 w 687"/>
                <a:gd name="T15" fmla="*/ 411 h 686"/>
                <a:gd name="T16" fmla="*/ 436 w 687"/>
                <a:gd name="T17" fmla="*/ 94 h 686"/>
                <a:gd name="T18" fmla="*/ 406 w 687"/>
                <a:gd name="T19" fmla="*/ 124 h 686"/>
                <a:gd name="T20" fmla="*/ 406 w 687"/>
                <a:gd name="T21" fmla="*/ 405 h 686"/>
                <a:gd name="T22" fmla="*/ 125 w 687"/>
                <a:gd name="T23" fmla="*/ 405 h 686"/>
                <a:gd name="T24" fmla="*/ 125 w 687"/>
                <a:gd name="T25" fmla="*/ 124 h 686"/>
                <a:gd name="T26" fmla="*/ 406 w 687"/>
                <a:gd name="T27" fmla="*/ 1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7" h="686">
                  <a:moveTo>
                    <a:pt x="436" y="94"/>
                  </a:moveTo>
                  <a:cubicBezTo>
                    <a:pt x="342" y="0"/>
                    <a:pt x="189" y="0"/>
                    <a:pt x="94" y="94"/>
                  </a:cubicBezTo>
                  <a:cubicBezTo>
                    <a:pt x="0" y="188"/>
                    <a:pt x="0" y="341"/>
                    <a:pt x="94" y="436"/>
                  </a:cubicBezTo>
                  <a:cubicBezTo>
                    <a:pt x="180" y="521"/>
                    <a:pt x="315" y="530"/>
                    <a:pt x="411" y="457"/>
                  </a:cubicBezTo>
                  <a:lnTo>
                    <a:pt x="627" y="673"/>
                  </a:lnTo>
                  <a:cubicBezTo>
                    <a:pt x="640" y="686"/>
                    <a:pt x="661" y="686"/>
                    <a:pt x="674" y="673"/>
                  </a:cubicBezTo>
                  <a:cubicBezTo>
                    <a:pt x="687" y="660"/>
                    <a:pt x="687" y="639"/>
                    <a:pt x="674" y="626"/>
                  </a:cubicBezTo>
                  <a:lnTo>
                    <a:pt x="458" y="411"/>
                  </a:lnTo>
                  <a:cubicBezTo>
                    <a:pt x="531" y="314"/>
                    <a:pt x="522" y="179"/>
                    <a:pt x="436" y="94"/>
                  </a:cubicBezTo>
                  <a:close/>
                  <a:moveTo>
                    <a:pt x="406" y="124"/>
                  </a:moveTo>
                  <a:cubicBezTo>
                    <a:pt x="484" y="202"/>
                    <a:pt x="484" y="328"/>
                    <a:pt x="406" y="405"/>
                  </a:cubicBezTo>
                  <a:cubicBezTo>
                    <a:pt x="328" y="483"/>
                    <a:pt x="202" y="483"/>
                    <a:pt x="125" y="405"/>
                  </a:cubicBezTo>
                  <a:cubicBezTo>
                    <a:pt x="47" y="328"/>
                    <a:pt x="47" y="202"/>
                    <a:pt x="125" y="124"/>
                  </a:cubicBezTo>
                  <a:cubicBezTo>
                    <a:pt x="202" y="47"/>
                    <a:pt x="328" y="47"/>
                    <a:pt x="406" y="1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" name="Plus"/>
            <p:cNvSpPr>
              <a:spLocks noChangeAspect="1"/>
            </p:cNvSpPr>
            <p:nvPr/>
          </p:nvSpPr>
          <p:spPr bwMode="auto">
            <a:xfrm>
              <a:off x="5351463" y="4251325"/>
              <a:ext cx="176213" cy="174625"/>
            </a:xfrm>
            <a:custGeom>
              <a:avLst/>
              <a:gdLst>
                <a:gd name="T0" fmla="*/ 111 w 111"/>
                <a:gd name="T1" fmla="*/ 43 h 110"/>
                <a:gd name="T2" fmla="*/ 67 w 111"/>
                <a:gd name="T3" fmla="*/ 43 h 110"/>
                <a:gd name="T4" fmla="*/ 67 w 111"/>
                <a:gd name="T5" fmla="*/ 0 h 110"/>
                <a:gd name="T6" fmla="*/ 43 w 111"/>
                <a:gd name="T7" fmla="*/ 0 h 110"/>
                <a:gd name="T8" fmla="*/ 43 w 111"/>
                <a:gd name="T9" fmla="*/ 43 h 110"/>
                <a:gd name="T10" fmla="*/ 0 w 111"/>
                <a:gd name="T11" fmla="*/ 43 h 110"/>
                <a:gd name="T12" fmla="*/ 0 w 111"/>
                <a:gd name="T13" fmla="*/ 67 h 110"/>
                <a:gd name="T14" fmla="*/ 43 w 111"/>
                <a:gd name="T15" fmla="*/ 67 h 110"/>
                <a:gd name="T16" fmla="*/ 43 w 111"/>
                <a:gd name="T17" fmla="*/ 110 h 110"/>
                <a:gd name="T18" fmla="*/ 67 w 111"/>
                <a:gd name="T19" fmla="*/ 110 h 110"/>
                <a:gd name="T20" fmla="*/ 67 w 111"/>
                <a:gd name="T21" fmla="*/ 67 h 110"/>
                <a:gd name="T22" fmla="*/ 111 w 111"/>
                <a:gd name="T23" fmla="*/ 67 h 110"/>
                <a:gd name="T24" fmla="*/ 111 w 111"/>
                <a:gd name="T25" fmla="*/ 4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10">
                  <a:moveTo>
                    <a:pt x="111" y="43"/>
                  </a:moveTo>
                  <a:lnTo>
                    <a:pt x="67" y="43"/>
                  </a:lnTo>
                  <a:lnTo>
                    <a:pt x="67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67"/>
                  </a:lnTo>
                  <a:lnTo>
                    <a:pt x="43" y="67"/>
                  </a:lnTo>
                  <a:lnTo>
                    <a:pt x="43" y="110"/>
                  </a:lnTo>
                  <a:lnTo>
                    <a:pt x="67" y="110"/>
                  </a:lnTo>
                  <a:lnTo>
                    <a:pt x="67" y="67"/>
                  </a:lnTo>
                  <a:lnTo>
                    <a:pt x="111" y="67"/>
                  </a:lnTo>
                  <a:lnTo>
                    <a:pt x="111" y="4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Zoom Out Cursor"/>
          <p:cNvGrpSpPr>
            <a:grpSpLocks noChangeAspect="1"/>
          </p:cNvGrpSpPr>
          <p:nvPr userDrawn="1"/>
        </p:nvGrpSpPr>
        <p:grpSpPr>
          <a:xfrm>
            <a:off x="9961141" y="558394"/>
            <a:ext cx="390177" cy="390177"/>
            <a:chOff x="5964238" y="4092575"/>
            <a:chExt cx="523875" cy="523875"/>
          </a:xfrm>
        </p:grpSpPr>
        <p:sp>
          <p:nvSpPr>
            <p:cNvPr id="12" name="Magnifying Glass"/>
            <p:cNvSpPr>
              <a:spLocks noChangeAspect="1" noEditPoints="1"/>
            </p:cNvSpPr>
            <p:nvPr/>
          </p:nvSpPr>
          <p:spPr bwMode="auto">
            <a:xfrm>
              <a:off x="5964238" y="4092575"/>
              <a:ext cx="523875" cy="523875"/>
            </a:xfrm>
            <a:custGeom>
              <a:avLst/>
              <a:gdLst>
                <a:gd name="T0" fmla="*/ 436 w 687"/>
                <a:gd name="T1" fmla="*/ 94 h 687"/>
                <a:gd name="T2" fmla="*/ 94 w 687"/>
                <a:gd name="T3" fmla="*/ 94 h 687"/>
                <a:gd name="T4" fmla="*/ 94 w 687"/>
                <a:gd name="T5" fmla="*/ 436 h 687"/>
                <a:gd name="T6" fmla="*/ 411 w 687"/>
                <a:gd name="T7" fmla="*/ 458 h 687"/>
                <a:gd name="T8" fmla="*/ 627 w 687"/>
                <a:gd name="T9" fmla="*/ 674 h 687"/>
                <a:gd name="T10" fmla="*/ 674 w 687"/>
                <a:gd name="T11" fmla="*/ 674 h 687"/>
                <a:gd name="T12" fmla="*/ 674 w 687"/>
                <a:gd name="T13" fmla="*/ 627 h 687"/>
                <a:gd name="T14" fmla="*/ 458 w 687"/>
                <a:gd name="T15" fmla="*/ 411 h 687"/>
                <a:gd name="T16" fmla="*/ 436 w 687"/>
                <a:gd name="T17" fmla="*/ 94 h 687"/>
                <a:gd name="T18" fmla="*/ 406 w 687"/>
                <a:gd name="T19" fmla="*/ 125 h 687"/>
                <a:gd name="T20" fmla="*/ 406 w 687"/>
                <a:gd name="T21" fmla="*/ 406 h 687"/>
                <a:gd name="T22" fmla="*/ 125 w 687"/>
                <a:gd name="T23" fmla="*/ 406 h 687"/>
                <a:gd name="T24" fmla="*/ 125 w 687"/>
                <a:gd name="T25" fmla="*/ 125 h 687"/>
                <a:gd name="T26" fmla="*/ 406 w 687"/>
                <a:gd name="T27" fmla="*/ 12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7" h="687">
                  <a:moveTo>
                    <a:pt x="436" y="94"/>
                  </a:moveTo>
                  <a:cubicBezTo>
                    <a:pt x="342" y="0"/>
                    <a:pt x="189" y="0"/>
                    <a:pt x="94" y="94"/>
                  </a:cubicBezTo>
                  <a:cubicBezTo>
                    <a:pt x="0" y="189"/>
                    <a:pt x="0" y="342"/>
                    <a:pt x="94" y="436"/>
                  </a:cubicBezTo>
                  <a:cubicBezTo>
                    <a:pt x="180" y="521"/>
                    <a:pt x="315" y="531"/>
                    <a:pt x="411" y="458"/>
                  </a:cubicBezTo>
                  <a:lnTo>
                    <a:pt x="627" y="674"/>
                  </a:lnTo>
                  <a:cubicBezTo>
                    <a:pt x="640" y="687"/>
                    <a:pt x="661" y="687"/>
                    <a:pt x="674" y="674"/>
                  </a:cubicBezTo>
                  <a:cubicBezTo>
                    <a:pt x="687" y="661"/>
                    <a:pt x="687" y="640"/>
                    <a:pt x="674" y="627"/>
                  </a:cubicBezTo>
                  <a:lnTo>
                    <a:pt x="458" y="411"/>
                  </a:lnTo>
                  <a:cubicBezTo>
                    <a:pt x="531" y="315"/>
                    <a:pt x="522" y="180"/>
                    <a:pt x="436" y="94"/>
                  </a:cubicBezTo>
                  <a:close/>
                  <a:moveTo>
                    <a:pt x="406" y="125"/>
                  </a:moveTo>
                  <a:cubicBezTo>
                    <a:pt x="484" y="202"/>
                    <a:pt x="484" y="328"/>
                    <a:pt x="406" y="406"/>
                  </a:cubicBezTo>
                  <a:cubicBezTo>
                    <a:pt x="328" y="483"/>
                    <a:pt x="202" y="483"/>
                    <a:pt x="125" y="406"/>
                  </a:cubicBezTo>
                  <a:cubicBezTo>
                    <a:pt x="47" y="328"/>
                    <a:pt x="47" y="202"/>
                    <a:pt x="125" y="125"/>
                  </a:cubicBezTo>
                  <a:cubicBezTo>
                    <a:pt x="202" y="47"/>
                    <a:pt x="328" y="47"/>
                    <a:pt x="406" y="1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Minus"/>
            <p:cNvSpPr>
              <a:spLocks noChangeAspect="1" noChangeArrowheads="1"/>
            </p:cNvSpPr>
            <p:nvPr/>
          </p:nvSpPr>
          <p:spPr bwMode="auto">
            <a:xfrm>
              <a:off x="6078538" y="4276725"/>
              <a:ext cx="176213" cy="381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Swipe Down"/>
          <p:cNvGrpSpPr>
            <a:grpSpLocks noChangeAspect="1"/>
          </p:cNvGrpSpPr>
          <p:nvPr userDrawn="1"/>
        </p:nvGrpSpPr>
        <p:grpSpPr>
          <a:xfrm>
            <a:off x="7661537" y="2149090"/>
            <a:ext cx="474620" cy="667842"/>
            <a:chOff x="7267576" y="1568451"/>
            <a:chExt cx="982663" cy="1382713"/>
          </a:xfrm>
        </p:grpSpPr>
        <p:sp>
          <p:nvSpPr>
            <p:cNvPr id="15" name="Touch Point"/>
            <p:cNvSpPr>
              <a:spLocks noChangeAspect="1" noChangeArrowheads="1"/>
            </p:cNvSpPr>
            <p:nvPr/>
          </p:nvSpPr>
          <p:spPr bwMode="auto">
            <a:xfrm>
              <a:off x="7553326" y="1577976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Hand"/>
            <p:cNvSpPr>
              <a:spLocks noChangeAspect="1"/>
            </p:cNvSpPr>
            <p:nvPr/>
          </p:nvSpPr>
          <p:spPr bwMode="auto">
            <a:xfrm>
              <a:off x="7267576" y="1654176"/>
              <a:ext cx="982663" cy="1296988"/>
            </a:xfrm>
            <a:custGeom>
              <a:avLst/>
              <a:gdLst>
                <a:gd name="T0" fmla="*/ 466 w 961"/>
                <a:gd name="T1" fmla="*/ 1268 h 1268"/>
                <a:gd name="T2" fmla="*/ 391 w 961"/>
                <a:gd name="T3" fmla="*/ 1087 h 1268"/>
                <a:gd name="T4" fmla="*/ 212 w 961"/>
                <a:gd name="T5" fmla="*/ 831 h 1268"/>
                <a:gd name="T6" fmla="*/ 59 w 961"/>
                <a:gd name="T7" fmla="*/ 593 h 1268"/>
                <a:gd name="T8" fmla="*/ 77 w 961"/>
                <a:gd name="T9" fmla="*/ 487 h 1268"/>
                <a:gd name="T10" fmla="*/ 371 w 961"/>
                <a:gd name="T11" fmla="*/ 689 h 1268"/>
                <a:gd name="T12" fmla="*/ 369 w 961"/>
                <a:gd name="T13" fmla="*/ 116 h 1268"/>
                <a:gd name="T14" fmla="*/ 516 w 961"/>
                <a:gd name="T15" fmla="*/ 116 h 1268"/>
                <a:gd name="T16" fmla="*/ 516 w 961"/>
                <a:gd name="T17" fmla="*/ 533 h 1268"/>
                <a:gd name="T18" fmla="*/ 516 w 961"/>
                <a:gd name="T19" fmla="*/ 399 h 1268"/>
                <a:gd name="T20" fmla="*/ 661 w 961"/>
                <a:gd name="T21" fmla="*/ 399 h 1268"/>
                <a:gd name="T22" fmla="*/ 661 w 961"/>
                <a:gd name="T23" fmla="*/ 610 h 1268"/>
                <a:gd name="T24" fmla="*/ 661 w 961"/>
                <a:gd name="T25" fmla="*/ 479 h 1268"/>
                <a:gd name="T26" fmla="*/ 807 w 961"/>
                <a:gd name="T27" fmla="*/ 488 h 1268"/>
                <a:gd name="T28" fmla="*/ 807 w 961"/>
                <a:gd name="T29" fmla="*/ 678 h 1268"/>
                <a:gd name="T30" fmla="*/ 807 w 961"/>
                <a:gd name="T31" fmla="*/ 542 h 1268"/>
                <a:gd name="T32" fmla="*/ 946 w 961"/>
                <a:gd name="T33" fmla="*/ 555 h 1268"/>
                <a:gd name="T34" fmla="*/ 946 w 961"/>
                <a:gd name="T35" fmla="*/ 949 h 1268"/>
                <a:gd name="T36" fmla="*/ 851 w 961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1268">
                  <a:moveTo>
                    <a:pt x="466" y="1268"/>
                  </a:moveTo>
                  <a:cubicBezTo>
                    <a:pt x="466" y="1187"/>
                    <a:pt x="448" y="1130"/>
                    <a:pt x="391" y="1087"/>
                  </a:cubicBezTo>
                  <a:cubicBezTo>
                    <a:pt x="328" y="1041"/>
                    <a:pt x="243" y="917"/>
                    <a:pt x="212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1" y="325"/>
                    <a:pt x="661" y="399"/>
                  </a:cubicBezTo>
                  <a:lnTo>
                    <a:pt x="661" y="610"/>
                  </a:lnTo>
                  <a:lnTo>
                    <a:pt x="661" y="479"/>
                  </a:lnTo>
                  <a:cubicBezTo>
                    <a:pt x="661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1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Arrow Down"/>
            <p:cNvSpPr>
              <a:spLocks/>
            </p:cNvSpPr>
            <p:nvPr/>
          </p:nvSpPr>
          <p:spPr bwMode="auto">
            <a:xfrm>
              <a:off x="7269163" y="1568451"/>
              <a:ext cx="228600" cy="346075"/>
            </a:xfrm>
            <a:custGeom>
              <a:avLst/>
              <a:gdLst>
                <a:gd name="T0" fmla="*/ 223 w 223"/>
                <a:gd name="T1" fmla="*/ 181 h 338"/>
                <a:gd name="T2" fmla="*/ 150 w 223"/>
                <a:gd name="T3" fmla="*/ 181 h 338"/>
                <a:gd name="T4" fmla="*/ 150 w 223"/>
                <a:gd name="T5" fmla="*/ 0 h 338"/>
                <a:gd name="T6" fmla="*/ 74 w 223"/>
                <a:gd name="T7" fmla="*/ 0 h 338"/>
                <a:gd name="T8" fmla="*/ 74 w 223"/>
                <a:gd name="T9" fmla="*/ 181 h 338"/>
                <a:gd name="T10" fmla="*/ 0 w 223"/>
                <a:gd name="T11" fmla="*/ 181 h 338"/>
                <a:gd name="T12" fmla="*/ 112 w 223"/>
                <a:gd name="T13" fmla="*/ 338 h 338"/>
                <a:gd name="T14" fmla="*/ 223 w 223"/>
                <a:gd name="T15" fmla="*/ 18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338">
                  <a:moveTo>
                    <a:pt x="223" y="181"/>
                  </a:moveTo>
                  <a:lnTo>
                    <a:pt x="150" y="181"/>
                  </a:lnTo>
                  <a:lnTo>
                    <a:pt x="150" y="0"/>
                  </a:lnTo>
                  <a:lnTo>
                    <a:pt x="74" y="0"/>
                  </a:lnTo>
                  <a:lnTo>
                    <a:pt x="74" y="181"/>
                  </a:lnTo>
                  <a:lnTo>
                    <a:pt x="0" y="181"/>
                  </a:lnTo>
                  <a:lnTo>
                    <a:pt x="112" y="338"/>
                  </a:lnTo>
                  <a:lnTo>
                    <a:pt x="223" y="18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Swipe Left"/>
          <p:cNvGrpSpPr>
            <a:grpSpLocks noChangeAspect="1"/>
          </p:cNvGrpSpPr>
          <p:nvPr userDrawn="1"/>
        </p:nvGrpSpPr>
        <p:grpSpPr>
          <a:xfrm>
            <a:off x="8316766" y="2128693"/>
            <a:ext cx="528292" cy="664008"/>
            <a:chOff x="10098088" y="1547813"/>
            <a:chExt cx="1093788" cy="1374776"/>
          </a:xfrm>
        </p:grpSpPr>
        <p:sp>
          <p:nvSpPr>
            <p:cNvPr id="19" name="Touch Point"/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Hand"/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Arrow Left"/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Swipe Right"/>
          <p:cNvGrpSpPr>
            <a:grpSpLocks noChangeAspect="1"/>
          </p:cNvGrpSpPr>
          <p:nvPr userDrawn="1"/>
        </p:nvGrpSpPr>
        <p:grpSpPr>
          <a:xfrm>
            <a:off x="9079340" y="2122131"/>
            <a:ext cx="489955" cy="664008"/>
            <a:chOff x="8680451" y="1547813"/>
            <a:chExt cx="1014412" cy="1374776"/>
          </a:xfrm>
        </p:grpSpPr>
        <p:sp>
          <p:nvSpPr>
            <p:cNvPr id="23" name="Touch Point"/>
            <p:cNvSpPr>
              <a:spLocks noChangeAspect="1" noChangeArrowheads="1"/>
            </p:cNvSpPr>
            <p:nvPr/>
          </p:nvSpPr>
          <p:spPr bwMode="auto">
            <a:xfrm>
              <a:off x="8964613" y="1547813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Hand"/>
            <p:cNvSpPr>
              <a:spLocks noChangeAspect="1"/>
            </p:cNvSpPr>
            <p:nvPr/>
          </p:nvSpPr>
          <p:spPr bwMode="auto">
            <a:xfrm>
              <a:off x="8680451" y="1625601"/>
              <a:ext cx="982663" cy="1296988"/>
            </a:xfrm>
            <a:custGeom>
              <a:avLst/>
              <a:gdLst>
                <a:gd name="T0" fmla="*/ 466 w 961"/>
                <a:gd name="T1" fmla="*/ 1268 h 1268"/>
                <a:gd name="T2" fmla="*/ 391 w 961"/>
                <a:gd name="T3" fmla="*/ 1088 h 1268"/>
                <a:gd name="T4" fmla="*/ 212 w 961"/>
                <a:gd name="T5" fmla="*/ 832 h 1268"/>
                <a:gd name="T6" fmla="*/ 59 w 961"/>
                <a:gd name="T7" fmla="*/ 593 h 1268"/>
                <a:gd name="T8" fmla="*/ 77 w 961"/>
                <a:gd name="T9" fmla="*/ 488 h 1268"/>
                <a:gd name="T10" fmla="*/ 371 w 961"/>
                <a:gd name="T11" fmla="*/ 690 h 1268"/>
                <a:gd name="T12" fmla="*/ 368 w 961"/>
                <a:gd name="T13" fmla="*/ 117 h 1268"/>
                <a:gd name="T14" fmla="*/ 516 w 961"/>
                <a:gd name="T15" fmla="*/ 117 h 1268"/>
                <a:gd name="T16" fmla="*/ 516 w 961"/>
                <a:gd name="T17" fmla="*/ 533 h 1268"/>
                <a:gd name="T18" fmla="*/ 516 w 961"/>
                <a:gd name="T19" fmla="*/ 400 h 1268"/>
                <a:gd name="T20" fmla="*/ 661 w 961"/>
                <a:gd name="T21" fmla="*/ 400 h 1268"/>
                <a:gd name="T22" fmla="*/ 661 w 961"/>
                <a:gd name="T23" fmla="*/ 611 h 1268"/>
                <a:gd name="T24" fmla="*/ 661 w 961"/>
                <a:gd name="T25" fmla="*/ 480 h 1268"/>
                <a:gd name="T26" fmla="*/ 807 w 961"/>
                <a:gd name="T27" fmla="*/ 489 h 1268"/>
                <a:gd name="T28" fmla="*/ 807 w 961"/>
                <a:gd name="T29" fmla="*/ 678 h 1268"/>
                <a:gd name="T30" fmla="*/ 807 w 961"/>
                <a:gd name="T31" fmla="*/ 542 h 1268"/>
                <a:gd name="T32" fmla="*/ 946 w 961"/>
                <a:gd name="T33" fmla="*/ 555 h 1268"/>
                <a:gd name="T34" fmla="*/ 946 w 961"/>
                <a:gd name="T35" fmla="*/ 949 h 1268"/>
                <a:gd name="T36" fmla="*/ 851 w 961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1268">
                  <a:moveTo>
                    <a:pt x="466" y="1268"/>
                  </a:moveTo>
                  <a:cubicBezTo>
                    <a:pt x="466" y="1188"/>
                    <a:pt x="448" y="1130"/>
                    <a:pt x="391" y="1088"/>
                  </a:cubicBezTo>
                  <a:cubicBezTo>
                    <a:pt x="328" y="1041"/>
                    <a:pt x="243" y="917"/>
                    <a:pt x="212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8" y="216"/>
                    <a:pt x="368" y="117"/>
                  </a:cubicBezTo>
                  <a:cubicBezTo>
                    <a:pt x="368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1" y="325"/>
                    <a:pt x="661" y="400"/>
                  </a:cubicBezTo>
                  <a:lnTo>
                    <a:pt x="661" y="611"/>
                  </a:lnTo>
                  <a:lnTo>
                    <a:pt x="661" y="480"/>
                  </a:lnTo>
                  <a:cubicBezTo>
                    <a:pt x="661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1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5" name="Arrow Right"/>
            <p:cNvSpPr>
              <a:spLocks/>
            </p:cNvSpPr>
            <p:nvPr/>
          </p:nvSpPr>
          <p:spPr bwMode="auto">
            <a:xfrm>
              <a:off x="9348788" y="1598613"/>
              <a:ext cx="346075" cy="227013"/>
            </a:xfrm>
            <a:custGeom>
              <a:avLst/>
              <a:gdLst>
                <a:gd name="T0" fmla="*/ 180 w 338"/>
                <a:gd name="T1" fmla="*/ 0 h 223"/>
                <a:gd name="T2" fmla="*/ 180 w 338"/>
                <a:gd name="T3" fmla="*/ 73 h 223"/>
                <a:gd name="T4" fmla="*/ 0 w 338"/>
                <a:gd name="T5" fmla="*/ 73 h 223"/>
                <a:gd name="T6" fmla="*/ 0 w 338"/>
                <a:gd name="T7" fmla="*/ 149 h 223"/>
                <a:gd name="T8" fmla="*/ 180 w 338"/>
                <a:gd name="T9" fmla="*/ 149 h 223"/>
                <a:gd name="T10" fmla="*/ 180 w 338"/>
                <a:gd name="T11" fmla="*/ 223 h 223"/>
                <a:gd name="T12" fmla="*/ 338 w 338"/>
                <a:gd name="T13" fmla="*/ 111 h 223"/>
                <a:gd name="T14" fmla="*/ 180 w 338"/>
                <a:gd name="T1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80" y="0"/>
                  </a:moveTo>
                  <a:lnTo>
                    <a:pt x="180" y="73"/>
                  </a:lnTo>
                  <a:lnTo>
                    <a:pt x="0" y="73"/>
                  </a:lnTo>
                  <a:lnTo>
                    <a:pt x="0" y="149"/>
                  </a:lnTo>
                  <a:lnTo>
                    <a:pt x="180" y="149"/>
                  </a:lnTo>
                  <a:lnTo>
                    <a:pt x="180" y="223"/>
                  </a:lnTo>
                  <a:lnTo>
                    <a:pt x="338" y="11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Zoom"/>
          <p:cNvGrpSpPr>
            <a:grpSpLocks noChangeAspect="1"/>
          </p:cNvGrpSpPr>
          <p:nvPr userDrawn="1"/>
        </p:nvGrpSpPr>
        <p:grpSpPr>
          <a:xfrm>
            <a:off x="9749038" y="2025837"/>
            <a:ext cx="588099" cy="772120"/>
            <a:chOff x="2716213" y="3390901"/>
            <a:chExt cx="1217613" cy="1598612"/>
          </a:xfrm>
        </p:grpSpPr>
        <p:sp>
          <p:nvSpPr>
            <p:cNvPr id="27" name="Touch Point 1"/>
            <p:cNvSpPr>
              <a:spLocks noChangeAspect="1" noChangeArrowheads="1"/>
            </p:cNvSpPr>
            <p:nvPr/>
          </p:nvSpPr>
          <p:spPr bwMode="auto">
            <a:xfrm>
              <a:off x="2860676" y="4071938"/>
              <a:ext cx="328613" cy="325438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Touch Point 2"/>
            <p:cNvSpPr>
              <a:spLocks noChangeAspect="1" noChangeArrowheads="1"/>
            </p:cNvSpPr>
            <p:nvPr/>
          </p:nvSpPr>
          <p:spPr bwMode="auto">
            <a:xfrm>
              <a:off x="3065463" y="3709988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" name="Hand"/>
            <p:cNvSpPr>
              <a:spLocks noChangeAspect="1"/>
            </p:cNvSpPr>
            <p:nvPr/>
          </p:nvSpPr>
          <p:spPr bwMode="auto">
            <a:xfrm>
              <a:off x="2951163" y="3748088"/>
              <a:ext cx="982663" cy="1241425"/>
            </a:xfrm>
            <a:custGeom>
              <a:avLst/>
              <a:gdLst>
                <a:gd name="T0" fmla="*/ 465 w 961"/>
                <a:gd name="T1" fmla="*/ 1214 h 1214"/>
                <a:gd name="T2" fmla="*/ 390 w 961"/>
                <a:gd name="T3" fmla="*/ 1033 h 1214"/>
                <a:gd name="T4" fmla="*/ 212 w 961"/>
                <a:gd name="T5" fmla="*/ 777 h 1214"/>
                <a:gd name="T6" fmla="*/ 58 w 961"/>
                <a:gd name="T7" fmla="*/ 539 h 1214"/>
                <a:gd name="T8" fmla="*/ 76 w 961"/>
                <a:gd name="T9" fmla="*/ 433 h 1214"/>
                <a:gd name="T10" fmla="*/ 361 w 961"/>
                <a:gd name="T11" fmla="*/ 635 h 1214"/>
                <a:gd name="T12" fmla="*/ 360 w 961"/>
                <a:gd name="T13" fmla="*/ 397 h 1214"/>
                <a:gd name="T14" fmla="*/ 235 w 961"/>
                <a:gd name="T15" fmla="*/ 198 h 1214"/>
                <a:gd name="T16" fmla="*/ 351 w 961"/>
                <a:gd name="T17" fmla="*/ 93 h 1214"/>
                <a:gd name="T18" fmla="*/ 515 w 961"/>
                <a:gd name="T19" fmla="*/ 479 h 1214"/>
                <a:gd name="T20" fmla="*/ 515 w 961"/>
                <a:gd name="T21" fmla="*/ 345 h 1214"/>
                <a:gd name="T22" fmla="*/ 661 w 961"/>
                <a:gd name="T23" fmla="*/ 345 h 1214"/>
                <a:gd name="T24" fmla="*/ 661 w 961"/>
                <a:gd name="T25" fmla="*/ 556 h 1214"/>
                <a:gd name="T26" fmla="*/ 661 w 961"/>
                <a:gd name="T27" fmla="*/ 425 h 1214"/>
                <a:gd name="T28" fmla="*/ 806 w 961"/>
                <a:gd name="T29" fmla="*/ 434 h 1214"/>
                <a:gd name="T30" fmla="*/ 806 w 961"/>
                <a:gd name="T31" fmla="*/ 624 h 1214"/>
                <a:gd name="T32" fmla="*/ 806 w 961"/>
                <a:gd name="T33" fmla="*/ 488 h 1214"/>
                <a:gd name="T34" fmla="*/ 946 w 961"/>
                <a:gd name="T35" fmla="*/ 501 h 1214"/>
                <a:gd name="T36" fmla="*/ 946 w 961"/>
                <a:gd name="T37" fmla="*/ 895 h 1214"/>
                <a:gd name="T38" fmla="*/ 851 w 961"/>
                <a:gd name="T39" fmla="*/ 121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1" h="1214">
                  <a:moveTo>
                    <a:pt x="465" y="1214"/>
                  </a:moveTo>
                  <a:cubicBezTo>
                    <a:pt x="465" y="1133"/>
                    <a:pt x="448" y="1076"/>
                    <a:pt x="390" y="1033"/>
                  </a:cubicBezTo>
                  <a:cubicBezTo>
                    <a:pt x="327" y="987"/>
                    <a:pt x="242" y="863"/>
                    <a:pt x="212" y="777"/>
                  </a:cubicBezTo>
                  <a:cubicBezTo>
                    <a:pt x="181" y="690"/>
                    <a:pt x="105" y="599"/>
                    <a:pt x="58" y="539"/>
                  </a:cubicBezTo>
                  <a:cubicBezTo>
                    <a:pt x="17" y="500"/>
                    <a:pt x="0" y="465"/>
                    <a:pt x="76" y="433"/>
                  </a:cubicBezTo>
                  <a:cubicBezTo>
                    <a:pt x="247" y="408"/>
                    <a:pt x="300" y="721"/>
                    <a:pt x="361" y="635"/>
                  </a:cubicBezTo>
                  <a:cubicBezTo>
                    <a:pt x="361" y="562"/>
                    <a:pt x="360" y="504"/>
                    <a:pt x="360" y="397"/>
                  </a:cubicBezTo>
                  <a:cubicBezTo>
                    <a:pt x="359" y="320"/>
                    <a:pt x="339" y="303"/>
                    <a:pt x="235" y="198"/>
                  </a:cubicBezTo>
                  <a:cubicBezTo>
                    <a:pt x="152" y="116"/>
                    <a:pt x="257" y="0"/>
                    <a:pt x="351" y="93"/>
                  </a:cubicBezTo>
                  <a:cubicBezTo>
                    <a:pt x="494" y="248"/>
                    <a:pt x="515" y="233"/>
                    <a:pt x="515" y="479"/>
                  </a:cubicBezTo>
                  <a:lnTo>
                    <a:pt x="515" y="345"/>
                  </a:lnTo>
                  <a:cubicBezTo>
                    <a:pt x="515" y="229"/>
                    <a:pt x="661" y="271"/>
                    <a:pt x="661" y="345"/>
                  </a:cubicBezTo>
                  <a:lnTo>
                    <a:pt x="661" y="556"/>
                  </a:lnTo>
                  <a:lnTo>
                    <a:pt x="661" y="425"/>
                  </a:lnTo>
                  <a:cubicBezTo>
                    <a:pt x="661" y="304"/>
                    <a:pt x="806" y="350"/>
                    <a:pt x="806" y="434"/>
                  </a:cubicBezTo>
                  <a:lnTo>
                    <a:pt x="806" y="624"/>
                  </a:lnTo>
                  <a:lnTo>
                    <a:pt x="806" y="488"/>
                  </a:lnTo>
                  <a:cubicBezTo>
                    <a:pt x="806" y="386"/>
                    <a:pt x="946" y="428"/>
                    <a:pt x="946" y="501"/>
                  </a:cubicBezTo>
                  <a:cubicBezTo>
                    <a:pt x="946" y="501"/>
                    <a:pt x="961" y="773"/>
                    <a:pt x="946" y="895"/>
                  </a:cubicBezTo>
                  <a:cubicBezTo>
                    <a:pt x="934" y="987"/>
                    <a:pt x="851" y="1061"/>
                    <a:pt x="851" y="121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Arrow Down"/>
            <p:cNvSpPr>
              <a:spLocks/>
            </p:cNvSpPr>
            <p:nvPr/>
          </p:nvSpPr>
          <p:spPr bwMode="auto">
            <a:xfrm>
              <a:off x="2716213" y="4397376"/>
              <a:ext cx="225425" cy="319088"/>
            </a:xfrm>
            <a:custGeom>
              <a:avLst/>
              <a:gdLst>
                <a:gd name="T0" fmla="*/ 193 w 220"/>
                <a:gd name="T1" fmla="*/ 231 h 312"/>
                <a:gd name="T2" fmla="*/ 130 w 220"/>
                <a:gd name="T3" fmla="*/ 195 h 312"/>
                <a:gd name="T4" fmla="*/ 220 w 220"/>
                <a:gd name="T5" fmla="*/ 38 h 312"/>
                <a:gd name="T6" fmla="*/ 154 w 220"/>
                <a:gd name="T7" fmla="*/ 0 h 312"/>
                <a:gd name="T8" fmla="*/ 64 w 220"/>
                <a:gd name="T9" fmla="*/ 157 h 312"/>
                <a:gd name="T10" fmla="*/ 0 w 220"/>
                <a:gd name="T11" fmla="*/ 120 h 312"/>
                <a:gd name="T12" fmla="*/ 18 w 220"/>
                <a:gd name="T13" fmla="*/ 312 h 312"/>
                <a:gd name="T14" fmla="*/ 193 w 220"/>
                <a:gd name="T15" fmla="*/ 23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312">
                  <a:moveTo>
                    <a:pt x="193" y="231"/>
                  </a:moveTo>
                  <a:lnTo>
                    <a:pt x="130" y="195"/>
                  </a:lnTo>
                  <a:lnTo>
                    <a:pt x="220" y="38"/>
                  </a:lnTo>
                  <a:lnTo>
                    <a:pt x="154" y="0"/>
                  </a:lnTo>
                  <a:lnTo>
                    <a:pt x="64" y="157"/>
                  </a:lnTo>
                  <a:lnTo>
                    <a:pt x="0" y="120"/>
                  </a:lnTo>
                  <a:lnTo>
                    <a:pt x="18" y="312"/>
                  </a:lnTo>
                  <a:lnTo>
                    <a:pt x="193" y="23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Up"/>
            <p:cNvSpPr>
              <a:spLocks/>
            </p:cNvSpPr>
            <p:nvPr/>
          </p:nvSpPr>
          <p:spPr bwMode="auto">
            <a:xfrm>
              <a:off x="3321051" y="3390901"/>
              <a:ext cx="225425" cy="319088"/>
            </a:xfrm>
            <a:custGeom>
              <a:avLst/>
              <a:gdLst>
                <a:gd name="T0" fmla="*/ 27 w 220"/>
                <a:gd name="T1" fmla="*/ 81 h 312"/>
                <a:gd name="T2" fmla="*/ 90 w 220"/>
                <a:gd name="T3" fmla="*/ 118 h 312"/>
                <a:gd name="T4" fmla="*/ 0 w 220"/>
                <a:gd name="T5" fmla="*/ 274 h 312"/>
                <a:gd name="T6" fmla="*/ 66 w 220"/>
                <a:gd name="T7" fmla="*/ 312 h 312"/>
                <a:gd name="T8" fmla="*/ 156 w 220"/>
                <a:gd name="T9" fmla="*/ 156 h 312"/>
                <a:gd name="T10" fmla="*/ 220 w 220"/>
                <a:gd name="T11" fmla="*/ 192 h 312"/>
                <a:gd name="T12" fmla="*/ 202 w 220"/>
                <a:gd name="T13" fmla="*/ 0 h 312"/>
                <a:gd name="T14" fmla="*/ 27 w 220"/>
                <a:gd name="T15" fmla="*/ 8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312">
                  <a:moveTo>
                    <a:pt x="27" y="81"/>
                  </a:moveTo>
                  <a:lnTo>
                    <a:pt x="90" y="118"/>
                  </a:lnTo>
                  <a:lnTo>
                    <a:pt x="0" y="274"/>
                  </a:lnTo>
                  <a:lnTo>
                    <a:pt x="66" y="312"/>
                  </a:lnTo>
                  <a:lnTo>
                    <a:pt x="156" y="156"/>
                  </a:lnTo>
                  <a:lnTo>
                    <a:pt x="220" y="192"/>
                  </a:lnTo>
                  <a:lnTo>
                    <a:pt x="202" y="0"/>
                  </a:lnTo>
                  <a:lnTo>
                    <a:pt x="27" y="8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Throbber"/>
          <p:cNvGrpSpPr>
            <a:grpSpLocks noChangeAspect="1"/>
          </p:cNvGrpSpPr>
          <p:nvPr userDrawn="1"/>
        </p:nvGrpSpPr>
        <p:grpSpPr>
          <a:xfrm>
            <a:off x="9074467" y="603915"/>
            <a:ext cx="300318" cy="299135"/>
            <a:chOff x="2681288" y="1182688"/>
            <a:chExt cx="403225" cy="401637"/>
          </a:xfrm>
        </p:grpSpPr>
        <p:sp>
          <p:nvSpPr>
            <p:cNvPr id="33" name="Segment 8"/>
            <p:cNvSpPr>
              <a:spLocks/>
            </p:cNvSpPr>
            <p:nvPr/>
          </p:nvSpPr>
          <p:spPr bwMode="auto">
            <a:xfrm>
              <a:off x="2728913" y="1233488"/>
              <a:ext cx="114300" cy="114300"/>
            </a:xfrm>
            <a:custGeom>
              <a:avLst/>
              <a:gdLst>
                <a:gd name="T0" fmla="*/ 178 w 512"/>
                <a:gd name="T1" fmla="*/ 39 h 512"/>
                <a:gd name="T2" fmla="*/ 474 w 512"/>
                <a:gd name="T3" fmla="*/ 335 h 512"/>
                <a:gd name="T4" fmla="*/ 474 w 512"/>
                <a:gd name="T5" fmla="*/ 474 h 512"/>
                <a:gd name="T6" fmla="*/ 335 w 512"/>
                <a:gd name="T7" fmla="*/ 474 h 512"/>
                <a:gd name="T8" fmla="*/ 39 w 512"/>
                <a:gd name="T9" fmla="*/ 178 h 512"/>
                <a:gd name="T10" fmla="*/ 39 w 512"/>
                <a:gd name="T11" fmla="*/ 39 h 512"/>
                <a:gd name="T12" fmla="*/ 178 w 512"/>
                <a:gd name="T13" fmla="*/ 3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9"/>
                  </a:moveTo>
                  <a:lnTo>
                    <a:pt x="474" y="335"/>
                  </a:lnTo>
                  <a:cubicBezTo>
                    <a:pt x="512" y="373"/>
                    <a:pt x="512" y="435"/>
                    <a:pt x="474" y="474"/>
                  </a:cubicBezTo>
                  <a:cubicBezTo>
                    <a:pt x="435" y="512"/>
                    <a:pt x="373" y="512"/>
                    <a:pt x="335" y="474"/>
                  </a:cubicBezTo>
                  <a:lnTo>
                    <a:pt x="39" y="178"/>
                  </a:lnTo>
                  <a:cubicBezTo>
                    <a:pt x="0" y="139"/>
                    <a:pt x="0" y="77"/>
                    <a:pt x="39" y="39"/>
                  </a:cubicBezTo>
                  <a:cubicBezTo>
                    <a:pt x="77" y="0"/>
                    <a:pt x="139" y="0"/>
                    <a:pt x="178" y="39"/>
                  </a:cubicBezTo>
                  <a:close/>
                </a:path>
              </a:pathLst>
            </a:custGeom>
            <a:solidFill>
              <a:srgbClr val="60606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4" name="Segment 7"/>
            <p:cNvSpPr>
              <a:spLocks/>
            </p:cNvSpPr>
            <p:nvPr/>
          </p:nvSpPr>
          <p:spPr bwMode="auto">
            <a:xfrm>
              <a:off x="2681288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6 w 615"/>
                <a:gd name="T3" fmla="*/ 0 h 197"/>
                <a:gd name="T4" fmla="*/ 615 w 615"/>
                <a:gd name="T5" fmla="*/ 98 h 197"/>
                <a:gd name="T6" fmla="*/ 516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6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6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80808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Segment 6"/>
            <p:cNvSpPr>
              <a:spLocks/>
            </p:cNvSpPr>
            <p:nvPr/>
          </p:nvSpPr>
          <p:spPr bwMode="auto">
            <a:xfrm>
              <a:off x="2728913" y="1417638"/>
              <a:ext cx="114300" cy="114300"/>
            </a:xfrm>
            <a:custGeom>
              <a:avLst/>
              <a:gdLst>
                <a:gd name="T0" fmla="*/ 39 w 512"/>
                <a:gd name="T1" fmla="*/ 334 h 512"/>
                <a:gd name="T2" fmla="*/ 335 w 512"/>
                <a:gd name="T3" fmla="*/ 38 h 512"/>
                <a:gd name="T4" fmla="*/ 474 w 512"/>
                <a:gd name="T5" fmla="*/ 38 h 512"/>
                <a:gd name="T6" fmla="*/ 474 w 512"/>
                <a:gd name="T7" fmla="*/ 177 h 512"/>
                <a:gd name="T8" fmla="*/ 178 w 512"/>
                <a:gd name="T9" fmla="*/ 473 h 512"/>
                <a:gd name="T10" fmla="*/ 39 w 512"/>
                <a:gd name="T11" fmla="*/ 473 h 512"/>
                <a:gd name="T12" fmla="*/ 39 w 512"/>
                <a:gd name="T13" fmla="*/ 33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4"/>
                  </a:moveTo>
                  <a:lnTo>
                    <a:pt x="335" y="38"/>
                  </a:lnTo>
                  <a:cubicBezTo>
                    <a:pt x="373" y="0"/>
                    <a:pt x="435" y="0"/>
                    <a:pt x="474" y="38"/>
                  </a:cubicBezTo>
                  <a:cubicBezTo>
                    <a:pt x="512" y="77"/>
                    <a:pt x="512" y="139"/>
                    <a:pt x="474" y="177"/>
                  </a:cubicBezTo>
                  <a:lnTo>
                    <a:pt x="178" y="473"/>
                  </a:lnTo>
                  <a:cubicBezTo>
                    <a:pt x="139" y="512"/>
                    <a:pt x="77" y="512"/>
                    <a:pt x="39" y="473"/>
                  </a:cubicBezTo>
                  <a:cubicBezTo>
                    <a:pt x="0" y="435"/>
                    <a:pt x="0" y="373"/>
                    <a:pt x="39" y="334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Segment 5"/>
            <p:cNvSpPr>
              <a:spLocks/>
            </p:cNvSpPr>
            <p:nvPr/>
          </p:nvSpPr>
          <p:spPr bwMode="auto">
            <a:xfrm>
              <a:off x="2862263" y="1447800"/>
              <a:ext cx="44450" cy="136525"/>
            </a:xfrm>
            <a:custGeom>
              <a:avLst/>
              <a:gdLst>
                <a:gd name="T0" fmla="*/ 0 w 196"/>
                <a:gd name="T1" fmla="*/ 516 h 615"/>
                <a:gd name="T2" fmla="*/ 0 w 196"/>
                <a:gd name="T3" fmla="*/ 98 h 615"/>
                <a:gd name="T4" fmla="*/ 98 w 196"/>
                <a:gd name="T5" fmla="*/ 0 h 615"/>
                <a:gd name="T6" fmla="*/ 196 w 196"/>
                <a:gd name="T7" fmla="*/ 98 h 615"/>
                <a:gd name="T8" fmla="*/ 196 w 196"/>
                <a:gd name="T9" fmla="*/ 516 h 615"/>
                <a:gd name="T10" fmla="*/ 98 w 196"/>
                <a:gd name="T11" fmla="*/ 615 h 615"/>
                <a:gd name="T12" fmla="*/ 0 w 196"/>
                <a:gd name="T13" fmla="*/ 51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6"/>
                  </a:moveTo>
                  <a:lnTo>
                    <a:pt x="0" y="98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lnTo>
                    <a:pt x="196" y="516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6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7" name="Segment 4"/>
            <p:cNvSpPr>
              <a:spLocks/>
            </p:cNvSpPr>
            <p:nvPr/>
          </p:nvSpPr>
          <p:spPr bwMode="auto">
            <a:xfrm>
              <a:off x="2924175" y="1417638"/>
              <a:ext cx="114300" cy="114300"/>
            </a:xfrm>
            <a:custGeom>
              <a:avLst/>
              <a:gdLst>
                <a:gd name="T0" fmla="*/ 178 w 512"/>
                <a:gd name="T1" fmla="*/ 38 h 512"/>
                <a:gd name="T2" fmla="*/ 474 w 512"/>
                <a:gd name="T3" fmla="*/ 334 h 512"/>
                <a:gd name="T4" fmla="*/ 474 w 512"/>
                <a:gd name="T5" fmla="*/ 473 h 512"/>
                <a:gd name="T6" fmla="*/ 335 w 512"/>
                <a:gd name="T7" fmla="*/ 473 h 512"/>
                <a:gd name="T8" fmla="*/ 39 w 512"/>
                <a:gd name="T9" fmla="*/ 177 h 512"/>
                <a:gd name="T10" fmla="*/ 39 w 512"/>
                <a:gd name="T11" fmla="*/ 38 h 512"/>
                <a:gd name="T12" fmla="*/ 178 w 512"/>
                <a:gd name="T13" fmla="*/ 3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8"/>
                  </a:moveTo>
                  <a:lnTo>
                    <a:pt x="474" y="334"/>
                  </a:lnTo>
                  <a:cubicBezTo>
                    <a:pt x="512" y="373"/>
                    <a:pt x="512" y="435"/>
                    <a:pt x="474" y="473"/>
                  </a:cubicBezTo>
                  <a:cubicBezTo>
                    <a:pt x="435" y="512"/>
                    <a:pt x="373" y="512"/>
                    <a:pt x="335" y="473"/>
                  </a:cubicBezTo>
                  <a:lnTo>
                    <a:pt x="39" y="177"/>
                  </a:lnTo>
                  <a:cubicBezTo>
                    <a:pt x="0" y="139"/>
                    <a:pt x="0" y="77"/>
                    <a:pt x="39" y="38"/>
                  </a:cubicBezTo>
                  <a:cubicBezTo>
                    <a:pt x="77" y="0"/>
                    <a:pt x="139" y="0"/>
                    <a:pt x="178" y="3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Segment 3"/>
            <p:cNvSpPr>
              <a:spLocks/>
            </p:cNvSpPr>
            <p:nvPr/>
          </p:nvSpPr>
          <p:spPr bwMode="auto">
            <a:xfrm>
              <a:off x="2946400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7 w 615"/>
                <a:gd name="T3" fmla="*/ 0 h 197"/>
                <a:gd name="T4" fmla="*/ 615 w 615"/>
                <a:gd name="T5" fmla="*/ 98 h 197"/>
                <a:gd name="T6" fmla="*/ 517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7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7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Segment 2"/>
            <p:cNvSpPr>
              <a:spLocks/>
            </p:cNvSpPr>
            <p:nvPr/>
          </p:nvSpPr>
          <p:spPr bwMode="auto">
            <a:xfrm>
              <a:off x="2924175" y="1233488"/>
              <a:ext cx="114300" cy="114300"/>
            </a:xfrm>
            <a:custGeom>
              <a:avLst/>
              <a:gdLst>
                <a:gd name="T0" fmla="*/ 39 w 512"/>
                <a:gd name="T1" fmla="*/ 335 h 512"/>
                <a:gd name="T2" fmla="*/ 335 w 512"/>
                <a:gd name="T3" fmla="*/ 39 h 512"/>
                <a:gd name="T4" fmla="*/ 474 w 512"/>
                <a:gd name="T5" fmla="*/ 39 h 512"/>
                <a:gd name="T6" fmla="*/ 474 w 512"/>
                <a:gd name="T7" fmla="*/ 178 h 512"/>
                <a:gd name="T8" fmla="*/ 178 w 512"/>
                <a:gd name="T9" fmla="*/ 474 h 512"/>
                <a:gd name="T10" fmla="*/ 39 w 512"/>
                <a:gd name="T11" fmla="*/ 474 h 512"/>
                <a:gd name="T12" fmla="*/ 39 w 512"/>
                <a:gd name="T13" fmla="*/ 33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5"/>
                  </a:moveTo>
                  <a:lnTo>
                    <a:pt x="335" y="39"/>
                  </a:lnTo>
                  <a:cubicBezTo>
                    <a:pt x="373" y="0"/>
                    <a:pt x="435" y="0"/>
                    <a:pt x="474" y="39"/>
                  </a:cubicBezTo>
                  <a:cubicBezTo>
                    <a:pt x="512" y="77"/>
                    <a:pt x="512" y="139"/>
                    <a:pt x="474" y="178"/>
                  </a:cubicBezTo>
                  <a:lnTo>
                    <a:pt x="178" y="474"/>
                  </a:lnTo>
                  <a:cubicBezTo>
                    <a:pt x="139" y="512"/>
                    <a:pt x="77" y="512"/>
                    <a:pt x="39" y="474"/>
                  </a:cubicBezTo>
                  <a:cubicBezTo>
                    <a:pt x="0" y="435"/>
                    <a:pt x="0" y="373"/>
                    <a:pt x="39" y="335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0" name="Segment 1"/>
            <p:cNvSpPr>
              <a:spLocks/>
            </p:cNvSpPr>
            <p:nvPr/>
          </p:nvSpPr>
          <p:spPr bwMode="auto">
            <a:xfrm>
              <a:off x="2862263" y="1182688"/>
              <a:ext cx="44450" cy="136525"/>
            </a:xfrm>
            <a:custGeom>
              <a:avLst/>
              <a:gdLst>
                <a:gd name="T0" fmla="*/ 0 w 196"/>
                <a:gd name="T1" fmla="*/ 517 h 615"/>
                <a:gd name="T2" fmla="*/ 0 w 196"/>
                <a:gd name="T3" fmla="*/ 99 h 615"/>
                <a:gd name="T4" fmla="*/ 98 w 196"/>
                <a:gd name="T5" fmla="*/ 0 h 615"/>
                <a:gd name="T6" fmla="*/ 196 w 196"/>
                <a:gd name="T7" fmla="*/ 99 h 615"/>
                <a:gd name="T8" fmla="*/ 196 w 196"/>
                <a:gd name="T9" fmla="*/ 517 h 615"/>
                <a:gd name="T10" fmla="*/ 98 w 196"/>
                <a:gd name="T11" fmla="*/ 615 h 615"/>
                <a:gd name="T12" fmla="*/ 0 w 196"/>
                <a:gd name="T13" fmla="*/ 51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7"/>
                  </a:moveTo>
                  <a:lnTo>
                    <a:pt x="0" y="99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9"/>
                  </a:cubicBezTo>
                  <a:lnTo>
                    <a:pt x="196" y="517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7"/>
                  </a:cubicBezTo>
                  <a:close/>
                </a:path>
              </a:pathLst>
            </a:custGeom>
            <a:solidFill>
              <a:srgbClr val="40404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 userDrawn="1"/>
        </p:nvGraphicFramePr>
        <p:xfrm>
          <a:off x="393658" y="796209"/>
          <a:ext cx="4578224" cy="1143000"/>
        </p:xfrm>
        <a:graphic>
          <a:graphicData uri="http://schemas.openxmlformats.org/drawingml/2006/table">
            <a:tbl>
              <a:tblPr firstRow="1" bandRow="1"/>
              <a:tblGrid>
                <a:gridCol w="157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Company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Contact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City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Phone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Alfreds Futterkiste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Maria Anders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Berlin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030-0074321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Antonio Moreno Taquería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Antonio Moreno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México D.F.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(5) 555-3932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Around the Horn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Thomas Hardy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ADndon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(171) 555-7788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Berglunds snabbköp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Christina Berglund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Luleå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0921-12 34 65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Info"/>
          <p:cNvSpPr>
            <a:spLocks noChangeAspect="1" noEditPoints="1"/>
          </p:cNvSpPr>
          <p:nvPr userDrawn="1"/>
        </p:nvSpPr>
        <p:spPr bwMode="auto">
          <a:xfrm>
            <a:off x="8178692" y="1146429"/>
            <a:ext cx="161925" cy="161925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3" name="Question"/>
          <p:cNvSpPr>
            <a:spLocks noChangeAspect="1" noEditPoints="1"/>
          </p:cNvSpPr>
          <p:nvPr userDrawn="1"/>
        </p:nvSpPr>
        <p:spPr bwMode="auto">
          <a:xfrm>
            <a:off x="8443974" y="1145635"/>
            <a:ext cx="163513" cy="163513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Close"/>
          <p:cNvSpPr>
            <a:spLocks noChangeAspect="1" noEditPoints="1"/>
          </p:cNvSpPr>
          <p:nvPr userDrawn="1"/>
        </p:nvSpPr>
        <p:spPr bwMode="auto">
          <a:xfrm>
            <a:off x="8710845" y="1145635"/>
            <a:ext cx="161925" cy="163512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Download"/>
          <p:cNvSpPr>
            <a:spLocks noChangeAspect="1" noEditPoints="1"/>
          </p:cNvSpPr>
          <p:nvPr userDrawn="1"/>
        </p:nvSpPr>
        <p:spPr bwMode="auto">
          <a:xfrm>
            <a:off x="7692455" y="1147223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Upload"/>
          <p:cNvSpPr>
            <a:spLocks noChangeAspect="1" noEditPoints="1"/>
          </p:cNvSpPr>
          <p:nvPr userDrawn="1"/>
        </p:nvSpPr>
        <p:spPr bwMode="auto">
          <a:xfrm>
            <a:off x="7926065" y="1146429"/>
            <a:ext cx="115888" cy="161925"/>
          </a:xfrm>
          <a:custGeom>
            <a:avLst/>
            <a:gdLst>
              <a:gd name="T0" fmla="*/ 240 w 480"/>
              <a:gd name="T1" fmla="*/ 0 h 659"/>
              <a:gd name="T2" fmla="*/ 123 w 480"/>
              <a:gd name="T3" fmla="*/ 116 h 659"/>
              <a:gd name="T4" fmla="*/ 123 w 480"/>
              <a:gd name="T5" fmla="*/ 135 h 659"/>
              <a:gd name="T6" fmla="*/ 143 w 480"/>
              <a:gd name="T7" fmla="*/ 135 h 659"/>
              <a:gd name="T8" fmla="*/ 226 w 480"/>
              <a:gd name="T9" fmla="*/ 51 h 659"/>
              <a:gd name="T10" fmla="*/ 226 w 480"/>
              <a:gd name="T11" fmla="*/ 419 h 659"/>
              <a:gd name="T12" fmla="*/ 240 w 480"/>
              <a:gd name="T13" fmla="*/ 432 h 659"/>
              <a:gd name="T14" fmla="*/ 253 w 480"/>
              <a:gd name="T15" fmla="*/ 419 h 659"/>
              <a:gd name="T16" fmla="*/ 253 w 480"/>
              <a:gd name="T17" fmla="*/ 51 h 659"/>
              <a:gd name="T18" fmla="*/ 337 w 480"/>
              <a:gd name="T19" fmla="*/ 135 h 659"/>
              <a:gd name="T20" fmla="*/ 356 w 480"/>
              <a:gd name="T21" fmla="*/ 135 h 659"/>
              <a:gd name="T22" fmla="*/ 356 w 480"/>
              <a:gd name="T23" fmla="*/ 116 h 659"/>
              <a:gd name="T24" fmla="*/ 240 w 480"/>
              <a:gd name="T25" fmla="*/ 0 h 659"/>
              <a:gd name="T26" fmla="*/ 0 w 480"/>
              <a:gd name="T27" fmla="*/ 205 h 659"/>
              <a:gd name="T28" fmla="*/ 0 w 480"/>
              <a:gd name="T29" fmla="*/ 659 h 659"/>
              <a:gd name="T30" fmla="*/ 480 w 480"/>
              <a:gd name="T31" fmla="*/ 659 h 659"/>
              <a:gd name="T32" fmla="*/ 480 w 480"/>
              <a:gd name="T33" fmla="*/ 205 h 659"/>
              <a:gd name="T34" fmla="*/ 346 w 480"/>
              <a:gd name="T35" fmla="*/ 205 h 659"/>
              <a:gd name="T36" fmla="*/ 333 w 480"/>
              <a:gd name="T37" fmla="*/ 219 h 659"/>
              <a:gd name="T38" fmla="*/ 346 w 480"/>
              <a:gd name="T39" fmla="*/ 232 h 659"/>
              <a:gd name="T40" fmla="*/ 453 w 480"/>
              <a:gd name="T41" fmla="*/ 232 h 659"/>
              <a:gd name="T42" fmla="*/ 453 w 480"/>
              <a:gd name="T43" fmla="*/ 632 h 659"/>
              <a:gd name="T44" fmla="*/ 26 w 480"/>
              <a:gd name="T45" fmla="*/ 632 h 659"/>
              <a:gd name="T46" fmla="*/ 26 w 480"/>
              <a:gd name="T47" fmla="*/ 232 h 659"/>
              <a:gd name="T48" fmla="*/ 133 w 480"/>
              <a:gd name="T49" fmla="*/ 232 h 659"/>
              <a:gd name="T50" fmla="*/ 147 w 480"/>
              <a:gd name="T51" fmla="*/ 219 h 659"/>
              <a:gd name="T52" fmla="*/ 133 w 480"/>
              <a:gd name="T53" fmla="*/ 205 h 659"/>
              <a:gd name="T54" fmla="*/ 0 w 480"/>
              <a:gd name="T55" fmla="*/ 205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9">
                <a:moveTo>
                  <a:pt x="240" y="0"/>
                </a:moveTo>
                <a:cubicBezTo>
                  <a:pt x="201" y="38"/>
                  <a:pt x="162" y="77"/>
                  <a:pt x="123" y="116"/>
                </a:cubicBezTo>
                <a:cubicBezTo>
                  <a:pt x="118" y="121"/>
                  <a:pt x="118" y="130"/>
                  <a:pt x="123" y="135"/>
                </a:cubicBezTo>
                <a:cubicBezTo>
                  <a:pt x="129" y="140"/>
                  <a:pt x="138" y="140"/>
                  <a:pt x="143" y="135"/>
                </a:cubicBezTo>
                <a:lnTo>
                  <a:pt x="226" y="51"/>
                </a:lnTo>
                <a:lnTo>
                  <a:pt x="226" y="419"/>
                </a:lnTo>
                <a:cubicBezTo>
                  <a:pt x="226" y="426"/>
                  <a:pt x="233" y="432"/>
                  <a:pt x="240" y="432"/>
                </a:cubicBezTo>
                <a:cubicBezTo>
                  <a:pt x="247" y="432"/>
                  <a:pt x="253" y="426"/>
                  <a:pt x="253" y="419"/>
                </a:cubicBezTo>
                <a:lnTo>
                  <a:pt x="253" y="51"/>
                </a:lnTo>
                <a:lnTo>
                  <a:pt x="337" y="135"/>
                </a:lnTo>
                <a:cubicBezTo>
                  <a:pt x="342" y="140"/>
                  <a:pt x="351" y="140"/>
                  <a:pt x="356" y="135"/>
                </a:cubicBezTo>
                <a:cubicBezTo>
                  <a:pt x="361" y="130"/>
                  <a:pt x="361" y="121"/>
                  <a:pt x="356" y="116"/>
                </a:cubicBezTo>
                <a:cubicBezTo>
                  <a:pt x="317" y="77"/>
                  <a:pt x="279" y="38"/>
                  <a:pt x="240" y="0"/>
                </a:cubicBezTo>
                <a:close/>
                <a:moveTo>
                  <a:pt x="0" y="205"/>
                </a:moveTo>
                <a:lnTo>
                  <a:pt x="0" y="659"/>
                </a:lnTo>
                <a:lnTo>
                  <a:pt x="480" y="659"/>
                </a:lnTo>
                <a:lnTo>
                  <a:pt x="480" y="205"/>
                </a:lnTo>
                <a:lnTo>
                  <a:pt x="346" y="205"/>
                </a:lnTo>
                <a:cubicBezTo>
                  <a:pt x="339" y="205"/>
                  <a:pt x="333" y="212"/>
                  <a:pt x="333" y="219"/>
                </a:cubicBezTo>
                <a:cubicBezTo>
                  <a:pt x="333" y="226"/>
                  <a:pt x="339" y="232"/>
                  <a:pt x="346" y="232"/>
                </a:cubicBezTo>
                <a:lnTo>
                  <a:pt x="453" y="232"/>
                </a:lnTo>
                <a:lnTo>
                  <a:pt x="453" y="632"/>
                </a:lnTo>
                <a:lnTo>
                  <a:pt x="26" y="632"/>
                </a:lnTo>
                <a:lnTo>
                  <a:pt x="26" y="232"/>
                </a:lnTo>
                <a:lnTo>
                  <a:pt x="133" y="232"/>
                </a:lnTo>
                <a:cubicBezTo>
                  <a:pt x="140" y="232"/>
                  <a:pt x="147" y="226"/>
                  <a:pt x="147" y="219"/>
                </a:cubicBezTo>
                <a:cubicBezTo>
                  <a:pt x="147" y="212"/>
                  <a:pt x="140" y="205"/>
                  <a:pt x="133" y="205"/>
                </a:cubicBezTo>
                <a:lnTo>
                  <a:pt x="0" y="2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Warning"/>
          <p:cNvSpPr>
            <a:spLocks noChangeAspect="1" noEditPoints="1"/>
          </p:cNvSpPr>
          <p:nvPr userDrawn="1"/>
        </p:nvSpPr>
        <p:spPr bwMode="auto">
          <a:xfrm>
            <a:off x="8978105" y="1156747"/>
            <a:ext cx="163513" cy="141288"/>
          </a:xfrm>
          <a:custGeom>
            <a:avLst/>
            <a:gdLst>
              <a:gd name="T0" fmla="*/ 336 w 674"/>
              <a:gd name="T1" fmla="*/ 1 h 581"/>
              <a:gd name="T2" fmla="*/ 326 w 674"/>
              <a:gd name="T3" fmla="*/ 7 h 581"/>
              <a:gd name="T4" fmla="*/ 6 w 674"/>
              <a:gd name="T5" fmla="*/ 561 h 581"/>
              <a:gd name="T6" fmla="*/ 17 w 674"/>
              <a:gd name="T7" fmla="*/ 581 h 581"/>
              <a:gd name="T8" fmla="*/ 657 w 674"/>
              <a:gd name="T9" fmla="*/ 581 h 581"/>
              <a:gd name="T10" fmla="*/ 669 w 674"/>
              <a:gd name="T11" fmla="*/ 561 h 581"/>
              <a:gd name="T12" fmla="*/ 349 w 674"/>
              <a:gd name="T13" fmla="*/ 7 h 581"/>
              <a:gd name="T14" fmla="*/ 336 w 674"/>
              <a:gd name="T15" fmla="*/ 1 h 581"/>
              <a:gd name="T16" fmla="*/ 337 w 674"/>
              <a:gd name="T17" fmla="*/ 40 h 581"/>
              <a:gd name="T18" fmla="*/ 634 w 674"/>
              <a:gd name="T19" fmla="*/ 555 h 581"/>
              <a:gd name="T20" fmla="*/ 40 w 674"/>
              <a:gd name="T21" fmla="*/ 555 h 581"/>
              <a:gd name="T22" fmla="*/ 337 w 674"/>
              <a:gd name="T23" fmla="*/ 40 h 581"/>
              <a:gd name="T24" fmla="*/ 322 w 674"/>
              <a:gd name="T25" fmla="*/ 207 h 581"/>
              <a:gd name="T26" fmla="*/ 317 w 674"/>
              <a:gd name="T27" fmla="*/ 212 h 581"/>
              <a:gd name="T28" fmla="*/ 317 w 674"/>
              <a:gd name="T29" fmla="*/ 404 h 581"/>
              <a:gd name="T30" fmla="*/ 322 w 674"/>
              <a:gd name="T31" fmla="*/ 409 h 581"/>
              <a:gd name="T32" fmla="*/ 352 w 674"/>
              <a:gd name="T33" fmla="*/ 409 h 581"/>
              <a:gd name="T34" fmla="*/ 357 w 674"/>
              <a:gd name="T35" fmla="*/ 404 h 581"/>
              <a:gd name="T36" fmla="*/ 357 w 674"/>
              <a:gd name="T37" fmla="*/ 212 h 581"/>
              <a:gd name="T38" fmla="*/ 352 w 674"/>
              <a:gd name="T39" fmla="*/ 207 h 581"/>
              <a:gd name="T40" fmla="*/ 322 w 674"/>
              <a:gd name="T41" fmla="*/ 207 h 581"/>
              <a:gd name="T42" fmla="*/ 321 w 674"/>
              <a:gd name="T43" fmla="*/ 448 h 581"/>
              <a:gd name="T44" fmla="*/ 316 w 674"/>
              <a:gd name="T45" fmla="*/ 452 h 581"/>
              <a:gd name="T46" fmla="*/ 316 w 674"/>
              <a:gd name="T47" fmla="*/ 487 h 581"/>
              <a:gd name="T48" fmla="*/ 321 w 674"/>
              <a:gd name="T49" fmla="*/ 492 h 581"/>
              <a:gd name="T50" fmla="*/ 353 w 674"/>
              <a:gd name="T51" fmla="*/ 492 h 581"/>
              <a:gd name="T52" fmla="*/ 358 w 674"/>
              <a:gd name="T53" fmla="*/ 487 h 581"/>
              <a:gd name="T54" fmla="*/ 358 w 674"/>
              <a:gd name="T55" fmla="*/ 452 h 581"/>
              <a:gd name="T56" fmla="*/ 353 w 674"/>
              <a:gd name="T57" fmla="*/ 448 h 581"/>
              <a:gd name="T58" fmla="*/ 321 w 674"/>
              <a:gd name="T59" fmla="*/ 44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4" h="581">
                <a:moveTo>
                  <a:pt x="336" y="1"/>
                </a:moveTo>
                <a:cubicBezTo>
                  <a:pt x="332" y="1"/>
                  <a:pt x="328" y="3"/>
                  <a:pt x="326" y="7"/>
                </a:cubicBezTo>
                <a:lnTo>
                  <a:pt x="6" y="561"/>
                </a:lnTo>
                <a:cubicBezTo>
                  <a:pt x="0" y="570"/>
                  <a:pt x="7" y="581"/>
                  <a:pt x="17" y="581"/>
                </a:cubicBezTo>
                <a:lnTo>
                  <a:pt x="657" y="581"/>
                </a:lnTo>
                <a:cubicBezTo>
                  <a:pt x="667" y="581"/>
                  <a:pt x="674" y="570"/>
                  <a:pt x="669" y="561"/>
                </a:cubicBezTo>
                <a:lnTo>
                  <a:pt x="349" y="7"/>
                </a:lnTo>
                <a:cubicBezTo>
                  <a:pt x="346" y="3"/>
                  <a:pt x="341" y="0"/>
                  <a:pt x="336" y="1"/>
                </a:cubicBezTo>
                <a:close/>
                <a:moveTo>
                  <a:pt x="337" y="40"/>
                </a:moveTo>
                <a:lnTo>
                  <a:pt x="634" y="555"/>
                </a:lnTo>
                <a:lnTo>
                  <a:pt x="40" y="555"/>
                </a:lnTo>
                <a:lnTo>
                  <a:pt x="337" y="40"/>
                </a:lnTo>
                <a:close/>
                <a:moveTo>
                  <a:pt x="322" y="207"/>
                </a:moveTo>
                <a:cubicBezTo>
                  <a:pt x="319" y="207"/>
                  <a:pt x="317" y="209"/>
                  <a:pt x="317" y="212"/>
                </a:cubicBezTo>
                <a:lnTo>
                  <a:pt x="317" y="404"/>
                </a:lnTo>
                <a:cubicBezTo>
                  <a:pt x="317" y="407"/>
                  <a:pt x="319" y="409"/>
                  <a:pt x="322" y="409"/>
                </a:cubicBezTo>
                <a:lnTo>
                  <a:pt x="352" y="409"/>
                </a:lnTo>
                <a:cubicBezTo>
                  <a:pt x="355" y="409"/>
                  <a:pt x="357" y="407"/>
                  <a:pt x="357" y="404"/>
                </a:cubicBezTo>
                <a:lnTo>
                  <a:pt x="357" y="212"/>
                </a:lnTo>
                <a:cubicBezTo>
                  <a:pt x="357" y="209"/>
                  <a:pt x="355" y="207"/>
                  <a:pt x="352" y="207"/>
                </a:cubicBezTo>
                <a:lnTo>
                  <a:pt x="322" y="207"/>
                </a:lnTo>
                <a:close/>
                <a:moveTo>
                  <a:pt x="321" y="448"/>
                </a:moveTo>
                <a:cubicBezTo>
                  <a:pt x="318" y="448"/>
                  <a:pt x="316" y="449"/>
                  <a:pt x="316" y="452"/>
                </a:cubicBezTo>
                <a:lnTo>
                  <a:pt x="316" y="487"/>
                </a:lnTo>
                <a:cubicBezTo>
                  <a:pt x="316" y="490"/>
                  <a:pt x="318" y="492"/>
                  <a:pt x="321" y="492"/>
                </a:cubicBezTo>
                <a:lnTo>
                  <a:pt x="353" y="492"/>
                </a:lnTo>
                <a:cubicBezTo>
                  <a:pt x="356" y="492"/>
                  <a:pt x="358" y="490"/>
                  <a:pt x="358" y="487"/>
                </a:cubicBezTo>
                <a:lnTo>
                  <a:pt x="358" y="452"/>
                </a:lnTo>
                <a:cubicBezTo>
                  <a:pt x="358" y="449"/>
                  <a:pt x="356" y="448"/>
                  <a:pt x="353" y="448"/>
                </a:cubicBezTo>
                <a:lnTo>
                  <a:pt x="321" y="44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Chevron Down"/>
          <p:cNvSpPr>
            <a:spLocks noChangeAspect="1"/>
          </p:cNvSpPr>
          <p:nvPr userDrawn="1"/>
        </p:nvSpPr>
        <p:spPr bwMode="auto">
          <a:xfrm>
            <a:off x="9283734" y="1187704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Chevron Left"/>
          <p:cNvSpPr>
            <a:spLocks noChangeAspect="1"/>
          </p:cNvSpPr>
          <p:nvPr userDrawn="1"/>
        </p:nvSpPr>
        <p:spPr bwMode="auto">
          <a:xfrm>
            <a:off x="9540780" y="115516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Chevron Right"/>
          <p:cNvSpPr>
            <a:spLocks noChangeAspect="1"/>
          </p:cNvSpPr>
          <p:nvPr userDrawn="1"/>
        </p:nvSpPr>
        <p:spPr bwMode="auto">
          <a:xfrm>
            <a:off x="9790227" y="1155160"/>
            <a:ext cx="79375" cy="144462"/>
          </a:xfrm>
          <a:custGeom>
            <a:avLst/>
            <a:gdLst>
              <a:gd name="T0" fmla="*/ 28 w 325"/>
              <a:gd name="T1" fmla="*/ 0 h 594"/>
              <a:gd name="T2" fmla="*/ 0 w 325"/>
              <a:gd name="T3" fmla="*/ 28 h 594"/>
              <a:gd name="T4" fmla="*/ 269 w 325"/>
              <a:gd name="T5" fmla="*/ 297 h 594"/>
              <a:gd name="T6" fmla="*/ 0 w 325"/>
              <a:gd name="T7" fmla="*/ 566 h 594"/>
              <a:gd name="T8" fmla="*/ 28 w 325"/>
              <a:gd name="T9" fmla="*/ 594 h 594"/>
              <a:gd name="T10" fmla="*/ 325 w 325"/>
              <a:gd name="T11" fmla="*/ 297 h 594"/>
              <a:gd name="T12" fmla="*/ 28 w 325"/>
              <a:gd name="T1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594">
                <a:moveTo>
                  <a:pt x="28" y="0"/>
                </a:moveTo>
                <a:lnTo>
                  <a:pt x="0" y="28"/>
                </a:lnTo>
                <a:lnTo>
                  <a:pt x="269" y="297"/>
                </a:lnTo>
                <a:lnTo>
                  <a:pt x="0" y="566"/>
                </a:lnTo>
                <a:lnTo>
                  <a:pt x="28" y="594"/>
                </a:lnTo>
                <a:lnTo>
                  <a:pt x="325" y="297"/>
                </a:lnTo>
                <a:lnTo>
                  <a:pt x="2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Chevron Up"/>
          <p:cNvSpPr>
            <a:spLocks noChangeAspect="1"/>
          </p:cNvSpPr>
          <p:nvPr userDrawn="1"/>
        </p:nvSpPr>
        <p:spPr bwMode="auto">
          <a:xfrm>
            <a:off x="10007129" y="1187704"/>
            <a:ext cx="144463" cy="79375"/>
          </a:xfrm>
          <a:custGeom>
            <a:avLst/>
            <a:gdLst>
              <a:gd name="T0" fmla="*/ 0 w 593"/>
              <a:gd name="T1" fmla="*/ 296 h 324"/>
              <a:gd name="T2" fmla="*/ 28 w 593"/>
              <a:gd name="T3" fmla="*/ 324 h 324"/>
              <a:gd name="T4" fmla="*/ 297 w 593"/>
              <a:gd name="T5" fmla="*/ 55 h 324"/>
              <a:gd name="T6" fmla="*/ 566 w 593"/>
              <a:gd name="T7" fmla="*/ 324 h 324"/>
              <a:gd name="T8" fmla="*/ 593 w 593"/>
              <a:gd name="T9" fmla="*/ 296 h 324"/>
              <a:gd name="T10" fmla="*/ 297 w 593"/>
              <a:gd name="T11" fmla="*/ 0 h 324"/>
              <a:gd name="T12" fmla="*/ 0 w 593"/>
              <a:gd name="T13" fmla="*/ 296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324">
                <a:moveTo>
                  <a:pt x="0" y="296"/>
                </a:moveTo>
                <a:lnTo>
                  <a:pt x="28" y="324"/>
                </a:lnTo>
                <a:lnTo>
                  <a:pt x="297" y="55"/>
                </a:lnTo>
                <a:lnTo>
                  <a:pt x="566" y="324"/>
                </a:lnTo>
                <a:lnTo>
                  <a:pt x="593" y="296"/>
                </a:lnTo>
                <a:lnTo>
                  <a:pt x="297" y="0"/>
                </a:lnTo>
                <a:lnTo>
                  <a:pt x="0" y="29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Update"/>
          <p:cNvSpPr>
            <a:spLocks noChangeAspect="1" noEditPoints="1"/>
          </p:cNvSpPr>
          <p:nvPr userDrawn="1"/>
        </p:nvSpPr>
        <p:spPr bwMode="auto">
          <a:xfrm>
            <a:off x="10253439" y="1164685"/>
            <a:ext cx="117475" cy="125412"/>
          </a:xfrm>
          <a:custGeom>
            <a:avLst/>
            <a:gdLst>
              <a:gd name="T0" fmla="*/ 440 w 481"/>
              <a:gd name="T1" fmla="*/ 0 h 512"/>
              <a:gd name="T2" fmla="*/ 427 w 481"/>
              <a:gd name="T3" fmla="*/ 13 h 512"/>
              <a:gd name="T4" fmla="*/ 427 w 481"/>
              <a:gd name="T5" fmla="*/ 103 h 512"/>
              <a:gd name="T6" fmla="*/ 419 w 481"/>
              <a:gd name="T7" fmla="*/ 93 h 512"/>
              <a:gd name="T8" fmla="*/ 419 w 481"/>
              <a:gd name="T9" fmla="*/ 93 h 512"/>
              <a:gd name="T10" fmla="*/ 241 w 481"/>
              <a:gd name="T11" fmla="*/ 13 h 512"/>
              <a:gd name="T12" fmla="*/ 1 w 481"/>
              <a:gd name="T13" fmla="*/ 253 h 512"/>
              <a:gd name="T14" fmla="*/ 27 w 481"/>
              <a:gd name="T15" fmla="*/ 253 h 512"/>
              <a:gd name="T16" fmla="*/ 241 w 481"/>
              <a:gd name="T17" fmla="*/ 40 h 512"/>
              <a:gd name="T18" fmla="*/ 399 w 481"/>
              <a:gd name="T19" fmla="*/ 111 h 512"/>
              <a:gd name="T20" fmla="*/ 407 w 481"/>
              <a:gd name="T21" fmla="*/ 120 h 512"/>
              <a:gd name="T22" fmla="*/ 321 w 481"/>
              <a:gd name="T23" fmla="*/ 120 h 512"/>
              <a:gd name="T24" fmla="*/ 321 w 481"/>
              <a:gd name="T25" fmla="*/ 147 h 512"/>
              <a:gd name="T26" fmla="*/ 454 w 481"/>
              <a:gd name="T27" fmla="*/ 147 h 512"/>
              <a:gd name="T28" fmla="*/ 454 w 481"/>
              <a:gd name="T29" fmla="*/ 13 h 512"/>
              <a:gd name="T30" fmla="*/ 440 w 481"/>
              <a:gd name="T31" fmla="*/ 0 h 512"/>
              <a:gd name="T32" fmla="*/ 467 w 481"/>
              <a:gd name="T33" fmla="*/ 240 h 512"/>
              <a:gd name="T34" fmla="*/ 454 w 481"/>
              <a:gd name="T35" fmla="*/ 253 h 512"/>
              <a:gd name="T36" fmla="*/ 241 w 481"/>
              <a:gd name="T37" fmla="*/ 467 h 512"/>
              <a:gd name="T38" fmla="*/ 82 w 481"/>
              <a:gd name="T39" fmla="*/ 396 h 512"/>
              <a:gd name="T40" fmla="*/ 74 w 481"/>
              <a:gd name="T41" fmla="*/ 387 h 512"/>
              <a:gd name="T42" fmla="*/ 161 w 481"/>
              <a:gd name="T43" fmla="*/ 387 h 512"/>
              <a:gd name="T44" fmla="*/ 161 w 481"/>
              <a:gd name="T45" fmla="*/ 360 h 512"/>
              <a:gd name="T46" fmla="*/ 27 w 481"/>
              <a:gd name="T47" fmla="*/ 360 h 512"/>
              <a:gd name="T48" fmla="*/ 27 w 481"/>
              <a:gd name="T49" fmla="*/ 493 h 512"/>
              <a:gd name="T50" fmla="*/ 54 w 481"/>
              <a:gd name="T51" fmla="*/ 493 h 512"/>
              <a:gd name="T52" fmla="*/ 54 w 481"/>
              <a:gd name="T53" fmla="*/ 404 h 512"/>
              <a:gd name="T54" fmla="*/ 62 w 481"/>
              <a:gd name="T55" fmla="*/ 414 h 512"/>
              <a:gd name="T56" fmla="*/ 62 w 481"/>
              <a:gd name="T57" fmla="*/ 414 h 512"/>
              <a:gd name="T58" fmla="*/ 241 w 481"/>
              <a:gd name="T59" fmla="*/ 493 h 512"/>
              <a:gd name="T60" fmla="*/ 481 w 481"/>
              <a:gd name="T61" fmla="*/ 253 h 512"/>
              <a:gd name="T62" fmla="*/ 467 w 481"/>
              <a:gd name="T63" fmla="*/ 24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1" h="512">
                <a:moveTo>
                  <a:pt x="440" y="0"/>
                </a:moveTo>
                <a:cubicBezTo>
                  <a:pt x="433" y="0"/>
                  <a:pt x="427" y="6"/>
                  <a:pt x="427" y="13"/>
                </a:cubicBezTo>
                <a:lnTo>
                  <a:pt x="427" y="103"/>
                </a:lnTo>
                <a:cubicBezTo>
                  <a:pt x="424" y="99"/>
                  <a:pt x="422" y="96"/>
                  <a:pt x="419" y="93"/>
                </a:cubicBezTo>
                <a:lnTo>
                  <a:pt x="419" y="93"/>
                </a:lnTo>
                <a:cubicBezTo>
                  <a:pt x="375" y="44"/>
                  <a:pt x="311" y="13"/>
                  <a:pt x="241" y="13"/>
                </a:cubicBezTo>
                <a:cubicBezTo>
                  <a:pt x="108" y="13"/>
                  <a:pt x="1" y="121"/>
                  <a:pt x="1" y="253"/>
                </a:cubicBezTo>
                <a:cubicBezTo>
                  <a:pt x="0" y="272"/>
                  <a:pt x="27" y="272"/>
                  <a:pt x="27" y="253"/>
                </a:cubicBezTo>
                <a:cubicBezTo>
                  <a:pt x="27" y="136"/>
                  <a:pt x="123" y="40"/>
                  <a:pt x="241" y="40"/>
                </a:cubicBezTo>
                <a:cubicBezTo>
                  <a:pt x="304" y="40"/>
                  <a:pt x="360" y="67"/>
                  <a:pt x="399" y="111"/>
                </a:cubicBezTo>
                <a:cubicBezTo>
                  <a:pt x="402" y="114"/>
                  <a:pt x="404" y="117"/>
                  <a:pt x="407" y="120"/>
                </a:cubicBezTo>
                <a:lnTo>
                  <a:pt x="321" y="120"/>
                </a:lnTo>
                <a:cubicBezTo>
                  <a:pt x="303" y="120"/>
                  <a:pt x="303" y="147"/>
                  <a:pt x="321" y="147"/>
                </a:cubicBezTo>
                <a:lnTo>
                  <a:pt x="454" y="147"/>
                </a:lnTo>
                <a:lnTo>
                  <a:pt x="454" y="13"/>
                </a:lnTo>
                <a:cubicBezTo>
                  <a:pt x="454" y="6"/>
                  <a:pt x="448" y="0"/>
                  <a:pt x="440" y="0"/>
                </a:cubicBezTo>
                <a:close/>
                <a:moveTo>
                  <a:pt x="467" y="240"/>
                </a:moveTo>
                <a:cubicBezTo>
                  <a:pt x="460" y="240"/>
                  <a:pt x="454" y="246"/>
                  <a:pt x="454" y="253"/>
                </a:cubicBezTo>
                <a:cubicBezTo>
                  <a:pt x="454" y="371"/>
                  <a:pt x="359" y="467"/>
                  <a:pt x="241" y="467"/>
                </a:cubicBezTo>
                <a:cubicBezTo>
                  <a:pt x="178" y="467"/>
                  <a:pt x="121" y="440"/>
                  <a:pt x="82" y="396"/>
                </a:cubicBezTo>
                <a:cubicBezTo>
                  <a:pt x="79" y="393"/>
                  <a:pt x="77" y="390"/>
                  <a:pt x="74" y="387"/>
                </a:cubicBezTo>
                <a:lnTo>
                  <a:pt x="161" y="387"/>
                </a:lnTo>
                <a:cubicBezTo>
                  <a:pt x="179" y="387"/>
                  <a:pt x="179" y="360"/>
                  <a:pt x="161" y="360"/>
                </a:cubicBezTo>
                <a:lnTo>
                  <a:pt x="27" y="360"/>
                </a:lnTo>
                <a:lnTo>
                  <a:pt x="27" y="493"/>
                </a:lnTo>
                <a:cubicBezTo>
                  <a:pt x="27" y="512"/>
                  <a:pt x="54" y="512"/>
                  <a:pt x="54" y="493"/>
                </a:cubicBezTo>
                <a:lnTo>
                  <a:pt x="54" y="404"/>
                </a:lnTo>
                <a:cubicBezTo>
                  <a:pt x="57" y="407"/>
                  <a:pt x="59" y="411"/>
                  <a:pt x="62" y="414"/>
                </a:cubicBezTo>
                <a:lnTo>
                  <a:pt x="62" y="414"/>
                </a:lnTo>
                <a:cubicBezTo>
                  <a:pt x="106" y="463"/>
                  <a:pt x="170" y="493"/>
                  <a:pt x="241" y="493"/>
                </a:cubicBezTo>
                <a:cubicBezTo>
                  <a:pt x="373" y="493"/>
                  <a:pt x="481" y="386"/>
                  <a:pt x="481" y="253"/>
                </a:cubicBezTo>
                <a:cubicBezTo>
                  <a:pt x="481" y="246"/>
                  <a:pt x="475" y="240"/>
                  <a:pt x="467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Address Book"/>
          <p:cNvSpPr>
            <a:spLocks noChangeAspect="1" noEditPoints="1"/>
          </p:cNvSpPr>
          <p:nvPr userDrawn="1"/>
        </p:nvSpPr>
        <p:spPr bwMode="auto">
          <a:xfrm>
            <a:off x="7680548" y="1434502"/>
            <a:ext cx="141288" cy="161925"/>
          </a:xfrm>
          <a:custGeom>
            <a:avLst/>
            <a:gdLst>
              <a:gd name="T0" fmla="*/ 19 w 574"/>
              <a:gd name="T1" fmla="*/ 12 h 667"/>
              <a:gd name="T2" fmla="*/ 0 w 574"/>
              <a:gd name="T3" fmla="*/ 627 h 667"/>
              <a:gd name="T4" fmla="*/ 467 w 574"/>
              <a:gd name="T5" fmla="*/ 667 h 667"/>
              <a:gd name="T6" fmla="*/ 507 w 574"/>
              <a:gd name="T7" fmla="*/ 613 h 667"/>
              <a:gd name="T8" fmla="*/ 574 w 574"/>
              <a:gd name="T9" fmla="*/ 573 h 667"/>
              <a:gd name="T10" fmla="*/ 563 w 574"/>
              <a:gd name="T11" fmla="*/ 480 h 667"/>
              <a:gd name="T12" fmla="*/ 574 w 574"/>
              <a:gd name="T13" fmla="*/ 387 h 667"/>
              <a:gd name="T14" fmla="*/ 574 w 574"/>
              <a:gd name="T15" fmla="*/ 333 h 667"/>
              <a:gd name="T16" fmla="*/ 563 w 574"/>
              <a:gd name="T17" fmla="*/ 240 h 667"/>
              <a:gd name="T18" fmla="*/ 574 w 574"/>
              <a:gd name="T19" fmla="*/ 147 h 667"/>
              <a:gd name="T20" fmla="*/ 547 w 574"/>
              <a:gd name="T21" fmla="*/ 40 h 667"/>
              <a:gd name="T22" fmla="*/ 56 w 574"/>
              <a:gd name="T23" fmla="*/ 0 h 667"/>
              <a:gd name="T24" fmla="*/ 507 w 574"/>
              <a:gd name="T25" fmla="*/ 27 h 667"/>
              <a:gd name="T26" fmla="*/ 520 w 574"/>
              <a:gd name="T27" fmla="*/ 107 h 667"/>
              <a:gd name="T28" fmla="*/ 467 w 574"/>
              <a:gd name="T29" fmla="*/ 80 h 667"/>
              <a:gd name="T30" fmla="*/ 37 w 574"/>
              <a:gd name="T31" fmla="*/ 72 h 667"/>
              <a:gd name="T32" fmla="*/ 36 w 574"/>
              <a:gd name="T33" fmla="*/ 33 h 667"/>
              <a:gd name="T34" fmla="*/ 27 w 574"/>
              <a:gd name="T35" fmla="*/ 96 h 667"/>
              <a:gd name="T36" fmla="*/ 467 w 574"/>
              <a:gd name="T37" fmla="*/ 107 h 667"/>
              <a:gd name="T38" fmla="*/ 480 w 574"/>
              <a:gd name="T39" fmla="*/ 627 h 667"/>
              <a:gd name="T40" fmla="*/ 40 w 574"/>
              <a:gd name="T41" fmla="*/ 640 h 667"/>
              <a:gd name="T42" fmla="*/ 27 w 574"/>
              <a:gd name="T43" fmla="*/ 96 h 667"/>
              <a:gd name="T44" fmla="*/ 534 w 574"/>
              <a:gd name="T45" fmla="*/ 133 h 667"/>
              <a:gd name="T46" fmla="*/ 547 w 574"/>
              <a:gd name="T47" fmla="*/ 213 h 667"/>
              <a:gd name="T48" fmla="*/ 507 w 574"/>
              <a:gd name="T49" fmla="*/ 227 h 667"/>
              <a:gd name="T50" fmla="*/ 254 w 574"/>
              <a:gd name="T51" fmla="*/ 253 h 667"/>
              <a:gd name="T52" fmla="*/ 254 w 574"/>
              <a:gd name="T53" fmla="*/ 492 h 667"/>
              <a:gd name="T54" fmla="*/ 329 w 574"/>
              <a:gd name="T55" fmla="*/ 472 h 667"/>
              <a:gd name="T56" fmla="*/ 319 w 574"/>
              <a:gd name="T57" fmla="*/ 458 h 667"/>
              <a:gd name="T58" fmla="*/ 155 w 574"/>
              <a:gd name="T59" fmla="*/ 372 h 667"/>
              <a:gd name="T60" fmla="*/ 352 w 574"/>
              <a:gd name="T61" fmla="*/ 372 h 667"/>
              <a:gd name="T62" fmla="*/ 304 w 574"/>
              <a:gd name="T63" fmla="*/ 392 h 667"/>
              <a:gd name="T64" fmla="*/ 301 w 574"/>
              <a:gd name="T65" fmla="*/ 314 h 667"/>
              <a:gd name="T66" fmla="*/ 282 w 574"/>
              <a:gd name="T67" fmla="*/ 317 h 667"/>
              <a:gd name="T68" fmla="*/ 282 w 574"/>
              <a:gd name="T69" fmla="*/ 327 h 667"/>
              <a:gd name="T70" fmla="*/ 204 w 574"/>
              <a:gd name="T71" fmla="*/ 341 h 667"/>
              <a:gd name="T72" fmla="*/ 204 w 574"/>
              <a:gd name="T73" fmla="*/ 407 h 667"/>
              <a:gd name="T74" fmla="*/ 289 w 574"/>
              <a:gd name="T75" fmla="*/ 416 h 667"/>
              <a:gd name="T76" fmla="*/ 325 w 574"/>
              <a:gd name="T77" fmla="*/ 437 h 667"/>
              <a:gd name="T78" fmla="*/ 254 w 574"/>
              <a:gd name="T79" fmla="*/ 253 h 667"/>
              <a:gd name="T80" fmla="*/ 534 w 574"/>
              <a:gd name="T81" fmla="*/ 253 h 667"/>
              <a:gd name="T82" fmla="*/ 547 w 574"/>
              <a:gd name="T83" fmla="*/ 333 h 667"/>
              <a:gd name="T84" fmla="*/ 507 w 574"/>
              <a:gd name="T85" fmla="*/ 347 h 667"/>
              <a:gd name="T86" fmla="*/ 252 w 574"/>
              <a:gd name="T87" fmla="*/ 331 h 667"/>
              <a:gd name="T88" fmla="*/ 282 w 574"/>
              <a:gd name="T89" fmla="*/ 374 h 667"/>
              <a:gd name="T90" fmla="*/ 252 w 574"/>
              <a:gd name="T91" fmla="*/ 417 h 667"/>
              <a:gd name="T92" fmla="*/ 222 w 574"/>
              <a:gd name="T93" fmla="*/ 374 h 667"/>
              <a:gd name="T94" fmla="*/ 252 w 574"/>
              <a:gd name="T95" fmla="*/ 331 h 667"/>
              <a:gd name="T96" fmla="*/ 534 w 574"/>
              <a:gd name="T97" fmla="*/ 373 h 667"/>
              <a:gd name="T98" fmla="*/ 547 w 574"/>
              <a:gd name="T99" fmla="*/ 453 h 667"/>
              <a:gd name="T100" fmla="*/ 507 w 574"/>
              <a:gd name="T101" fmla="*/ 467 h 667"/>
              <a:gd name="T102" fmla="*/ 507 w 574"/>
              <a:gd name="T103" fmla="*/ 493 h 667"/>
              <a:gd name="T104" fmla="*/ 547 w 574"/>
              <a:gd name="T105" fmla="*/ 507 h 667"/>
              <a:gd name="T106" fmla="*/ 534 w 574"/>
              <a:gd name="T107" fmla="*/ 587 h 667"/>
              <a:gd name="T108" fmla="*/ 507 w 574"/>
              <a:gd name="T109" fmla="*/ 49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4" h="667">
                <a:moveTo>
                  <a:pt x="56" y="0"/>
                </a:moveTo>
                <a:cubicBezTo>
                  <a:pt x="44" y="0"/>
                  <a:pt x="30" y="3"/>
                  <a:pt x="19" y="12"/>
                </a:cubicBezTo>
                <a:cubicBezTo>
                  <a:pt x="8" y="20"/>
                  <a:pt x="0" y="35"/>
                  <a:pt x="0" y="53"/>
                </a:cubicBezTo>
                <a:lnTo>
                  <a:pt x="0" y="627"/>
                </a:lnTo>
                <a:cubicBezTo>
                  <a:pt x="0" y="648"/>
                  <a:pt x="18" y="667"/>
                  <a:pt x="40" y="667"/>
                </a:cubicBezTo>
                <a:lnTo>
                  <a:pt x="467" y="667"/>
                </a:lnTo>
                <a:cubicBezTo>
                  <a:pt x="489" y="667"/>
                  <a:pt x="507" y="648"/>
                  <a:pt x="507" y="627"/>
                </a:cubicBezTo>
                <a:lnTo>
                  <a:pt x="507" y="613"/>
                </a:lnTo>
                <a:lnTo>
                  <a:pt x="534" y="613"/>
                </a:lnTo>
                <a:cubicBezTo>
                  <a:pt x="555" y="613"/>
                  <a:pt x="574" y="595"/>
                  <a:pt x="574" y="573"/>
                </a:cubicBezTo>
                <a:lnTo>
                  <a:pt x="574" y="507"/>
                </a:lnTo>
                <a:cubicBezTo>
                  <a:pt x="574" y="496"/>
                  <a:pt x="569" y="487"/>
                  <a:pt x="563" y="480"/>
                </a:cubicBezTo>
                <a:cubicBezTo>
                  <a:pt x="569" y="473"/>
                  <a:pt x="574" y="463"/>
                  <a:pt x="574" y="453"/>
                </a:cubicBezTo>
                <a:lnTo>
                  <a:pt x="574" y="387"/>
                </a:lnTo>
                <a:cubicBezTo>
                  <a:pt x="574" y="376"/>
                  <a:pt x="569" y="367"/>
                  <a:pt x="563" y="360"/>
                </a:cubicBezTo>
                <a:cubicBezTo>
                  <a:pt x="569" y="353"/>
                  <a:pt x="574" y="343"/>
                  <a:pt x="574" y="333"/>
                </a:cubicBezTo>
                <a:lnTo>
                  <a:pt x="574" y="267"/>
                </a:lnTo>
                <a:cubicBezTo>
                  <a:pt x="574" y="256"/>
                  <a:pt x="569" y="247"/>
                  <a:pt x="563" y="240"/>
                </a:cubicBezTo>
                <a:cubicBezTo>
                  <a:pt x="569" y="233"/>
                  <a:pt x="574" y="223"/>
                  <a:pt x="574" y="213"/>
                </a:cubicBezTo>
                <a:lnTo>
                  <a:pt x="574" y="147"/>
                </a:lnTo>
                <a:cubicBezTo>
                  <a:pt x="574" y="129"/>
                  <a:pt x="562" y="115"/>
                  <a:pt x="547" y="109"/>
                </a:cubicBezTo>
                <a:lnTo>
                  <a:pt x="547" y="40"/>
                </a:lnTo>
                <a:cubicBezTo>
                  <a:pt x="547" y="18"/>
                  <a:pt x="529" y="0"/>
                  <a:pt x="507" y="0"/>
                </a:cubicBezTo>
                <a:lnTo>
                  <a:pt x="56" y="0"/>
                </a:lnTo>
                <a:close/>
                <a:moveTo>
                  <a:pt x="56" y="27"/>
                </a:moveTo>
                <a:lnTo>
                  <a:pt x="507" y="27"/>
                </a:lnTo>
                <a:cubicBezTo>
                  <a:pt x="514" y="27"/>
                  <a:pt x="520" y="32"/>
                  <a:pt x="520" y="40"/>
                </a:cubicBezTo>
                <a:lnTo>
                  <a:pt x="520" y="107"/>
                </a:lnTo>
                <a:lnTo>
                  <a:pt x="504" y="107"/>
                </a:lnTo>
                <a:cubicBezTo>
                  <a:pt x="499" y="91"/>
                  <a:pt x="484" y="80"/>
                  <a:pt x="467" y="80"/>
                </a:cubicBezTo>
                <a:lnTo>
                  <a:pt x="67" y="80"/>
                </a:lnTo>
                <a:cubicBezTo>
                  <a:pt x="54" y="80"/>
                  <a:pt x="43" y="77"/>
                  <a:pt x="37" y="72"/>
                </a:cubicBezTo>
                <a:cubicBezTo>
                  <a:pt x="30" y="67"/>
                  <a:pt x="27" y="62"/>
                  <a:pt x="27" y="53"/>
                </a:cubicBezTo>
                <a:cubicBezTo>
                  <a:pt x="27" y="42"/>
                  <a:pt x="30" y="37"/>
                  <a:pt x="36" y="33"/>
                </a:cubicBezTo>
                <a:cubicBezTo>
                  <a:pt x="41" y="29"/>
                  <a:pt x="49" y="27"/>
                  <a:pt x="56" y="27"/>
                </a:cubicBezTo>
                <a:close/>
                <a:moveTo>
                  <a:pt x="27" y="96"/>
                </a:moveTo>
                <a:cubicBezTo>
                  <a:pt x="38" y="103"/>
                  <a:pt x="52" y="107"/>
                  <a:pt x="67" y="107"/>
                </a:cubicBezTo>
                <a:lnTo>
                  <a:pt x="467" y="107"/>
                </a:lnTo>
                <a:cubicBezTo>
                  <a:pt x="474" y="107"/>
                  <a:pt x="480" y="112"/>
                  <a:pt x="480" y="120"/>
                </a:cubicBezTo>
                <a:lnTo>
                  <a:pt x="480" y="627"/>
                </a:lnTo>
                <a:cubicBezTo>
                  <a:pt x="480" y="634"/>
                  <a:pt x="474" y="640"/>
                  <a:pt x="467" y="640"/>
                </a:cubicBezTo>
                <a:lnTo>
                  <a:pt x="40" y="640"/>
                </a:lnTo>
                <a:cubicBezTo>
                  <a:pt x="33" y="640"/>
                  <a:pt x="27" y="634"/>
                  <a:pt x="27" y="627"/>
                </a:cubicBezTo>
                <a:lnTo>
                  <a:pt x="27" y="96"/>
                </a:lnTo>
                <a:close/>
                <a:moveTo>
                  <a:pt x="507" y="133"/>
                </a:moveTo>
                <a:lnTo>
                  <a:pt x="534" y="133"/>
                </a:lnTo>
                <a:cubicBezTo>
                  <a:pt x="541" y="133"/>
                  <a:pt x="547" y="139"/>
                  <a:pt x="547" y="147"/>
                </a:cubicBezTo>
                <a:lnTo>
                  <a:pt x="547" y="213"/>
                </a:lnTo>
                <a:cubicBezTo>
                  <a:pt x="547" y="221"/>
                  <a:pt x="541" y="227"/>
                  <a:pt x="534" y="227"/>
                </a:cubicBezTo>
                <a:lnTo>
                  <a:pt x="507" y="227"/>
                </a:lnTo>
                <a:lnTo>
                  <a:pt x="507" y="133"/>
                </a:lnTo>
                <a:close/>
                <a:moveTo>
                  <a:pt x="254" y="253"/>
                </a:moveTo>
                <a:cubicBezTo>
                  <a:pt x="183" y="253"/>
                  <a:pt x="134" y="302"/>
                  <a:pt x="134" y="372"/>
                </a:cubicBezTo>
                <a:cubicBezTo>
                  <a:pt x="134" y="443"/>
                  <a:pt x="183" y="492"/>
                  <a:pt x="254" y="492"/>
                </a:cubicBezTo>
                <a:cubicBezTo>
                  <a:pt x="285" y="492"/>
                  <a:pt x="307" y="486"/>
                  <a:pt x="327" y="476"/>
                </a:cubicBezTo>
                <a:cubicBezTo>
                  <a:pt x="329" y="475"/>
                  <a:pt x="329" y="473"/>
                  <a:pt x="329" y="472"/>
                </a:cubicBezTo>
                <a:lnTo>
                  <a:pt x="324" y="459"/>
                </a:lnTo>
                <a:cubicBezTo>
                  <a:pt x="323" y="458"/>
                  <a:pt x="321" y="457"/>
                  <a:pt x="319" y="458"/>
                </a:cubicBezTo>
                <a:cubicBezTo>
                  <a:pt x="302" y="467"/>
                  <a:pt x="283" y="472"/>
                  <a:pt x="254" y="472"/>
                </a:cubicBezTo>
                <a:cubicBezTo>
                  <a:pt x="194" y="472"/>
                  <a:pt x="155" y="432"/>
                  <a:pt x="155" y="372"/>
                </a:cubicBezTo>
                <a:cubicBezTo>
                  <a:pt x="155" y="313"/>
                  <a:pt x="194" y="273"/>
                  <a:pt x="254" y="273"/>
                </a:cubicBezTo>
                <a:cubicBezTo>
                  <a:pt x="314" y="273"/>
                  <a:pt x="352" y="314"/>
                  <a:pt x="352" y="372"/>
                </a:cubicBezTo>
                <a:cubicBezTo>
                  <a:pt x="352" y="407"/>
                  <a:pt x="339" y="417"/>
                  <a:pt x="325" y="417"/>
                </a:cubicBezTo>
                <a:cubicBezTo>
                  <a:pt x="314" y="417"/>
                  <a:pt x="304" y="410"/>
                  <a:pt x="304" y="392"/>
                </a:cubicBezTo>
                <a:lnTo>
                  <a:pt x="304" y="317"/>
                </a:lnTo>
                <a:cubicBezTo>
                  <a:pt x="304" y="315"/>
                  <a:pt x="303" y="314"/>
                  <a:pt x="301" y="314"/>
                </a:cubicBezTo>
                <a:lnTo>
                  <a:pt x="285" y="314"/>
                </a:lnTo>
                <a:cubicBezTo>
                  <a:pt x="283" y="314"/>
                  <a:pt x="282" y="315"/>
                  <a:pt x="282" y="317"/>
                </a:cubicBezTo>
                <a:lnTo>
                  <a:pt x="282" y="327"/>
                </a:lnTo>
                <a:lnTo>
                  <a:pt x="282" y="327"/>
                </a:lnTo>
                <a:cubicBezTo>
                  <a:pt x="276" y="319"/>
                  <a:pt x="265" y="311"/>
                  <a:pt x="247" y="311"/>
                </a:cubicBezTo>
                <a:cubicBezTo>
                  <a:pt x="226" y="311"/>
                  <a:pt x="211" y="321"/>
                  <a:pt x="204" y="341"/>
                </a:cubicBezTo>
                <a:cubicBezTo>
                  <a:pt x="202" y="349"/>
                  <a:pt x="200" y="358"/>
                  <a:pt x="200" y="374"/>
                </a:cubicBezTo>
                <a:cubicBezTo>
                  <a:pt x="200" y="390"/>
                  <a:pt x="202" y="399"/>
                  <a:pt x="204" y="407"/>
                </a:cubicBezTo>
                <a:cubicBezTo>
                  <a:pt x="211" y="427"/>
                  <a:pt x="226" y="437"/>
                  <a:pt x="248" y="437"/>
                </a:cubicBezTo>
                <a:cubicBezTo>
                  <a:pt x="268" y="437"/>
                  <a:pt x="282" y="429"/>
                  <a:pt x="289" y="416"/>
                </a:cubicBezTo>
                <a:lnTo>
                  <a:pt x="289" y="416"/>
                </a:lnTo>
                <a:cubicBezTo>
                  <a:pt x="295" y="429"/>
                  <a:pt x="308" y="437"/>
                  <a:pt x="325" y="437"/>
                </a:cubicBezTo>
                <a:cubicBezTo>
                  <a:pt x="352" y="437"/>
                  <a:pt x="374" y="418"/>
                  <a:pt x="374" y="372"/>
                </a:cubicBezTo>
                <a:cubicBezTo>
                  <a:pt x="374" y="302"/>
                  <a:pt x="324" y="253"/>
                  <a:pt x="254" y="253"/>
                </a:cubicBezTo>
                <a:close/>
                <a:moveTo>
                  <a:pt x="507" y="253"/>
                </a:moveTo>
                <a:lnTo>
                  <a:pt x="534" y="253"/>
                </a:lnTo>
                <a:cubicBezTo>
                  <a:pt x="541" y="253"/>
                  <a:pt x="547" y="259"/>
                  <a:pt x="547" y="267"/>
                </a:cubicBezTo>
                <a:lnTo>
                  <a:pt x="547" y="333"/>
                </a:lnTo>
                <a:cubicBezTo>
                  <a:pt x="547" y="341"/>
                  <a:pt x="541" y="347"/>
                  <a:pt x="534" y="347"/>
                </a:cubicBezTo>
                <a:lnTo>
                  <a:pt x="507" y="347"/>
                </a:lnTo>
                <a:lnTo>
                  <a:pt x="507" y="253"/>
                </a:lnTo>
                <a:close/>
                <a:moveTo>
                  <a:pt x="252" y="331"/>
                </a:moveTo>
                <a:cubicBezTo>
                  <a:pt x="266" y="331"/>
                  <a:pt x="275" y="337"/>
                  <a:pt x="280" y="350"/>
                </a:cubicBezTo>
                <a:cubicBezTo>
                  <a:pt x="282" y="355"/>
                  <a:pt x="282" y="362"/>
                  <a:pt x="282" y="374"/>
                </a:cubicBezTo>
                <a:cubicBezTo>
                  <a:pt x="282" y="386"/>
                  <a:pt x="282" y="392"/>
                  <a:pt x="280" y="398"/>
                </a:cubicBezTo>
                <a:cubicBezTo>
                  <a:pt x="275" y="411"/>
                  <a:pt x="266" y="417"/>
                  <a:pt x="252" y="417"/>
                </a:cubicBezTo>
                <a:cubicBezTo>
                  <a:pt x="238" y="417"/>
                  <a:pt x="229" y="411"/>
                  <a:pt x="225" y="398"/>
                </a:cubicBezTo>
                <a:cubicBezTo>
                  <a:pt x="223" y="392"/>
                  <a:pt x="222" y="386"/>
                  <a:pt x="222" y="374"/>
                </a:cubicBezTo>
                <a:cubicBezTo>
                  <a:pt x="222" y="362"/>
                  <a:pt x="223" y="355"/>
                  <a:pt x="225" y="350"/>
                </a:cubicBezTo>
                <a:cubicBezTo>
                  <a:pt x="229" y="337"/>
                  <a:pt x="238" y="331"/>
                  <a:pt x="252" y="331"/>
                </a:cubicBezTo>
                <a:close/>
                <a:moveTo>
                  <a:pt x="507" y="373"/>
                </a:moveTo>
                <a:lnTo>
                  <a:pt x="534" y="373"/>
                </a:lnTo>
                <a:cubicBezTo>
                  <a:pt x="541" y="373"/>
                  <a:pt x="547" y="379"/>
                  <a:pt x="547" y="387"/>
                </a:cubicBezTo>
                <a:lnTo>
                  <a:pt x="547" y="453"/>
                </a:lnTo>
                <a:cubicBezTo>
                  <a:pt x="547" y="461"/>
                  <a:pt x="541" y="467"/>
                  <a:pt x="534" y="467"/>
                </a:cubicBezTo>
                <a:lnTo>
                  <a:pt x="507" y="467"/>
                </a:lnTo>
                <a:lnTo>
                  <a:pt x="507" y="373"/>
                </a:lnTo>
                <a:close/>
                <a:moveTo>
                  <a:pt x="507" y="493"/>
                </a:moveTo>
                <a:lnTo>
                  <a:pt x="534" y="493"/>
                </a:lnTo>
                <a:cubicBezTo>
                  <a:pt x="541" y="493"/>
                  <a:pt x="547" y="499"/>
                  <a:pt x="547" y="507"/>
                </a:cubicBezTo>
                <a:lnTo>
                  <a:pt x="547" y="573"/>
                </a:lnTo>
                <a:cubicBezTo>
                  <a:pt x="547" y="581"/>
                  <a:pt x="541" y="587"/>
                  <a:pt x="534" y="587"/>
                </a:cubicBezTo>
                <a:lnTo>
                  <a:pt x="507" y="587"/>
                </a:lnTo>
                <a:lnTo>
                  <a:pt x="507" y="4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Chat"/>
          <p:cNvSpPr>
            <a:spLocks noChangeAspect="1" noEditPoints="1"/>
          </p:cNvSpPr>
          <p:nvPr userDrawn="1"/>
        </p:nvSpPr>
        <p:spPr bwMode="auto">
          <a:xfrm>
            <a:off x="7919676" y="1436883"/>
            <a:ext cx="161925" cy="157163"/>
          </a:xfrm>
          <a:custGeom>
            <a:avLst/>
            <a:gdLst>
              <a:gd name="T0" fmla="*/ 36 w 665"/>
              <a:gd name="T1" fmla="*/ 427 h 642"/>
              <a:gd name="T2" fmla="*/ 3 w 665"/>
              <a:gd name="T3" fmla="*/ 477 h 642"/>
              <a:gd name="T4" fmla="*/ 178 w 665"/>
              <a:gd name="T5" fmla="*/ 454 h 642"/>
              <a:gd name="T6" fmla="*/ 657 w 665"/>
              <a:gd name="T7" fmla="*/ 626 h 642"/>
              <a:gd name="T8" fmla="*/ 652 w 665"/>
              <a:gd name="T9" fmla="*/ 592 h 642"/>
              <a:gd name="T10" fmla="*/ 494 w 665"/>
              <a:gd name="T11" fmla="*/ 158 h 642"/>
              <a:gd name="T12" fmla="*/ 252 w 665"/>
              <a:gd name="T13" fmla="*/ 424 h 642"/>
              <a:gd name="T14" fmla="*/ 104 w 665"/>
              <a:gd name="T15" fmla="*/ 451 h 642"/>
              <a:gd name="T16" fmla="*/ 100 w 665"/>
              <a:gd name="T17" fmla="*/ 381 h 642"/>
              <a:gd name="T18" fmla="*/ 253 w 665"/>
              <a:gd name="T19" fmla="*/ 26 h 642"/>
              <a:gd name="T20" fmla="*/ 520 w 665"/>
              <a:gd name="T21" fmla="*/ 213 h 642"/>
              <a:gd name="T22" fmla="*/ 587 w 665"/>
              <a:gd name="T23" fmla="*/ 280 h 642"/>
              <a:gd name="T24" fmla="*/ 627 w 665"/>
              <a:gd name="T25" fmla="*/ 320 h 642"/>
              <a:gd name="T26" fmla="*/ 627 w 665"/>
              <a:gd name="T27" fmla="*/ 400 h 642"/>
              <a:gd name="T28" fmla="*/ 566 w 665"/>
              <a:gd name="T29" fmla="*/ 528 h 642"/>
              <a:gd name="T30" fmla="*/ 587 w 665"/>
              <a:gd name="T31" fmla="*/ 603 h 642"/>
              <a:gd name="T32" fmla="*/ 480 w 665"/>
              <a:gd name="T33" fmla="*/ 546 h 642"/>
              <a:gd name="T34" fmla="*/ 413 w 665"/>
              <a:gd name="T35" fmla="*/ 570 h 642"/>
              <a:gd name="T36" fmla="*/ 387 w 665"/>
              <a:gd name="T37" fmla="*/ 560 h 642"/>
              <a:gd name="T38" fmla="*/ 312 w 665"/>
              <a:gd name="T39" fmla="*/ 549 h 642"/>
              <a:gd name="T40" fmla="*/ 267 w 665"/>
              <a:gd name="T41" fmla="*/ 520 h 642"/>
              <a:gd name="T42" fmla="*/ 253 w 665"/>
              <a:gd name="T43" fmla="*/ 480 h 642"/>
              <a:gd name="T44" fmla="*/ 206 w 665"/>
              <a:gd name="T45" fmla="*/ 451 h 642"/>
              <a:gd name="T46" fmla="*/ 280 w 665"/>
              <a:gd name="T47" fmla="*/ 453 h 642"/>
              <a:gd name="T48" fmla="*/ 360 w 665"/>
              <a:gd name="T49" fmla="*/ 453 h 642"/>
              <a:gd name="T50" fmla="*/ 400 w 665"/>
              <a:gd name="T51" fmla="*/ 413 h 642"/>
              <a:gd name="T52" fmla="*/ 453 w 665"/>
              <a:gd name="T53" fmla="*/ 362 h 642"/>
              <a:gd name="T54" fmla="*/ 487 w 665"/>
              <a:gd name="T55" fmla="*/ 308 h 642"/>
              <a:gd name="T56" fmla="*/ 547 w 665"/>
              <a:gd name="T57" fmla="*/ 240 h 642"/>
              <a:gd name="T58" fmla="*/ 520 w 665"/>
              <a:gd name="T59" fmla="*/ 266 h 642"/>
              <a:gd name="T60" fmla="*/ 520 w 665"/>
              <a:gd name="T61" fmla="*/ 266 h 642"/>
              <a:gd name="T62" fmla="*/ 573 w 665"/>
              <a:gd name="T63" fmla="*/ 320 h 642"/>
              <a:gd name="T64" fmla="*/ 520 w 665"/>
              <a:gd name="T65" fmla="*/ 373 h 642"/>
              <a:gd name="T66" fmla="*/ 587 w 665"/>
              <a:gd name="T67" fmla="*/ 360 h 642"/>
              <a:gd name="T68" fmla="*/ 480 w 665"/>
              <a:gd name="T69" fmla="*/ 386 h 642"/>
              <a:gd name="T70" fmla="*/ 480 w 665"/>
              <a:gd name="T71" fmla="*/ 386 h 642"/>
              <a:gd name="T72" fmla="*/ 573 w 665"/>
              <a:gd name="T73" fmla="*/ 400 h 642"/>
              <a:gd name="T74" fmla="*/ 440 w 665"/>
              <a:gd name="T75" fmla="*/ 453 h 642"/>
              <a:gd name="T76" fmla="*/ 507 w 665"/>
              <a:gd name="T77" fmla="*/ 440 h 642"/>
              <a:gd name="T78" fmla="*/ 600 w 665"/>
              <a:gd name="T79" fmla="*/ 426 h 642"/>
              <a:gd name="T80" fmla="*/ 600 w 665"/>
              <a:gd name="T81" fmla="*/ 426 h 642"/>
              <a:gd name="T82" fmla="*/ 333 w 665"/>
              <a:gd name="T83" fmla="*/ 480 h 642"/>
              <a:gd name="T84" fmla="*/ 400 w 665"/>
              <a:gd name="T85" fmla="*/ 493 h 642"/>
              <a:gd name="T86" fmla="*/ 467 w 665"/>
              <a:gd name="T87" fmla="*/ 480 h 642"/>
              <a:gd name="T88" fmla="*/ 560 w 665"/>
              <a:gd name="T89" fmla="*/ 466 h 642"/>
              <a:gd name="T90" fmla="*/ 560 w 665"/>
              <a:gd name="T91" fmla="*/ 466 h 642"/>
              <a:gd name="T92" fmla="*/ 373 w 665"/>
              <a:gd name="T93" fmla="*/ 520 h 642"/>
              <a:gd name="T94" fmla="*/ 440 w 665"/>
              <a:gd name="T95" fmla="*/ 533 h 642"/>
              <a:gd name="T96" fmla="*/ 507 w 665"/>
              <a:gd name="T97" fmla="*/ 520 h 642"/>
              <a:gd name="T98" fmla="*/ 560 w 665"/>
              <a:gd name="T99" fmla="*/ 546 h 642"/>
              <a:gd name="T100" fmla="*/ 560 w 665"/>
              <a:gd name="T101" fmla="*/ 546 h 642"/>
              <a:gd name="T102" fmla="*/ 612 w 665"/>
              <a:gd name="T103" fmla="*/ 60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5" h="642">
                <a:moveTo>
                  <a:pt x="253" y="0"/>
                </a:moveTo>
                <a:cubicBezTo>
                  <a:pt x="115" y="0"/>
                  <a:pt x="0" y="100"/>
                  <a:pt x="0" y="225"/>
                </a:cubicBezTo>
                <a:cubicBezTo>
                  <a:pt x="0" y="286"/>
                  <a:pt x="27" y="341"/>
                  <a:pt x="71" y="381"/>
                </a:cubicBezTo>
                <a:cubicBezTo>
                  <a:pt x="65" y="400"/>
                  <a:pt x="51" y="415"/>
                  <a:pt x="36" y="427"/>
                </a:cubicBezTo>
                <a:cubicBezTo>
                  <a:pt x="28" y="434"/>
                  <a:pt x="20" y="439"/>
                  <a:pt x="14" y="445"/>
                </a:cubicBezTo>
                <a:cubicBezTo>
                  <a:pt x="11" y="448"/>
                  <a:pt x="8" y="451"/>
                  <a:pt x="5" y="454"/>
                </a:cubicBezTo>
                <a:cubicBezTo>
                  <a:pt x="2" y="458"/>
                  <a:pt x="0" y="465"/>
                  <a:pt x="2" y="471"/>
                </a:cubicBezTo>
                <a:lnTo>
                  <a:pt x="3" y="477"/>
                </a:lnTo>
                <a:lnTo>
                  <a:pt x="8" y="479"/>
                </a:lnTo>
                <a:cubicBezTo>
                  <a:pt x="22" y="487"/>
                  <a:pt x="39" y="488"/>
                  <a:pt x="56" y="487"/>
                </a:cubicBezTo>
                <a:cubicBezTo>
                  <a:pt x="74" y="486"/>
                  <a:pt x="93" y="482"/>
                  <a:pt x="112" y="477"/>
                </a:cubicBezTo>
                <a:cubicBezTo>
                  <a:pt x="137" y="469"/>
                  <a:pt x="159" y="461"/>
                  <a:pt x="178" y="454"/>
                </a:cubicBezTo>
                <a:cubicBezTo>
                  <a:pt x="214" y="538"/>
                  <a:pt x="307" y="597"/>
                  <a:pt x="413" y="597"/>
                </a:cubicBezTo>
                <a:cubicBezTo>
                  <a:pt x="432" y="597"/>
                  <a:pt x="450" y="594"/>
                  <a:pt x="466" y="592"/>
                </a:cubicBezTo>
                <a:cubicBezTo>
                  <a:pt x="485" y="600"/>
                  <a:pt x="518" y="614"/>
                  <a:pt x="554" y="624"/>
                </a:cubicBezTo>
                <a:cubicBezTo>
                  <a:pt x="591" y="634"/>
                  <a:pt x="630" y="642"/>
                  <a:pt x="657" y="626"/>
                </a:cubicBezTo>
                <a:lnTo>
                  <a:pt x="662" y="623"/>
                </a:lnTo>
                <a:lnTo>
                  <a:pt x="664" y="618"/>
                </a:lnTo>
                <a:cubicBezTo>
                  <a:pt x="665" y="611"/>
                  <a:pt x="663" y="605"/>
                  <a:pt x="660" y="601"/>
                </a:cubicBezTo>
                <a:cubicBezTo>
                  <a:pt x="658" y="597"/>
                  <a:pt x="655" y="595"/>
                  <a:pt x="652" y="592"/>
                </a:cubicBezTo>
                <a:cubicBezTo>
                  <a:pt x="646" y="586"/>
                  <a:pt x="638" y="580"/>
                  <a:pt x="630" y="573"/>
                </a:cubicBezTo>
                <a:cubicBezTo>
                  <a:pt x="615" y="561"/>
                  <a:pt x="601" y="546"/>
                  <a:pt x="595" y="528"/>
                </a:cubicBezTo>
                <a:cubicBezTo>
                  <a:pt x="638" y="487"/>
                  <a:pt x="665" y="432"/>
                  <a:pt x="665" y="372"/>
                </a:cubicBezTo>
                <a:cubicBezTo>
                  <a:pt x="665" y="273"/>
                  <a:pt x="593" y="188"/>
                  <a:pt x="494" y="158"/>
                </a:cubicBezTo>
                <a:cubicBezTo>
                  <a:pt x="462" y="66"/>
                  <a:pt x="366" y="0"/>
                  <a:pt x="253" y="0"/>
                </a:cubicBezTo>
                <a:close/>
                <a:moveTo>
                  <a:pt x="253" y="26"/>
                </a:moveTo>
                <a:cubicBezTo>
                  <a:pt x="379" y="26"/>
                  <a:pt x="479" y="116"/>
                  <a:pt x="479" y="225"/>
                </a:cubicBezTo>
                <a:cubicBezTo>
                  <a:pt x="479" y="334"/>
                  <a:pt x="378" y="424"/>
                  <a:pt x="252" y="424"/>
                </a:cubicBezTo>
                <a:cubicBezTo>
                  <a:pt x="234" y="424"/>
                  <a:pt x="216" y="422"/>
                  <a:pt x="200" y="419"/>
                </a:cubicBezTo>
                <a:lnTo>
                  <a:pt x="196" y="418"/>
                </a:lnTo>
                <a:lnTo>
                  <a:pt x="192" y="419"/>
                </a:lnTo>
                <a:cubicBezTo>
                  <a:pt x="175" y="427"/>
                  <a:pt x="140" y="441"/>
                  <a:pt x="104" y="451"/>
                </a:cubicBezTo>
                <a:cubicBezTo>
                  <a:pt x="87" y="456"/>
                  <a:pt x="69" y="459"/>
                  <a:pt x="54" y="460"/>
                </a:cubicBezTo>
                <a:cubicBezTo>
                  <a:pt x="48" y="461"/>
                  <a:pt x="45" y="459"/>
                  <a:pt x="40" y="459"/>
                </a:cubicBezTo>
                <a:cubicBezTo>
                  <a:pt x="44" y="455"/>
                  <a:pt x="48" y="452"/>
                  <a:pt x="53" y="448"/>
                </a:cubicBezTo>
                <a:cubicBezTo>
                  <a:pt x="71" y="433"/>
                  <a:pt x="93" y="413"/>
                  <a:pt x="100" y="381"/>
                </a:cubicBezTo>
                <a:lnTo>
                  <a:pt x="101" y="373"/>
                </a:lnTo>
                <a:lnTo>
                  <a:pt x="95" y="368"/>
                </a:lnTo>
                <a:cubicBezTo>
                  <a:pt x="53" y="332"/>
                  <a:pt x="27" y="281"/>
                  <a:pt x="27" y="225"/>
                </a:cubicBezTo>
                <a:cubicBezTo>
                  <a:pt x="27" y="116"/>
                  <a:pt x="128" y="26"/>
                  <a:pt x="253" y="26"/>
                </a:cubicBezTo>
                <a:close/>
                <a:moveTo>
                  <a:pt x="502" y="189"/>
                </a:moveTo>
                <a:cubicBezTo>
                  <a:pt x="504" y="190"/>
                  <a:pt x="507" y="191"/>
                  <a:pt x="509" y="192"/>
                </a:cubicBezTo>
                <a:cubicBezTo>
                  <a:pt x="508" y="194"/>
                  <a:pt x="507" y="197"/>
                  <a:pt x="507" y="200"/>
                </a:cubicBezTo>
                <a:cubicBezTo>
                  <a:pt x="507" y="207"/>
                  <a:pt x="513" y="213"/>
                  <a:pt x="520" y="213"/>
                </a:cubicBezTo>
                <a:cubicBezTo>
                  <a:pt x="526" y="213"/>
                  <a:pt x="531" y="209"/>
                  <a:pt x="533" y="203"/>
                </a:cubicBezTo>
                <a:cubicBezTo>
                  <a:pt x="562" y="220"/>
                  <a:pt x="587" y="241"/>
                  <a:pt x="605" y="267"/>
                </a:cubicBezTo>
                <a:cubicBezTo>
                  <a:pt x="603" y="267"/>
                  <a:pt x="602" y="266"/>
                  <a:pt x="600" y="266"/>
                </a:cubicBezTo>
                <a:cubicBezTo>
                  <a:pt x="593" y="266"/>
                  <a:pt x="587" y="272"/>
                  <a:pt x="587" y="280"/>
                </a:cubicBezTo>
                <a:cubicBezTo>
                  <a:pt x="587" y="287"/>
                  <a:pt x="593" y="293"/>
                  <a:pt x="600" y="293"/>
                </a:cubicBezTo>
                <a:cubicBezTo>
                  <a:pt x="607" y="293"/>
                  <a:pt x="613" y="288"/>
                  <a:pt x="613" y="281"/>
                </a:cubicBezTo>
                <a:cubicBezTo>
                  <a:pt x="619" y="291"/>
                  <a:pt x="625" y="302"/>
                  <a:pt x="629" y="313"/>
                </a:cubicBezTo>
                <a:cubicBezTo>
                  <a:pt x="627" y="315"/>
                  <a:pt x="627" y="317"/>
                  <a:pt x="627" y="320"/>
                </a:cubicBezTo>
                <a:cubicBezTo>
                  <a:pt x="627" y="325"/>
                  <a:pt x="629" y="329"/>
                  <a:pt x="634" y="332"/>
                </a:cubicBezTo>
                <a:cubicBezTo>
                  <a:pt x="637" y="345"/>
                  <a:pt x="639" y="358"/>
                  <a:pt x="639" y="372"/>
                </a:cubicBezTo>
                <a:cubicBezTo>
                  <a:pt x="639" y="377"/>
                  <a:pt x="638" y="382"/>
                  <a:pt x="638" y="387"/>
                </a:cubicBezTo>
                <a:cubicBezTo>
                  <a:pt x="631" y="388"/>
                  <a:pt x="627" y="393"/>
                  <a:pt x="627" y="400"/>
                </a:cubicBezTo>
                <a:cubicBezTo>
                  <a:pt x="627" y="405"/>
                  <a:pt x="630" y="409"/>
                  <a:pt x="634" y="412"/>
                </a:cubicBezTo>
                <a:cubicBezTo>
                  <a:pt x="625" y="452"/>
                  <a:pt x="602" y="487"/>
                  <a:pt x="570" y="515"/>
                </a:cubicBezTo>
                <a:lnTo>
                  <a:pt x="564" y="520"/>
                </a:lnTo>
                <a:lnTo>
                  <a:pt x="566" y="528"/>
                </a:lnTo>
                <a:cubicBezTo>
                  <a:pt x="573" y="555"/>
                  <a:pt x="590" y="573"/>
                  <a:pt x="605" y="588"/>
                </a:cubicBezTo>
                <a:cubicBezTo>
                  <a:pt x="604" y="587"/>
                  <a:pt x="602" y="586"/>
                  <a:pt x="600" y="586"/>
                </a:cubicBezTo>
                <a:cubicBezTo>
                  <a:pt x="593" y="586"/>
                  <a:pt x="587" y="592"/>
                  <a:pt x="587" y="600"/>
                </a:cubicBezTo>
                <a:cubicBezTo>
                  <a:pt x="587" y="601"/>
                  <a:pt x="587" y="602"/>
                  <a:pt x="587" y="603"/>
                </a:cubicBezTo>
                <a:cubicBezTo>
                  <a:pt x="579" y="602"/>
                  <a:pt x="570" y="601"/>
                  <a:pt x="561" y="598"/>
                </a:cubicBezTo>
                <a:cubicBezTo>
                  <a:pt x="532" y="590"/>
                  <a:pt x="505" y="580"/>
                  <a:pt x="486" y="572"/>
                </a:cubicBezTo>
                <a:cubicBezTo>
                  <a:pt x="490" y="569"/>
                  <a:pt x="493" y="565"/>
                  <a:pt x="493" y="560"/>
                </a:cubicBezTo>
                <a:cubicBezTo>
                  <a:pt x="493" y="552"/>
                  <a:pt x="487" y="546"/>
                  <a:pt x="480" y="546"/>
                </a:cubicBezTo>
                <a:cubicBezTo>
                  <a:pt x="473" y="546"/>
                  <a:pt x="467" y="552"/>
                  <a:pt x="467" y="560"/>
                </a:cubicBezTo>
                <a:cubicBezTo>
                  <a:pt x="467" y="561"/>
                  <a:pt x="467" y="563"/>
                  <a:pt x="468" y="565"/>
                </a:cubicBezTo>
                <a:lnTo>
                  <a:pt x="466" y="565"/>
                </a:lnTo>
                <a:cubicBezTo>
                  <a:pt x="449" y="568"/>
                  <a:pt x="431" y="570"/>
                  <a:pt x="413" y="570"/>
                </a:cubicBezTo>
                <a:cubicBezTo>
                  <a:pt x="412" y="570"/>
                  <a:pt x="410" y="570"/>
                  <a:pt x="408" y="570"/>
                </a:cubicBezTo>
                <a:cubicBezTo>
                  <a:pt x="411" y="568"/>
                  <a:pt x="413" y="564"/>
                  <a:pt x="413" y="560"/>
                </a:cubicBezTo>
                <a:cubicBezTo>
                  <a:pt x="413" y="552"/>
                  <a:pt x="407" y="546"/>
                  <a:pt x="400" y="546"/>
                </a:cubicBezTo>
                <a:cubicBezTo>
                  <a:pt x="393" y="546"/>
                  <a:pt x="387" y="552"/>
                  <a:pt x="387" y="560"/>
                </a:cubicBezTo>
                <a:cubicBezTo>
                  <a:pt x="387" y="563"/>
                  <a:pt x="388" y="567"/>
                  <a:pt x="391" y="569"/>
                </a:cubicBezTo>
                <a:cubicBezTo>
                  <a:pt x="371" y="568"/>
                  <a:pt x="351" y="564"/>
                  <a:pt x="333" y="557"/>
                </a:cubicBezTo>
                <a:cubicBezTo>
                  <a:pt x="332" y="551"/>
                  <a:pt x="326" y="546"/>
                  <a:pt x="320" y="546"/>
                </a:cubicBezTo>
                <a:cubicBezTo>
                  <a:pt x="317" y="546"/>
                  <a:pt x="314" y="547"/>
                  <a:pt x="312" y="549"/>
                </a:cubicBezTo>
                <a:cubicBezTo>
                  <a:pt x="301" y="545"/>
                  <a:pt x="291" y="539"/>
                  <a:pt x="281" y="533"/>
                </a:cubicBezTo>
                <a:cubicBezTo>
                  <a:pt x="288" y="532"/>
                  <a:pt x="293" y="527"/>
                  <a:pt x="293" y="520"/>
                </a:cubicBezTo>
                <a:cubicBezTo>
                  <a:pt x="293" y="512"/>
                  <a:pt x="287" y="506"/>
                  <a:pt x="280" y="506"/>
                </a:cubicBezTo>
                <a:cubicBezTo>
                  <a:pt x="273" y="506"/>
                  <a:pt x="267" y="512"/>
                  <a:pt x="267" y="520"/>
                </a:cubicBezTo>
                <a:cubicBezTo>
                  <a:pt x="267" y="521"/>
                  <a:pt x="267" y="522"/>
                  <a:pt x="267" y="523"/>
                </a:cubicBezTo>
                <a:cubicBezTo>
                  <a:pt x="254" y="514"/>
                  <a:pt x="242" y="502"/>
                  <a:pt x="232" y="490"/>
                </a:cubicBezTo>
                <a:cubicBezTo>
                  <a:pt x="234" y="492"/>
                  <a:pt x="237" y="493"/>
                  <a:pt x="240" y="493"/>
                </a:cubicBezTo>
                <a:cubicBezTo>
                  <a:pt x="247" y="493"/>
                  <a:pt x="253" y="487"/>
                  <a:pt x="253" y="480"/>
                </a:cubicBezTo>
                <a:cubicBezTo>
                  <a:pt x="253" y="472"/>
                  <a:pt x="247" y="466"/>
                  <a:pt x="240" y="466"/>
                </a:cubicBezTo>
                <a:cubicBezTo>
                  <a:pt x="233" y="466"/>
                  <a:pt x="227" y="472"/>
                  <a:pt x="227" y="480"/>
                </a:cubicBezTo>
                <a:cubicBezTo>
                  <a:pt x="227" y="482"/>
                  <a:pt x="227" y="484"/>
                  <a:pt x="228" y="486"/>
                </a:cubicBezTo>
                <a:cubicBezTo>
                  <a:pt x="220" y="475"/>
                  <a:pt x="212" y="464"/>
                  <a:pt x="206" y="451"/>
                </a:cubicBezTo>
                <a:cubicBezTo>
                  <a:pt x="208" y="450"/>
                  <a:pt x="210" y="449"/>
                  <a:pt x="211" y="447"/>
                </a:cubicBezTo>
                <a:cubicBezTo>
                  <a:pt x="225" y="449"/>
                  <a:pt x="238" y="450"/>
                  <a:pt x="252" y="450"/>
                </a:cubicBezTo>
                <a:cubicBezTo>
                  <a:pt x="258" y="450"/>
                  <a:pt x="265" y="450"/>
                  <a:pt x="271" y="450"/>
                </a:cubicBezTo>
                <a:cubicBezTo>
                  <a:pt x="273" y="452"/>
                  <a:pt x="277" y="453"/>
                  <a:pt x="280" y="453"/>
                </a:cubicBezTo>
                <a:cubicBezTo>
                  <a:pt x="284" y="453"/>
                  <a:pt x="288" y="451"/>
                  <a:pt x="291" y="447"/>
                </a:cubicBezTo>
                <a:cubicBezTo>
                  <a:pt x="311" y="445"/>
                  <a:pt x="330" y="440"/>
                  <a:pt x="348" y="433"/>
                </a:cubicBezTo>
                <a:cubicBezTo>
                  <a:pt x="347" y="435"/>
                  <a:pt x="347" y="438"/>
                  <a:pt x="347" y="440"/>
                </a:cubicBezTo>
                <a:cubicBezTo>
                  <a:pt x="347" y="447"/>
                  <a:pt x="353" y="453"/>
                  <a:pt x="360" y="453"/>
                </a:cubicBezTo>
                <a:cubicBezTo>
                  <a:pt x="367" y="453"/>
                  <a:pt x="373" y="447"/>
                  <a:pt x="373" y="440"/>
                </a:cubicBezTo>
                <a:cubicBezTo>
                  <a:pt x="373" y="434"/>
                  <a:pt x="369" y="429"/>
                  <a:pt x="364" y="427"/>
                </a:cubicBezTo>
                <a:cubicBezTo>
                  <a:pt x="374" y="422"/>
                  <a:pt x="384" y="417"/>
                  <a:pt x="394" y="412"/>
                </a:cubicBezTo>
                <a:cubicBezTo>
                  <a:pt x="396" y="413"/>
                  <a:pt x="398" y="413"/>
                  <a:pt x="400" y="413"/>
                </a:cubicBezTo>
                <a:cubicBezTo>
                  <a:pt x="407" y="413"/>
                  <a:pt x="413" y="407"/>
                  <a:pt x="413" y="400"/>
                </a:cubicBezTo>
                <a:cubicBezTo>
                  <a:pt x="413" y="399"/>
                  <a:pt x="413" y="399"/>
                  <a:pt x="413" y="399"/>
                </a:cubicBezTo>
                <a:cubicBezTo>
                  <a:pt x="424" y="391"/>
                  <a:pt x="434" y="382"/>
                  <a:pt x="443" y="373"/>
                </a:cubicBezTo>
                <a:cubicBezTo>
                  <a:pt x="448" y="371"/>
                  <a:pt x="452" y="367"/>
                  <a:pt x="453" y="362"/>
                </a:cubicBezTo>
                <a:cubicBezTo>
                  <a:pt x="461" y="352"/>
                  <a:pt x="469" y="342"/>
                  <a:pt x="475" y="332"/>
                </a:cubicBezTo>
                <a:cubicBezTo>
                  <a:pt x="477" y="333"/>
                  <a:pt x="478" y="333"/>
                  <a:pt x="480" y="333"/>
                </a:cubicBezTo>
                <a:cubicBezTo>
                  <a:pt x="487" y="333"/>
                  <a:pt x="493" y="327"/>
                  <a:pt x="493" y="320"/>
                </a:cubicBezTo>
                <a:cubicBezTo>
                  <a:pt x="493" y="315"/>
                  <a:pt x="491" y="311"/>
                  <a:pt x="487" y="308"/>
                </a:cubicBezTo>
                <a:cubicBezTo>
                  <a:pt x="499" y="283"/>
                  <a:pt x="505" y="255"/>
                  <a:pt x="505" y="225"/>
                </a:cubicBezTo>
                <a:cubicBezTo>
                  <a:pt x="505" y="213"/>
                  <a:pt x="504" y="201"/>
                  <a:pt x="502" y="189"/>
                </a:cubicBezTo>
                <a:close/>
                <a:moveTo>
                  <a:pt x="560" y="226"/>
                </a:moveTo>
                <a:cubicBezTo>
                  <a:pt x="553" y="226"/>
                  <a:pt x="547" y="232"/>
                  <a:pt x="547" y="240"/>
                </a:cubicBezTo>
                <a:cubicBezTo>
                  <a:pt x="547" y="247"/>
                  <a:pt x="553" y="253"/>
                  <a:pt x="560" y="253"/>
                </a:cubicBezTo>
                <a:cubicBezTo>
                  <a:pt x="567" y="253"/>
                  <a:pt x="573" y="247"/>
                  <a:pt x="573" y="240"/>
                </a:cubicBezTo>
                <a:cubicBezTo>
                  <a:pt x="573" y="232"/>
                  <a:pt x="567" y="226"/>
                  <a:pt x="560" y="226"/>
                </a:cubicBezTo>
                <a:close/>
                <a:moveTo>
                  <a:pt x="520" y="266"/>
                </a:moveTo>
                <a:cubicBezTo>
                  <a:pt x="513" y="266"/>
                  <a:pt x="507" y="272"/>
                  <a:pt x="507" y="280"/>
                </a:cubicBezTo>
                <a:cubicBezTo>
                  <a:pt x="507" y="287"/>
                  <a:pt x="513" y="293"/>
                  <a:pt x="520" y="293"/>
                </a:cubicBezTo>
                <a:cubicBezTo>
                  <a:pt x="527" y="293"/>
                  <a:pt x="533" y="287"/>
                  <a:pt x="533" y="280"/>
                </a:cubicBezTo>
                <a:cubicBezTo>
                  <a:pt x="533" y="272"/>
                  <a:pt x="527" y="266"/>
                  <a:pt x="520" y="266"/>
                </a:cubicBezTo>
                <a:close/>
                <a:moveTo>
                  <a:pt x="560" y="306"/>
                </a:moveTo>
                <a:cubicBezTo>
                  <a:pt x="553" y="306"/>
                  <a:pt x="547" y="312"/>
                  <a:pt x="547" y="320"/>
                </a:cubicBezTo>
                <a:cubicBezTo>
                  <a:pt x="547" y="327"/>
                  <a:pt x="553" y="333"/>
                  <a:pt x="560" y="333"/>
                </a:cubicBezTo>
                <a:cubicBezTo>
                  <a:pt x="567" y="333"/>
                  <a:pt x="573" y="327"/>
                  <a:pt x="573" y="320"/>
                </a:cubicBezTo>
                <a:cubicBezTo>
                  <a:pt x="573" y="312"/>
                  <a:pt x="567" y="306"/>
                  <a:pt x="560" y="306"/>
                </a:cubicBezTo>
                <a:close/>
                <a:moveTo>
                  <a:pt x="520" y="346"/>
                </a:moveTo>
                <a:cubicBezTo>
                  <a:pt x="513" y="346"/>
                  <a:pt x="507" y="352"/>
                  <a:pt x="507" y="360"/>
                </a:cubicBezTo>
                <a:cubicBezTo>
                  <a:pt x="507" y="367"/>
                  <a:pt x="513" y="373"/>
                  <a:pt x="520" y="373"/>
                </a:cubicBezTo>
                <a:cubicBezTo>
                  <a:pt x="527" y="373"/>
                  <a:pt x="533" y="367"/>
                  <a:pt x="533" y="360"/>
                </a:cubicBezTo>
                <a:cubicBezTo>
                  <a:pt x="533" y="352"/>
                  <a:pt x="527" y="346"/>
                  <a:pt x="520" y="346"/>
                </a:cubicBezTo>
                <a:close/>
                <a:moveTo>
                  <a:pt x="600" y="346"/>
                </a:moveTo>
                <a:cubicBezTo>
                  <a:pt x="593" y="346"/>
                  <a:pt x="587" y="352"/>
                  <a:pt x="587" y="360"/>
                </a:cubicBezTo>
                <a:cubicBezTo>
                  <a:pt x="587" y="367"/>
                  <a:pt x="593" y="373"/>
                  <a:pt x="600" y="373"/>
                </a:cubicBezTo>
                <a:cubicBezTo>
                  <a:pt x="607" y="373"/>
                  <a:pt x="613" y="367"/>
                  <a:pt x="613" y="360"/>
                </a:cubicBezTo>
                <a:cubicBezTo>
                  <a:pt x="613" y="352"/>
                  <a:pt x="607" y="346"/>
                  <a:pt x="600" y="346"/>
                </a:cubicBezTo>
                <a:close/>
                <a:moveTo>
                  <a:pt x="480" y="386"/>
                </a:moveTo>
                <a:cubicBezTo>
                  <a:pt x="473" y="386"/>
                  <a:pt x="467" y="392"/>
                  <a:pt x="467" y="400"/>
                </a:cubicBezTo>
                <a:cubicBezTo>
                  <a:pt x="467" y="407"/>
                  <a:pt x="473" y="413"/>
                  <a:pt x="480" y="413"/>
                </a:cubicBezTo>
                <a:cubicBezTo>
                  <a:pt x="487" y="413"/>
                  <a:pt x="493" y="407"/>
                  <a:pt x="493" y="400"/>
                </a:cubicBezTo>
                <a:cubicBezTo>
                  <a:pt x="493" y="392"/>
                  <a:pt x="487" y="386"/>
                  <a:pt x="480" y="386"/>
                </a:cubicBezTo>
                <a:close/>
                <a:moveTo>
                  <a:pt x="560" y="386"/>
                </a:moveTo>
                <a:cubicBezTo>
                  <a:pt x="553" y="386"/>
                  <a:pt x="547" y="392"/>
                  <a:pt x="547" y="400"/>
                </a:cubicBezTo>
                <a:cubicBezTo>
                  <a:pt x="547" y="407"/>
                  <a:pt x="553" y="413"/>
                  <a:pt x="560" y="413"/>
                </a:cubicBezTo>
                <a:cubicBezTo>
                  <a:pt x="567" y="413"/>
                  <a:pt x="573" y="407"/>
                  <a:pt x="573" y="400"/>
                </a:cubicBezTo>
                <a:cubicBezTo>
                  <a:pt x="573" y="392"/>
                  <a:pt x="567" y="386"/>
                  <a:pt x="560" y="386"/>
                </a:cubicBezTo>
                <a:close/>
                <a:moveTo>
                  <a:pt x="440" y="426"/>
                </a:moveTo>
                <a:cubicBezTo>
                  <a:pt x="433" y="426"/>
                  <a:pt x="427" y="432"/>
                  <a:pt x="427" y="440"/>
                </a:cubicBezTo>
                <a:cubicBezTo>
                  <a:pt x="427" y="447"/>
                  <a:pt x="433" y="453"/>
                  <a:pt x="440" y="453"/>
                </a:cubicBezTo>
                <a:cubicBezTo>
                  <a:pt x="447" y="453"/>
                  <a:pt x="453" y="447"/>
                  <a:pt x="453" y="440"/>
                </a:cubicBezTo>
                <a:cubicBezTo>
                  <a:pt x="453" y="432"/>
                  <a:pt x="447" y="426"/>
                  <a:pt x="440" y="426"/>
                </a:cubicBezTo>
                <a:close/>
                <a:moveTo>
                  <a:pt x="520" y="426"/>
                </a:moveTo>
                <a:cubicBezTo>
                  <a:pt x="513" y="426"/>
                  <a:pt x="507" y="432"/>
                  <a:pt x="507" y="440"/>
                </a:cubicBezTo>
                <a:cubicBezTo>
                  <a:pt x="507" y="447"/>
                  <a:pt x="513" y="453"/>
                  <a:pt x="520" y="453"/>
                </a:cubicBezTo>
                <a:cubicBezTo>
                  <a:pt x="527" y="453"/>
                  <a:pt x="533" y="447"/>
                  <a:pt x="533" y="440"/>
                </a:cubicBezTo>
                <a:cubicBezTo>
                  <a:pt x="533" y="432"/>
                  <a:pt x="527" y="426"/>
                  <a:pt x="520" y="426"/>
                </a:cubicBezTo>
                <a:close/>
                <a:moveTo>
                  <a:pt x="600" y="426"/>
                </a:moveTo>
                <a:cubicBezTo>
                  <a:pt x="593" y="426"/>
                  <a:pt x="587" y="432"/>
                  <a:pt x="587" y="440"/>
                </a:cubicBezTo>
                <a:cubicBezTo>
                  <a:pt x="587" y="447"/>
                  <a:pt x="593" y="453"/>
                  <a:pt x="600" y="453"/>
                </a:cubicBezTo>
                <a:cubicBezTo>
                  <a:pt x="607" y="453"/>
                  <a:pt x="613" y="447"/>
                  <a:pt x="613" y="440"/>
                </a:cubicBezTo>
                <a:cubicBezTo>
                  <a:pt x="613" y="432"/>
                  <a:pt x="607" y="426"/>
                  <a:pt x="600" y="426"/>
                </a:cubicBezTo>
                <a:close/>
                <a:moveTo>
                  <a:pt x="320" y="466"/>
                </a:moveTo>
                <a:cubicBezTo>
                  <a:pt x="313" y="466"/>
                  <a:pt x="307" y="472"/>
                  <a:pt x="307" y="480"/>
                </a:cubicBezTo>
                <a:cubicBezTo>
                  <a:pt x="307" y="487"/>
                  <a:pt x="313" y="493"/>
                  <a:pt x="320" y="493"/>
                </a:cubicBezTo>
                <a:cubicBezTo>
                  <a:pt x="327" y="493"/>
                  <a:pt x="333" y="487"/>
                  <a:pt x="333" y="480"/>
                </a:cubicBezTo>
                <a:cubicBezTo>
                  <a:pt x="333" y="472"/>
                  <a:pt x="327" y="466"/>
                  <a:pt x="320" y="466"/>
                </a:cubicBezTo>
                <a:close/>
                <a:moveTo>
                  <a:pt x="400" y="466"/>
                </a:moveTo>
                <a:cubicBezTo>
                  <a:pt x="393" y="466"/>
                  <a:pt x="387" y="472"/>
                  <a:pt x="387" y="480"/>
                </a:cubicBezTo>
                <a:cubicBezTo>
                  <a:pt x="387" y="487"/>
                  <a:pt x="393" y="493"/>
                  <a:pt x="400" y="493"/>
                </a:cubicBezTo>
                <a:cubicBezTo>
                  <a:pt x="407" y="493"/>
                  <a:pt x="413" y="487"/>
                  <a:pt x="413" y="480"/>
                </a:cubicBezTo>
                <a:cubicBezTo>
                  <a:pt x="413" y="472"/>
                  <a:pt x="407" y="466"/>
                  <a:pt x="400" y="466"/>
                </a:cubicBezTo>
                <a:close/>
                <a:moveTo>
                  <a:pt x="480" y="466"/>
                </a:moveTo>
                <a:cubicBezTo>
                  <a:pt x="473" y="466"/>
                  <a:pt x="467" y="472"/>
                  <a:pt x="467" y="480"/>
                </a:cubicBezTo>
                <a:cubicBezTo>
                  <a:pt x="467" y="487"/>
                  <a:pt x="473" y="493"/>
                  <a:pt x="480" y="493"/>
                </a:cubicBezTo>
                <a:cubicBezTo>
                  <a:pt x="487" y="493"/>
                  <a:pt x="493" y="487"/>
                  <a:pt x="493" y="480"/>
                </a:cubicBezTo>
                <a:cubicBezTo>
                  <a:pt x="493" y="472"/>
                  <a:pt x="487" y="466"/>
                  <a:pt x="480" y="466"/>
                </a:cubicBezTo>
                <a:close/>
                <a:moveTo>
                  <a:pt x="560" y="466"/>
                </a:moveTo>
                <a:cubicBezTo>
                  <a:pt x="553" y="466"/>
                  <a:pt x="547" y="472"/>
                  <a:pt x="547" y="480"/>
                </a:cubicBezTo>
                <a:cubicBezTo>
                  <a:pt x="547" y="487"/>
                  <a:pt x="553" y="493"/>
                  <a:pt x="560" y="493"/>
                </a:cubicBezTo>
                <a:cubicBezTo>
                  <a:pt x="567" y="493"/>
                  <a:pt x="573" y="487"/>
                  <a:pt x="573" y="480"/>
                </a:cubicBezTo>
                <a:cubicBezTo>
                  <a:pt x="573" y="472"/>
                  <a:pt x="567" y="466"/>
                  <a:pt x="560" y="466"/>
                </a:cubicBezTo>
                <a:close/>
                <a:moveTo>
                  <a:pt x="360" y="506"/>
                </a:moveTo>
                <a:cubicBezTo>
                  <a:pt x="353" y="506"/>
                  <a:pt x="347" y="512"/>
                  <a:pt x="347" y="520"/>
                </a:cubicBezTo>
                <a:cubicBezTo>
                  <a:pt x="347" y="527"/>
                  <a:pt x="353" y="533"/>
                  <a:pt x="360" y="533"/>
                </a:cubicBezTo>
                <a:cubicBezTo>
                  <a:pt x="367" y="533"/>
                  <a:pt x="373" y="527"/>
                  <a:pt x="373" y="520"/>
                </a:cubicBezTo>
                <a:cubicBezTo>
                  <a:pt x="373" y="512"/>
                  <a:pt x="367" y="506"/>
                  <a:pt x="360" y="506"/>
                </a:cubicBezTo>
                <a:close/>
                <a:moveTo>
                  <a:pt x="440" y="506"/>
                </a:moveTo>
                <a:cubicBezTo>
                  <a:pt x="433" y="506"/>
                  <a:pt x="427" y="512"/>
                  <a:pt x="427" y="520"/>
                </a:cubicBezTo>
                <a:cubicBezTo>
                  <a:pt x="427" y="527"/>
                  <a:pt x="433" y="533"/>
                  <a:pt x="440" y="533"/>
                </a:cubicBezTo>
                <a:cubicBezTo>
                  <a:pt x="447" y="533"/>
                  <a:pt x="453" y="527"/>
                  <a:pt x="453" y="520"/>
                </a:cubicBezTo>
                <a:cubicBezTo>
                  <a:pt x="453" y="512"/>
                  <a:pt x="447" y="506"/>
                  <a:pt x="440" y="506"/>
                </a:cubicBezTo>
                <a:close/>
                <a:moveTo>
                  <a:pt x="520" y="506"/>
                </a:moveTo>
                <a:cubicBezTo>
                  <a:pt x="513" y="506"/>
                  <a:pt x="507" y="512"/>
                  <a:pt x="507" y="520"/>
                </a:cubicBezTo>
                <a:cubicBezTo>
                  <a:pt x="507" y="527"/>
                  <a:pt x="513" y="533"/>
                  <a:pt x="520" y="533"/>
                </a:cubicBezTo>
                <a:cubicBezTo>
                  <a:pt x="527" y="533"/>
                  <a:pt x="533" y="527"/>
                  <a:pt x="533" y="520"/>
                </a:cubicBezTo>
                <a:cubicBezTo>
                  <a:pt x="533" y="512"/>
                  <a:pt x="527" y="506"/>
                  <a:pt x="520" y="506"/>
                </a:cubicBezTo>
                <a:close/>
                <a:moveTo>
                  <a:pt x="560" y="546"/>
                </a:moveTo>
                <a:cubicBezTo>
                  <a:pt x="553" y="546"/>
                  <a:pt x="547" y="552"/>
                  <a:pt x="547" y="560"/>
                </a:cubicBezTo>
                <a:cubicBezTo>
                  <a:pt x="547" y="567"/>
                  <a:pt x="553" y="573"/>
                  <a:pt x="560" y="573"/>
                </a:cubicBezTo>
                <a:cubicBezTo>
                  <a:pt x="567" y="573"/>
                  <a:pt x="573" y="567"/>
                  <a:pt x="573" y="560"/>
                </a:cubicBezTo>
                <a:cubicBezTo>
                  <a:pt x="573" y="552"/>
                  <a:pt x="567" y="546"/>
                  <a:pt x="560" y="546"/>
                </a:cubicBezTo>
                <a:close/>
                <a:moveTo>
                  <a:pt x="611" y="593"/>
                </a:moveTo>
                <a:cubicBezTo>
                  <a:pt x="612" y="593"/>
                  <a:pt x="612" y="594"/>
                  <a:pt x="613" y="594"/>
                </a:cubicBezTo>
                <a:cubicBezTo>
                  <a:pt x="618" y="599"/>
                  <a:pt x="622" y="601"/>
                  <a:pt x="626" y="605"/>
                </a:cubicBezTo>
                <a:cubicBezTo>
                  <a:pt x="622" y="605"/>
                  <a:pt x="617" y="605"/>
                  <a:pt x="612" y="605"/>
                </a:cubicBezTo>
                <a:cubicBezTo>
                  <a:pt x="613" y="604"/>
                  <a:pt x="613" y="602"/>
                  <a:pt x="613" y="600"/>
                </a:cubicBezTo>
                <a:cubicBezTo>
                  <a:pt x="613" y="597"/>
                  <a:pt x="613" y="595"/>
                  <a:pt x="611" y="5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Message"/>
          <p:cNvSpPr>
            <a:spLocks noChangeAspect="1" noEditPoints="1"/>
          </p:cNvSpPr>
          <p:nvPr userDrawn="1"/>
        </p:nvSpPr>
        <p:spPr bwMode="auto">
          <a:xfrm>
            <a:off x="8185752" y="1456727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Phone"/>
          <p:cNvSpPr>
            <a:spLocks noChangeAspect="1" noEditPoints="1"/>
          </p:cNvSpPr>
          <p:nvPr userDrawn="1"/>
        </p:nvSpPr>
        <p:spPr bwMode="auto">
          <a:xfrm>
            <a:off x="8450242" y="1433708"/>
            <a:ext cx="165100" cy="163513"/>
          </a:xfrm>
          <a:custGeom>
            <a:avLst/>
            <a:gdLst>
              <a:gd name="T0" fmla="*/ 133 w 673"/>
              <a:gd name="T1" fmla="*/ 1 h 668"/>
              <a:gd name="T2" fmla="*/ 98 w 673"/>
              <a:gd name="T3" fmla="*/ 11 h 668"/>
              <a:gd name="T4" fmla="*/ 15 w 673"/>
              <a:gd name="T5" fmla="*/ 88 h 668"/>
              <a:gd name="T6" fmla="*/ 1 w 673"/>
              <a:gd name="T7" fmla="*/ 121 h 668"/>
              <a:gd name="T8" fmla="*/ 29 w 673"/>
              <a:gd name="T9" fmla="*/ 226 h 668"/>
              <a:gd name="T10" fmla="*/ 207 w 673"/>
              <a:gd name="T11" fmla="*/ 461 h 668"/>
              <a:gd name="T12" fmla="*/ 442 w 673"/>
              <a:gd name="T13" fmla="*/ 639 h 668"/>
              <a:gd name="T14" fmla="*/ 547 w 673"/>
              <a:gd name="T15" fmla="*/ 667 h 668"/>
              <a:gd name="T16" fmla="*/ 547 w 673"/>
              <a:gd name="T17" fmla="*/ 667 h 668"/>
              <a:gd name="T18" fmla="*/ 580 w 673"/>
              <a:gd name="T19" fmla="*/ 653 h 668"/>
              <a:gd name="T20" fmla="*/ 611 w 673"/>
              <a:gd name="T21" fmla="*/ 625 h 668"/>
              <a:gd name="T22" fmla="*/ 657 w 673"/>
              <a:gd name="T23" fmla="*/ 570 h 668"/>
              <a:gd name="T24" fmla="*/ 657 w 673"/>
              <a:gd name="T25" fmla="*/ 570 h 668"/>
              <a:gd name="T26" fmla="*/ 653 w 673"/>
              <a:gd name="T27" fmla="*/ 507 h 668"/>
              <a:gd name="T28" fmla="*/ 516 w 673"/>
              <a:gd name="T29" fmla="*/ 417 h 668"/>
              <a:gd name="T30" fmla="*/ 466 w 673"/>
              <a:gd name="T31" fmla="*/ 421 h 668"/>
              <a:gd name="T32" fmla="*/ 405 w 673"/>
              <a:gd name="T33" fmla="*/ 455 h 668"/>
              <a:gd name="T34" fmla="*/ 302 w 673"/>
              <a:gd name="T35" fmla="*/ 366 h 668"/>
              <a:gd name="T36" fmla="*/ 213 w 673"/>
              <a:gd name="T37" fmla="*/ 264 h 668"/>
              <a:gd name="T38" fmla="*/ 248 w 673"/>
              <a:gd name="T39" fmla="*/ 203 h 668"/>
              <a:gd name="T40" fmla="*/ 251 w 673"/>
              <a:gd name="T41" fmla="*/ 152 h 668"/>
              <a:gd name="T42" fmla="*/ 206 w 673"/>
              <a:gd name="T43" fmla="*/ 83 h 668"/>
              <a:gd name="T44" fmla="*/ 161 w 673"/>
              <a:gd name="T45" fmla="*/ 15 h 668"/>
              <a:gd name="T46" fmla="*/ 133 w 673"/>
              <a:gd name="T47" fmla="*/ 1 h 668"/>
              <a:gd name="T48" fmla="*/ 139 w 673"/>
              <a:gd name="T49" fmla="*/ 31 h 668"/>
              <a:gd name="T50" fmla="*/ 183 w 673"/>
              <a:gd name="T51" fmla="*/ 97 h 668"/>
              <a:gd name="T52" fmla="*/ 228 w 673"/>
              <a:gd name="T53" fmla="*/ 166 h 668"/>
              <a:gd name="T54" fmla="*/ 224 w 673"/>
              <a:gd name="T55" fmla="*/ 190 h 668"/>
              <a:gd name="T56" fmla="*/ 182 w 673"/>
              <a:gd name="T57" fmla="*/ 264 h 668"/>
              <a:gd name="T58" fmla="*/ 284 w 673"/>
              <a:gd name="T59" fmla="*/ 385 h 668"/>
              <a:gd name="T60" fmla="*/ 404 w 673"/>
              <a:gd name="T61" fmla="*/ 486 h 668"/>
              <a:gd name="T62" fmla="*/ 478 w 673"/>
              <a:gd name="T63" fmla="*/ 444 h 668"/>
              <a:gd name="T64" fmla="*/ 503 w 673"/>
              <a:gd name="T65" fmla="*/ 440 h 668"/>
              <a:gd name="T66" fmla="*/ 637 w 673"/>
              <a:gd name="T67" fmla="*/ 529 h 668"/>
              <a:gd name="T68" fmla="*/ 635 w 673"/>
              <a:gd name="T69" fmla="*/ 555 h 668"/>
              <a:gd name="T70" fmla="*/ 635 w 673"/>
              <a:gd name="T71" fmla="*/ 555 h 668"/>
              <a:gd name="T72" fmla="*/ 635 w 673"/>
              <a:gd name="T73" fmla="*/ 555 h 668"/>
              <a:gd name="T74" fmla="*/ 592 w 673"/>
              <a:gd name="T75" fmla="*/ 606 h 668"/>
              <a:gd name="T76" fmla="*/ 564 w 673"/>
              <a:gd name="T77" fmla="*/ 632 h 668"/>
              <a:gd name="T78" fmla="*/ 548 w 673"/>
              <a:gd name="T79" fmla="*/ 641 h 668"/>
              <a:gd name="T80" fmla="*/ 453 w 673"/>
              <a:gd name="T81" fmla="*/ 615 h 668"/>
              <a:gd name="T82" fmla="*/ 226 w 673"/>
              <a:gd name="T83" fmla="*/ 442 h 668"/>
              <a:gd name="T84" fmla="*/ 226 w 673"/>
              <a:gd name="T85" fmla="*/ 442 h 668"/>
              <a:gd name="T86" fmla="*/ 226 w 673"/>
              <a:gd name="T87" fmla="*/ 442 h 668"/>
              <a:gd name="T88" fmla="*/ 53 w 673"/>
              <a:gd name="T89" fmla="*/ 215 h 668"/>
              <a:gd name="T90" fmla="*/ 28 w 673"/>
              <a:gd name="T91" fmla="*/ 120 h 668"/>
              <a:gd name="T92" fmla="*/ 36 w 673"/>
              <a:gd name="T93" fmla="*/ 104 h 668"/>
              <a:gd name="T94" fmla="*/ 62 w 673"/>
              <a:gd name="T95" fmla="*/ 76 h 668"/>
              <a:gd name="T96" fmla="*/ 113 w 673"/>
              <a:gd name="T97" fmla="*/ 33 h 668"/>
              <a:gd name="T98" fmla="*/ 139 w 673"/>
              <a:gd name="T99" fmla="*/ 31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3" h="668">
                <a:moveTo>
                  <a:pt x="133" y="1"/>
                </a:moveTo>
                <a:cubicBezTo>
                  <a:pt x="122" y="0"/>
                  <a:pt x="110" y="3"/>
                  <a:pt x="98" y="11"/>
                </a:cubicBezTo>
                <a:cubicBezTo>
                  <a:pt x="67" y="36"/>
                  <a:pt x="37" y="58"/>
                  <a:pt x="15" y="88"/>
                </a:cubicBezTo>
                <a:cubicBezTo>
                  <a:pt x="7" y="98"/>
                  <a:pt x="0" y="108"/>
                  <a:pt x="1" y="121"/>
                </a:cubicBezTo>
                <a:cubicBezTo>
                  <a:pt x="1" y="133"/>
                  <a:pt x="3" y="170"/>
                  <a:pt x="29" y="226"/>
                </a:cubicBezTo>
                <a:cubicBezTo>
                  <a:pt x="55" y="283"/>
                  <a:pt x="107" y="360"/>
                  <a:pt x="207" y="461"/>
                </a:cubicBezTo>
                <a:cubicBezTo>
                  <a:pt x="308" y="561"/>
                  <a:pt x="386" y="613"/>
                  <a:pt x="442" y="639"/>
                </a:cubicBezTo>
                <a:cubicBezTo>
                  <a:pt x="498" y="666"/>
                  <a:pt x="535" y="667"/>
                  <a:pt x="547" y="667"/>
                </a:cubicBezTo>
                <a:lnTo>
                  <a:pt x="547" y="667"/>
                </a:lnTo>
                <a:cubicBezTo>
                  <a:pt x="560" y="668"/>
                  <a:pt x="570" y="661"/>
                  <a:pt x="580" y="653"/>
                </a:cubicBezTo>
                <a:cubicBezTo>
                  <a:pt x="590" y="646"/>
                  <a:pt x="601" y="635"/>
                  <a:pt x="611" y="625"/>
                </a:cubicBezTo>
                <a:cubicBezTo>
                  <a:pt x="632" y="604"/>
                  <a:pt x="650" y="581"/>
                  <a:pt x="657" y="570"/>
                </a:cubicBezTo>
                <a:lnTo>
                  <a:pt x="657" y="570"/>
                </a:lnTo>
                <a:cubicBezTo>
                  <a:pt x="673" y="547"/>
                  <a:pt x="670" y="520"/>
                  <a:pt x="653" y="507"/>
                </a:cubicBezTo>
                <a:cubicBezTo>
                  <a:pt x="607" y="478"/>
                  <a:pt x="563" y="446"/>
                  <a:pt x="516" y="417"/>
                </a:cubicBezTo>
                <a:cubicBezTo>
                  <a:pt x="501" y="408"/>
                  <a:pt x="482" y="412"/>
                  <a:pt x="466" y="421"/>
                </a:cubicBezTo>
                <a:cubicBezTo>
                  <a:pt x="452" y="428"/>
                  <a:pt x="414" y="450"/>
                  <a:pt x="405" y="455"/>
                </a:cubicBezTo>
                <a:cubicBezTo>
                  <a:pt x="398" y="451"/>
                  <a:pt x="367" y="431"/>
                  <a:pt x="302" y="366"/>
                </a:cubicBezTo>
                <a:cubicBezTo>
                  <a:pt x="237" y="301"/>
                  <a:pt x="218" y="270"/>
                  <a:pt x="213" y="264"/>
                </a:cubicBezTo>
                <a:cubicBezTo>
                  <a:pt x="219" y="254"/>
                  <a:pt x="240" y="216"/>
                  <a:pt x="248" y="203"/>
                </a:cubicBezTo>
                <a:cubicBezTo>
                  <a:pt x="258" y="184"/>
                  <a:pt x="259" y="165"/>
                  <a:pt x="251" y="152"/>
                </a:cubicBezTo>
                <a:cubicBezTo>
                  <a:pt x="234" y="126"/>
                  <a:pt x="220" y="104"/>
                  <a:pt x="206" y="83"/>
                </a:cubicBezTo>
                <a:cubicBezTo>
                  <a:pt x="185" y="52"/>
                  <a:pt x="166" y="22"/>
                  <a:pt x="161" y="15"/>
                </a:cubicBezTo>
                <a:cubicBezTo>
                  <a:pt x="155" y="7"/>
                  <a:pt x="145" y="1"/>
                  <a:pt x="133" y="1"/>
                </a:cubicBezTo>
                <a:close/>
                <a:moveTo>
                  <a:pt x="139" y="31"/>
                </a:moveTo>
                <a:cubicBezTo>
                  <a:pt x="142" y="34"/>
                  <a:pt x="163" y="66"/>
                  <a:pt x="183" y="97"/>
                </a:cubicBezTo>
                <a:cubicBezTo>
                  <a:pt x="204" y="128"/>
                  <a:pt x="225" y="160"/>
                  <a:pt x="228" y="166"/>
                </a:cubicBezTo>
                <a:cubicBezTo>
                  <a:pt x="231" y="176"/>
                  <a:pt x="228" y="182"/>
                  <a:pt x="224" y="190"/>
                </a:cubicBezTo>
                <a:cubicBezTo>
                  <a:pt x="210" y="216"/>
                  <a:pt x="195" y="242"/>
                  <a:pt x="182" y="264"/>
                </a:cubicBezTo>
                <a:cubicBezTo>
                  <a:pt x="224" y="325"/>
                  <a:pt x="242" y="342"/>
                  <a:pt x="284" y="385"/>
                </a:cubicBezTo>
                <a:cubicBezTo>
                  <a:pt x="321" y="421"/>
                  <a:pt x="359" y="459"/>
                  <a:pt x="404" y="486"/>
                </a:cubicBezTo>
                <a:cubicBezTo>
                  <a:pt x="429" y="472"/>
                  <a:pt x="453" y="458"/>
                  <a:pt x="478" y="444"/>
                </a:cubicBezTo>
                <a:cubicBezTo>
                  <a:pt x="486" y="439"/>
                  <a:pt x="495" y="440"/>
                  <a:pt x="503" y="440"/>
                </a:cubicBezTo>
                <a:cubicBezTo>
                  <a:pt x="513" y="447"/>
                  <a:pt x="630" y="524"/>
                  <a:pt x="637" y="529"/>
                </a:cubicBezTo>
                <a:cubicBezTo>
                  <a:pt x="639" y="530"/>
                  <a:pt x="645" y="541"/>
                  <a:pt x="635" y="555"/>
                </a:cubicBezTo>
                <a:lnTo>
                  <a:pt x="635" y="555"/>
                </a:lnTo>
                <a:lnTo>
                  <a:pt x="635" y="555"/>
                </a:lnTo>
                <a:cubicBezTo>
                  <a:pt x="630" y="563"/>
                  <a:pt x="611" y="586"/>
                  <a:pt x="592" y="606"/>
                </a:cubicBezTo>
                <a:cubicBezTo>
                  <a:pt x="582" y="616"/>
                  <a:pt x="572" y="626"/>
                  <a:pt x="564" y="632"/>
                </a:cubicBezTo>
                <a:cubicBezTo>
                  <a:pt x="556" y="638"/>
                  <a:pt x="548" y="641"/>
                  <a:pt x="548" y="641"/>
                </a:cubicBezTo>
                <a:cubicBezTo>
                  <a:pt x="535" y="640"/>
                  <a:pt x="506" y="640"/>
                  <a:pt x="453" y="615"/>
                </a:cubicBezTo>
                <a:cubicBezTo>
                  <a:pt x="400" y="590"/>
                  <a:pt x="325" y="541"/>
                  <a:pt x="226" y="442"/>
                </a:cubicBezTo>
                <a:lnTo>
                  <a:pt x="226" y="442"/>
                </a:lnTo>
                <a:lnTo>
                  <a:pt x="226" y="442"/>
                </a:lnTo>
                <a:cubicBezTo>
                  <a:pt x="127" y="343"/>
                  <a:pt x="78" y="268"/>
                  <a:pt x="53" y="215"/>
                </a:cubicBezTo>
                <a:cubicBezTo>
                  <a:pt x="28" y="162"/>
                  <a:pt x="28" y="133"/>
                  <a:pt x="28" y="120"/>
                </a:cubicBezTo>
                <a:cubicBezTo>
                  <a:pt x="28" y="120"/>
                  <a:pt x="30" y="113"/>
                  <a:pt x="36" y="104"/>
                </a:cubicBezTo>
                <a:cubicBezTo>
                  <a:pt x="43" y="96"/>
                  <a:pt x="52" y="86"/>
                  <a:pt x="62" y="76"/>
                </a:cubicBezTo>
                <a:cubicBezTo>
                  <a:pt x="82" y="57"/>
                  <a:pt x="105" y="39"/>
                  <a:pt x="113" y="33"/>
                </a:cubicBezTo>
                <a:cubicBezTo>
                  <a:pt x="123" y="26"/>
                  <a:pt x="132" y="24"/>
                  <a:pt x="139" y="3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Sorting (A-Z)"/>
          <p:cNvSpPr>
            <a:spLocks noChangeAspect="1" noEditPoints="1"/>
          </p:cNvSpPr>
          <p:nvPr userDrawn="1"/>
        </p:nvSpPr>
        <p:spPr bwMode="auto">
          <a:xfrm>
            <a:off x="8736123" y="1440852"/>
            <a:ext cx="158750" cy="149225"/>
          </a:xfrm>
          <a:custGeom>
            <a:avLst/>
            <a:gdLst>
              <a:gd name="T0" fmla="*/ 88 w 653"/>
              <a:gd name="T1" fmla="*/ 0 h 612"/>
              <a:gd name="T2" fmla="*/ 0 w 653"/>
              <a:gd name="T3" fmla="*/ 228 h 612"/>
              <a:gd name="T4" fmla="*/ 42 w 653"/>
              <a:gd name="T5" fmla="*/ 228 h 612"/>
              <a:gd name="T6" fmla="*/ 63 w 653"/>
              <a:gd name="T7" fmla="*/ 168 h 612"/>
              <a:gd name="T8" fmla="*/ 154 w 653"/>
              <a:gd name="T9" fmla="*/ 168 h 612"/>
              <a:gd name="T10" fmla="*/ 176 w 653"/>
              <a:gd name="T11" fmla="*/ 228 h 612"/>
              <a:gd name="T12" fmla="*/ 219 w 653"/>
              <a:gd name="T13" fmla="*/ 228 h 612"/>
              <a:gd name="T14" fmla="*/ 131 w 653"/>
              <a:gd name="T15" fmla="*/ 0 h 612"/>
              <a:gd name="T16" fmla="*/ 88 w 653"/>
              <a:gd name="T17" fmla="*/ 0 h 612"/>
              <a:gd name="T18" fmla="*/ 109 w 653"/>
              <a:gd name="T19" fmla="*/ 39 h 612"/>
              <a:gd name="T20" fmla="*/ 110 w 653"/>
              <a:gd name="T21" fmla="*/ 39 h 612"/>
              <a:gd name="T22" fmla="*/ 144 w 653"/>
              <a:gd name="T23" fmla="*/ 138 h 612"/>
              <a:gd name="T24" fmla="*/ 74 w 653"/>
              <a:gd name="T25" fmla="*/ 138 h 612"/>
              <a:gd name="T26" fmla="*/ 109 w 653"/>
              <a:gd name="T27" fmla="*/ 39 h 612"/>
              <a:gd name="T28" fmla="*/ 512 w 653"/>
              <a:gd name="T29" fmla="*/ 85 h 612"/>
              <a:gd name="T30" fmla="*/ 499 w 653"/>
              <a:gd name="T31" fmla="*/ 99 h 612"/>
              <a:gd name="T32" fmla="*/ 499 w 653"/>
              <a:gd name="T33" fmla="*/ 492 h 612"/>
              <a:gd name="T34" fmla="*/ 403 w 653"/>
              <a:gd name="T35" fmla="*/ 397 h 612"/>
              <a:gd name="T36" fmla="*/ 394 w 653"/>
              <a:gd name="T37" fmla="*/ 393 h 612"/>
              <a:gd name="T38" fmla="*/ 384 w 653"/>
              <a:gd name="T39" fmla="*/ 416 h 612"/>
              <a:gd name="T40" fmla="*/ 512 w 653"/>
              <a:gd name="T41" fmla="*/ 544 h 612"/>
              <a:gd name="T42" fmla="*/ 640 w 653"/>
              <a:gd name="T43" fmla="*/ 416 h 612"/>
              <a:gd name="T44" fmla="*/ 621 w 653"/>
              <a:gd name="T45" fmla="*/ 397 h 612"/>
              <a:gd name="T46" fmla="*/ 526 w 653"/>
              <a:gd name="T47" fmla="*/ 492 h 612"/>
              <a:gd name="T48" fmla="*/ 526 w 653"/>
              <a:gd name="T49" fmla="*/ 99 h 612"/>
              <a:gd name="T50" fmla="*/ 512 w 653"/>
              <a:gd name="T51" fmla="*/ 85 h 612"/>
              <a:gd name="T52" fmla="*/ 26 w 653"/>
              <a:gd name="T53" fmla="*/ 384 h 612"/>
              <a:gd name="T54" fmla="*/ 26 w 653"/>
              <a:gd name="T55" fmla="*/ 419 h 612"/>
              <a:gd name="T56" fmla="*/ 149 w 653"/>
              <a:gd name="T57" fmla="*/ 419 h 612"/>
              <a:gd name="T58" fmla="*/ 16 w 653"/>
              <a:gd name="T59" fmla="*/ 580 h 612"/>
              <a:gd name="T60" fmla="*/ 16 w 653"/>
              <a:gd name="T61" fmla="*/ 612 h 612"/>
              <a:gd name="T62" fmla="*/ 203 w 653"/>
              <a:gd name="T63" fmla="*/ 612 h 612"/>
              <a:gd name="T64" fmla="*/ 203 w 653"/>
              <a:gd name="T65" fmla="*/ 578 h 612"/>
              <a:gd name="T66" fmla="*/ 67 w 653"/>
              <a:gd name="T67" fmla="*/ 578 h 612"/>
              <a:gd name="T68" fmla="*/ 200 w 653"/>
              <a:gd name="T69" fmla="*/ 414 h 612"/>
              <a:gd name="T70" fmla="*/ 200 w 653"/>
              <a:gd name="T71" fmla="*/ 384 h 612"/>
              <a:gd name="T72" fmla="*/ 26 w 653"/>
              <a:gd name="T73" fmla="*/ 384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3" h="612">
                <a:moveTo>
                  <a:pt x="88" y="0"/>
                </a:moveTo>
                <a:lnTo>
                  <a:pt x="0" y="228"/>
                </a:lnTo>
                <a:lnTo>
                  <a:pt x="42" y="228"/>
                </a:lnTo>
                <a:lnTo>
                  <a:pt x="63" y="168"/>
                </a:lnTo>
                <a:lnTo>
                  <a:pt x="154" y="168"/>
                </a:lnTo>
                <a:lnTo>
                  <a:pt x="176" y="228"/>
                </a:lnTo>
                <a:lnTo>
                  <a:pt x="219" y="228"/>
                </a:lnTo>
                <a:lnTo>
                  <a:pt x="131" y="0"/>
                </a:lnTo>
                <a:lnTo>
                  <a:pt x="88" y="0"/>
                </a:lnTo>
                <a:close/>
                <a:moveTo>
                  <a:pt x="109" y="39"/>
                </a:moveTo>
                <a:lnTo>
                  <a:pt x="110" y="39"/>
                </a:lnTo>
                <a:lnTo>
                  <a:pt x="144" y="138"/>
                </a:lnTo>
                <a:lnTo>
                  <a:pt x="74" y="138"/>
                </a:lnTo>
                <a:lnTo>
                  <a:pt x="109" y="39"/>
                </a:lnTo>
                <a:close/>
                <a:moveTo>
                  <a:pt x="512" y="85"/>
                </a:moveTo>
                <a:cubicBezTo>
                  <a:pt x="505" y="85"/>
                  <a:pt x="499" y="91"/>
                  <a:pt x="499" y="99"/>
                </a:cubicBezTo>
                <a:lnTo>
                  <a:pt x="499" y="492"/>
                </a:lnTo>
                <a:lnTo>
                  <a:pt x="403" y="397"/>
                </a:lnTo>
                <a:cubicBezTo>
                  <a:pt x="401" y="394"/>
                  <a:pt x="397" y="393"/>
                  <a:pt x="394" y="393"/>
                </a:cubicBezTo>
                <a:cubicBezTo>
                  <a:pt x="382" y="393"/>
                  <a:pt x="376" y="407"/>
                  <a:pt x="384" y="416"/>
                </a:cubicBezTo>
                <a:lnTo>
                  <a:pt x="512" y="544"/>
                </a:lnTo>
                <a:lnTo>
                  <a:pt x="640" y="416"/>
                </a:lnTo>
                <a:cubicBezTo>
                  <a:pt x="653" y="403"/>
                  <a:pt x="634" y="384"/>
                  <a:pt x="621" y="397"/>
                </a:cubicBezTo>
                <a:lnTo>
                  <a:pt x="526" y="492"/>
                </a:lnTo>
                <a:lnTo>
                  <a:pt x="526" y="99"/>
                </a:lnTo>
                <a:cubicBezTo>
                  <a:pt x="526" y="91"/>
                  <a:pt x="520" y="85"/>
                  <a:pt x="512" y="85"/>
                </a:cubicBezTo>
                <a:close/>
                <a:moveTo>
                  <a:pt x="26" y="384"/>
                </a:moveTo>
                <a:lnTo>
                  <a:pt x="26" y="419"/>
                </a:lnTo>
                <a:lnTo>
                  <a:pt x="149" y="419"/>
                </a:lnTo>
                <a:lnTo>
                  <a:pt x="16" y="580"/>
                </a:lnTo>
                <a:lnTo>
                  <a:pt x="16" y="612"/>
                </a:lnTo>
                <a:lnTo>
                  <a:pt x="203" y="612"/>
                </a:lnTo>
                <a:lnTo>
                  <a:pt x="203" y="578"/>
                </a:lnTo>
                <a:lnTo>
                  <a:pt x="67" y="578"/>
                </a:lnTo>
                <a:lnTo>
                  <a:pt x="200" y="414"/>
                </a:lnTo>
                <a:lnTo>
                  <a:pt x="200" y="384"/>
                </a:lnTo>
                <a:lnTo>
                  <a:pt x="26" y="38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Add to Cart"/>
          <p:cNvSpPr>
            <a:spLocks noChangeAspect="1" noEditPoints="1"/>
          </p:cNvSpPr>
          <p:nvPr userDrawn="1"/>
        </p:nvSpPr>
        <p:spPr bwMode="auto">
          <a:xfrm>
            <a:off x="8987157" y="1435295"/>
            <a:ext cx="155575" cy="160338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Price Tag"/>
          <p:cNvSpPr>
            <a:spLocks noChangeAspect="1" noEditPoints="1"/>
          </p:cNvSpPr>
          <p:nvPr userDrawn="1"/>
        </p:nvSpPr>
        <p:spPr bwMode="auto">
          <a:xfrm>
            <a:off x="9464580" y="1440058"/>
            <a:ext cx="152400" cy="150813"/>
          </a:xfrm>
          <a:custGeom>
            <a:avLst/>
            <a:gdLst>
              <a:gd name="T0" fmla="*/ 344 w 619"/>
              <a:gd name="T1" fmla="*/ 2 h 618"/>
              <a:gd name="T2" fmla="*/ 316 w 619"/>
              <a:gd name="T3" fmla="*/ 15 h 618"/>
              <a:gd name="T4" fmla="*/ 14 w 619"/>
              <a:gd name="T5" fmla="*/ 317 h 618"/>
              <a:gd name="T6" fmla="*/ 14 w 619"/>
              <a:gd name="T7" fmla="*/ 371 h 618"/>
              <a:gd name="T8" fmla="*/ 14 w 619"/>
              <a:gd name="T9" fmla="*/ 371 h 618"/>
              <a:gd name="T10" fmla="*/ 246 w 619"/>
              <a:gd name="T11" fmla="*/ 604 h 618"/>
              <a:gd name="T12" fmla="*/ 301 w 619"/>
              <a:gd name="T13" fmla="*/ 604 h 618"/>
              <a:gd name="T14" fmla="*/ 604 w 619"/>
              <a:gd name="T15" fmla="*/ 301 h 618"/>
              <a:gd name="T16" fmla="*/ 617 w 619"/>
              <a:gd name="T17" fmla="*/ 247 h 618"/>
              <a:gd name="T18" fmla="*/ 616 w 619"/>
              <a:gd name="T19" fmla="*/ 47 h 618"/>
              <a:gd name="T20" fmla="*/ 569 w 619"/>
              <a:gd name="T21" fmla="*/ 1 h 618"/>
              <a:gd name="T22" fmla="*/ 371 w 619"/>
              <a:gd name="T23" fmla="*/ 1 h 618"/>
              <a:gd name="T24" fmla="*/ 344 w 619"/>
              <a:gd name="T25" fmla="*/ 2 h 618"/>
              <a:gd name="T26" fmla="*/ 371 w 619"/>
              <a:gd name="T27" fmla="*/ 27 h 618"/>
              <a:gd name="T28" fmla="*/ 569 w 619"/>
              <a:gd name="T29" fmla="*/ 27 h 618"/>
              <a:gd name="T30" fmla="*/ 589 w 619"/>
              <a:gd name="T31" fmla="*/ 47 h 618"/>
              <a:gd name="T32" fmla="*/ 590 w 619"/>
              <a:gd name="T33" fmla="*/ 248 h 618"/>
              <a:gd name="T34" fmla="*/ 585 w 619"/>
              <a:gd name="T35" fmla="*/ 282 h 618"/>
              <a:gd name="T36" fmla="*/ 283 w 619"/>
              <a:gd name="T37" fmla="*/ 584 h 618"/>
              <a:gd name="T38" fmla="*/ 265 w 619"/>
              <a:gd name="T39" fmla="*/ 585 h 618"/>
              <a:gd name="T40" fmla="*/ 34 w 619"/>
              <a:gd name="T41" fmla="*/ 353 h 618"/>
              <a:gd name="T42" fmla="*/ 34 w 619"/>
              <a:gd name="T43" fmla="*/ 353 h 618"/>
              <a:gd name="T44" fmla="*/ 33 w 619"/>
              <a:gd name="T45" fmla="*/ 336 h 618"/>
              <a:gd name="T46" fmla="*/ 336 w 619"/>
              <a:gd name="T47" fmla="*/ 33 h 618"/>
              <a:gd name="T48" fmla="*/ 347 w 619"/>
              <a:gd name="T49" fmla="*/ 28 h 618"/>
              <a:gd name="T50" fmla="*/ 371 w 619"/>
              <a:gd name="T51" fmla="*/ 27 h 618"/>
              <a:gd name="T52" fmla="*/ 496 w 619"/>
              <a:gd name="T53" fmla="*/ 67 h 618"/>
              <a:gd name="T54" fmla="*/ 443 w 619"/>
              <a:gd name="T55" fmla="*/ 121 h 618"/>
              <a:gd name="T56" fmla="*/ 496 w 619"/>
              <a:gd name="T57" fmla="*/ 174 h 618"/>
              <a:gd name="T58" fmla="*/ 549 w 619"/>
              <a:gd name="T59" fmla="*/ 121 h 618"/>
              <a:gd name="T60" fmla="*/ 496 w 619"/>
              <a:gd name="T61" fmla="*/ 67 h 618"/>
              <a:gd name="T62" fmla="*/ 496 w 619"/>
              <a:gd name="T63" fmla="*/ 94 h 618"/>
              <a:gd name="T64" fmla="*/ 523 w 619"/>
              <a:gd name="T65" fmla="*/ 121 h 618"/>
              <a:gd name="T66" fmla="*/ 496 w 619"/>
              <a:gd name="T67" fmla="*/ 147 h 618"/>
              <a:gd name="T68" fmla="*/ 469 w 619"/>
              <a:gd name="T69" fmla="*/ 121 h 618"/>
              <a:gd name="T70" fmla="*/ 496 w 619"/>
              <a:gd name="T71" fmla="*/ 94 h 618"/>
              <a:gd name="T72" fmla="*/ 407 w 619"/>
              <a:gd name="T73" fmla="*/ 201 h 618"/>
              <a:gd name="T74" fmla="*/ 385 w 619"/>
              <a:gd name="T75" fmla="*/ 222 h 618"/>
              <a:gd name="T76" fmla="*/ 296 w 619"/>
              <a:gd name="T77" fmla="*/ 226 h 618"/>
              <a:gd name="T78" fmla="*/ 309 w 619"/>
              <a:gd name="T79" fmla="*/ 389 h 618"/>
              <a:gd name="T80" fmla="*/ 244 w 619"/>
              <a:gd name="T81" fmla="*/ 382 h 618"/>
              <a:gd name="T82" fmla="*/ 241 w 619"/>
              <a:gd name="T83" fmla="*/ 310 h 618"/>
              <a:gd name="T84" fmla="*/ 223 w 619"/>
              <a:gd name="T85" fmla="*/ 291 h 618"/>
              <a:gd name="T86" fmla="*/ 217 w 619"/>
              <a:gd name="T87" fmla="*/ 391 h 618"/>
              <a:gd name="T88" fmla="*/ 199 w 619"/>
              <a:gd name="T89" fmla="*/ 410 h 618"/>
              <a:gd name="T90" fmla="*/ 217 w 619"/>
              <a:gd name="T91" fmla="*/ 429 h 618"/>
              <a:gd name="T92" fmla="*/ 235 w 619"/>
              <a:gd name="T93" fmla="*/ 411 h 618"/>
              <a:gd name="T94" fmla="*/ 332 w 619"/>
              <a:gd name="T95" fmla="*/ 409 h 618"/>
              <a:gd name="T96" fmla="*/ 328 w 619"/>
              <a:gd name="T97" fmla="*/ 313 h 618"/>
              <a:gd name="T98" fmla="*/ 319 w 619"/>
              <a:gd name="T99" fmla="*/ 246 h 618"/>
              <a:gd name="T100" fmla="*/ 377 w 619"/>
              <a:gd name="T101" fmla="*/ 250 h 618"/>
              <a:gd name="T102" fmla="*/ 383 w 619"/>
              <a:gd name="T103" fmla="*/ 309 h 618"/>
              <a:gd name="T104" fmla="*/ 401 w 619"/>
              <a:gd name="T105" fmla="*/ 327 h 618"/>
              <a:gd name="T106" fmla="*/ 404 w 619"/>
              <a:gd name="T107" fmla="*/ 241 h 618"/>
              <a:gd name="T108" fmla="*/ 425 w 619"/>
              <a:gd name="T109" fmla="*/ 219 h 618"/>
              <a:gd name="T110" fmla="*/ 407 w 619"/>
              <a:gd name="T111" fmla="*/ 201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9" h="618">
                <a:moveTo>
                  <a:pt x="344" y="2"/>
                </a:moveTo>
                <a:cubicBezTo>
                  <a:pt x="334" y="3"/>
                  <a:pt x="324" y="6"/>
                  <a:pt x="316" y="15"/>
                </a:cubicBezTo>
                <a:lnTo>
                  <a:pt x="14" y="317"/>
                </a:lnTo>
                <a:cubicBezTo>
                  <a:pt x="0" y="331"/>
                  <a:pt x="0" y="355"/>
                  <a:pt x="14" y="371"/>
                </a:cubicBezTo>
                <a:lnTo>
                  <a:pt x="14" y="371"/>
                </a:lnTo>
                <a:lnTo>
                  <a:pt x="246" y="604"/>
                </a:lnTo>
                <a:cubicBezTo>
                  <a:pt x="261" y="618"/>
                  <a:pt x="285" y="618"/>
                  <a:pt x="301" y="604"/>
                </a:cubicBezTo>
                <a:cubicBezTo>
                  <a:pt x="402" y="503"/>
                  <a:pt x="503" y="402"/>
                  <a:pt x="604" y="301"/>
                </a:cubicBezTo>
                <a:cubicBezTo>
                  <a:pt x="619" y="286"/>
                  <a:pt x="617" y="265"/>
                  <a:pt x="617" y="247"/>
                </a:cubicBezTo>
                <a:cubicBezTo>
                  <a:pt x="615" y="181"/>
                  <a:pt x="616" y="117"/>
                  <a:pt x="616" y="47"/>
                </a:cubicBezTo>
                <a:cubicBezTo>
                  <a:pt x="616" y="22"/>
                  <a:pt x="595" y="1"/>
                  <a:pt x="569" y="1"/>
                </a:cubicBezTo>
                <a:lnTo>
                  <a:pt x="371" y="1"/>
                </a:lnTo>
                <a:cubicBezTo>
                  <a:pt x="361" y="0"/>
                  <a:pt x="352" y="1"/>
                  <a:pt x="344" y="2"/>
                </a:cubicBezTo>
                <a:close/>
                <a:moveTo>
                  <a:pt x="371" y="27"/>
                </a:moveTo>
                <a:lnTo>
                  <a:pt x="569" y="27"/>
                </a:lnTo>
                <a:cubicBezTo>
                  <a:pt x="581" y="27"/>
                  <a:pt x="589" y="36"/>
                  <a:pt x="589" y="47"/>
                </a:cubicBezTo>
                <a:cubicBezTo>
                  <a:pt x="590" y="117"/>
                  <a:pt x="588" y="178"/>
                  <a:pt x="590" y="248"/>
                </a:cubicBezTo>
                <a:cubicBezTo>
                  <a:pt x="590" y="265"/>
                  <a:pt x="589" y="279"/>
                  <a:pt x="585" y="282"/>
                </a:cubicBezTo>
                <a:lnTo>
                  <a:pt x="283" y="584"/>
                </a:lnTo>
                <a:cubicBezTo>
                  <a:pt x="277" y="589"/>
                  <a:pt x="269" y="589"/>
                  <a:pt x="265" y="585"/>
                </a:cubicBezTo>
                <a:lnTo>
                  <a:pt x="34" y="353"/>
                </a:lnTo>
                <a:lnTo>
                  <a:pt x="34" y="353"/>
                </a:lnTo>
                <a:cubicBezTo>
                  <a:pt x="29" y="348"/>
                  <a:pt x="29" y="340"/>
                  <a:pt x="33" y="336"/>
                </a:cubicBezTo>
                <a:lnTo>
                  <a:pt x="336" y="33"/>
                </a:lnTo>
                <a:cubicBezTo>
                  <a:pt x="340" y="29"/>
                  <a:pt x="344" y="28"/>
                  <a:pt x="347" y="28"/>
                </a:cubicBezTo>
                <a:cubicBezTo>
                  <a:pt x="355" y="27"/>
                  <a:pt x="363" y="27"/>
                  <a:pt x="371" y="27"/>
                </a:cubicBezTo>
                <a:close/>
                <a:moveTo>
                  <a:pt x="496" y="67"/>
                </a:moveTo>
                <a:cubicBezTo>
                  <a:pt x="467" y="67"/>
                  <a:pt x="443" y="91"/>
                  <a:pt x="443" y="121"/>
                </a:cubicBezTo>
                <a:cubicBezTo>
                  <a:pt x="443" y="150"/>
                  <a:pt x="467" y="174"/>
                  <a:pt x="496" y="174"/>
                </a:cubicBezTo>
                <a:cubicBezTo>
                  <a:pt x="525" y="174"/>
                  <a:pt x="549" y="150"/>
                  <a:pt x="549" y="121"/>
                </a:cubicBezTo>
                <a:cubicBezTo>
                  <a:pt x="549" y="91"/>
                  <a:pt x="525" y="67"/>
                  <a:pt x="496" y="67"/>
                </a:cubicBezTo>
                <a:close/>
                <a:moveTo>
                  <a:pt x="496" y="94"/>
                </a:moveTo>
                <a:cubicBezTo>
                  <a:pt x="511" y="94"/>
                  <a:pt x="523" y="106"/>
                  <a:pt x="523" y="121"/>
                </a:cubicBezTo>
                <a:cubicBezTo>
                  <a:pt x="523" y="136"/>
                  <a:pt x="511" y="147"/>
                  <a:pt x="496" y="147"/>
                </a:cubicBezTo>
                <a:cubicBezTo>
                  <a:pt x="481" y="147"/>
                  <a:pt x="469" y="136"/>
                  <a:pt x="469" y="121"/>
                </a:cubicBezTo>
                <a:cubicBezTo>
                  <a:pt x="469" y="106"/>
                  <a:pt x="481" y="94"/>
                  <a:pt x="496" y="94"/>
                </a:cubicBezTo>
                <a:close/>
                <a:moveTo>
                  <a:pt x="407" y="201"/>
                </a:moveTo>
                <a:lnTo>
                  <a:pt x="385" y="222"/>
                </a:lnTo>
                <a:cubicBezTo>
                  <a:pt x="368" y="209"/>
                  <a:pt x="328" y="194"/>
                  <a:pt x="296" y="226"/>
                </a:cubicBezTo>
                <a:cubicBezTo>
                  <a:pt x="236" y="286"/>
                  <a:pt x="355" y="343"/>
                  <a:pt x="309" y="389"/>
                </a:cubicBezTo>
                <a:cubicBezTo>
                  <a:pt x="293" y="405"/>
                  <a:pt x="273" y="411"/>
                  <a:pt x="244" y="382"/>
                </a:cubicBezTo>
                <a:cubicBezTo>
                  <a:pt x="215" y="353"/>
                  <a:pt x="229" y="322"/>
                  <a:pt x="241" y="310"/>
                </a:cubicBezTo>
                <a:lnTo>
                  <a:pt x="223" y="291"/>
                </a:lnTo>
                <a:cubicBezTo>
                  <a:pt x="185" y="335"/>
                  <a:pt x="204" y="373"/>
                  <a:pt x="217" y="391"/>
                </a:cubicBezTo>
                <a:lnTo>
                  <a:pt x="199" y="410"/>
                </a:lnTo>
                <a:lnTo>
                  <a:pt x="217" y="429"/>
                </a:lnTo>
                <a:lnTo>
                  <a:pt x="235" y="411"/>
                </a:lnTo>
                <a:cubicBezTo>
                  <a:pt x="252" y="423"/>
                  <a:pt x="296" y="446"/>
                  <a:pt x="332" y="409"/>
                </a:cubicBezTo>
                <a:cubicBezTo>
                  <a:pt x="363" y="378"/>
                  <a:pt x="347" y="343"/>
                  <a:pt x="328" y="313"/>
                </a:cubicBezTo>
                <a:cubicBezTo>
                  <a:pt x="312" y="287"/>
                  <a:pt x="300" y="265"/>
                  <a:pt x="319" y="246"/>
                </a:cubicBezTo>
                <a:cubicBezTo>
                  <a:pt x="327" y="238"/>
                  <a:pt x="349" y="222"/>
                  <a:pt x="377" y="250"/>
                </a:cubicBezTo>
                <a:cubicBezTo>
                  <a:pt x="397" y="270"/>
                  <a:pt x="395" y="291"/>
                  <a:pt x="383" y="309"/>
                </a:cubicBezTo>
                <a:lnTo>
                  <a:pt x="401" y="327"/>
                </a:lnTo>
                <a:cubicBezTo>
                  <a:pt x="416" y="301"/>
                  <a:pt x="427" y="273"/>
                  <a:pt x="404" y="241"/>
                </a:cubicBezTo>
                <a:lnTo>
                  <a:pt x="425" y="219"/>
                </a:lnTo>
                <a:lnTo>
                  <a:pt x="407" y="20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Shopping Cart"/>
          <p:cNvSpPr>
            <a:spLocks noChangeAspect="1" noEditPoints="1"/>
          </p:cNvSpPr>
          <p:nvPr userDrawn="1"/>
        </p:nvSpPr>
        <p:spPr bwMode="auto">
          <a:xfrm>
            <a:off x="9219180" y="1436883"/>
            <a:ext cx="157163" cy="157163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Paste"/>
          <p:cNvSpPr>
            <a:spLocks noChangeAspect="1" noEditPoints="1"/>
          </p:cNvSpPr>
          <p:nvPr userDrawn="1"/>
        </p:nvSpPr>
        <p:spPr bwMode="auto">
          <a:xfrm>
            <a:off x="9725217" y="1434502"/>
            <a:ext cx="142875" cy="161925"/>
          </a:xfrm>
          <a:custGeom>
            <a:avLst/>
            <a:gdLst>
              <a:gd name="T0" fmla="*/ 146 w 586"/>
              <a:gd name="T1" fmla="*/ 14 h 667"/>
              <a:gd name="T2" fmla="*/ 38 w 586"/>
              <a:gd name="T3" fmla="*/ 27 h 667"/>
              <a:gd name="T4" fmla="*/ 0 w 586"/>
              <a:gd name="T5" fmla="*/ 574 h 667"/>
              <a:gd name="T6" fmla="*/ 173 w 586"/>
              <a:gd name="T7" fmla="*/ 614 h 667"/>
              <a:gd name="T8" fmla="*/ 38 w 586"/>
              <a:gd name="T9" fmla="*/ 587 h 667"/>
              <a:gd name="T10" fmla="*/ 26 w 586"/>
              <a:gd name="T11" fmla="*/ 66 h 667"/>
              <a:gd name="T12" fmla="*/ 146 w 586"/>
              <a:gd name="T13" fmla="*/ 54 h 667"/>
              <a:gd name="T14" fmla="*/ 53 w 586"/>
              <a:gd name="T15" fmla="*/ 80 h 667"/>
              <a:gd name="T16" fmla="*/ 173 w 586"/>
              <a:gd name="T17" fmla="*/ 560 h 667"/>
              <a:gd name="T18" fmla="*/ 80 w 586"/>
              <a:gd name="T19" fmla="*/ 534 h 667"/>
              <a:gd name="T20" fmla="*/ 146 w 586"/>
              <a:gd name="T21" fmla="*/ 107 h 667"/>
              <a:gd name="T22" fmla="*/ 160 w 586"/>
              <a:gd name="T23" fmla="*/ 134 h 667"/>
              <a:gd name="T24" fmla="*/ 360 w 586"/>
              <a:gd name="T25" fmla="*/ 120 h 667"/>
              <a:gd name="T26" fmla="*/ 426 w 586"/>
              <a:gd name="T27" fmla="*/ 107 h 667"/>
              <a:gd name="T28" fmla="*/ 453 w 586"/>
              <a:gd name="T29" fmla="*/ 187 h 667"/>
              <a:gd name="T30" fmla="*/ 360 w 586"/>
              <a:gd name="T31" fmla="*/ 80 h 667"/>
              <a:gd name="T32" fmla="*/ 468 w 586"/>
              <a:gd name="T33" fmla="*/ 54 h 667"/>
              <a:gd name="T34" fmla="*/ 480 w 586"/>
              <a:gd name="T35" fmla="*/ 187 h 667"/>
              <a:gd name="T36" fmla="*/ 506 w 586"/>
              <a:gd name="T37" fmla="*/ 66 h 667"/>
              <a:gd name="T38" fmla="*/ 360 w 586"/>
              <a:gd name="T39" fmla="*/ 27 h 667"/>
              <a:gd name="T40" fmla="*/ 346 w 586"/>
              <a:gd name="T41" fmla="*/ 0 h 667"/>
              <a:gd name="T42" fmla="*/ 173 w 586"/>
              <a:gd name="T43" fmla="*/ 27 h 667"/>
              <a:gd name="T44" fmla="*/ 333 w 586"/>
              <a:gd name="T45" fmla="*/ 107 h 667"/>
              <a:gd name="T46" fmla="*/ 173 w 586"/>
              <a:gd name="T47" fmla="*/ 27 h 667"/>
              <a:gd name="T48" fmla="*/ 186 w 586"/>
              <a:gd name="T49" fmla="*/ 214 h 667"/>
              <a:gd name="T50" fmla="*/ 200 w 586"/>
              <a:gd name="T51" fmla="*/ 667 h 667"/>
              <a:gd name="T52" fmla="*/ 586 w 586"/>
              <a:gd name="T53" fmla="*/ 654 h 667"/>
              <a:gd name="T54" fmla="*/ 573 w 586"/>
              <a:gd name="T55" fmla="*/ 200 h 667"/>
              <a:gd name="T56" fmla="*/ 213 w 586"/>
              <a:gd name="T57" fmla="*/ 227 h 667"/>
              <a:gd name="T58" fmla="*/ 560 w 586"/>
              <a:gd name="T59" fmla="*/ 640 h 667"/>
              <a:gd name="T60" fmla="*/ 213 w 586"/>
              <a:gd name="T61" fmla="*/ 227 h 667"/>
              <a:gd name="T62" fmla="*/ 280 w 586"/>
              <a:gd name="T63" fmla="*/ 334 h 667"/>
              <a:gd name="T64" fmla="*/ 506 w 586"/>
              <a:gd name="T65" fmla="*/ 307 h 667"/>
              <a:gd name="T66" fmla="*/ 280 w 586"/>
              <a:gd name="T67" fmla="*/ 387 h 667"/>
              <a:gd name="T68" fmla="*/ 440 w 586"/>
              <a:gd name="T69" fmla="*/ 414 h 667"/>
              <a:gd name="T70" fmla="*/ 280 w 586"/>
              <a:gd name="T71" fmla="*/ 387 h 667"/>
              <a:gd name="T72" fmla="*/ 280 w 586"/>
              <a:gd name="T73" fmla="*/ 494 h 667"/>
              <a:gd name="T74" fmla="*/ 506 w 586"/>
              <a:gd name="T75" fmla="*/ 467 h 667"/>
              <a:gd name="T76" fmla="*/ 280 w 586"/>
              <a:gd name="T77" fmla="*/ 547 h 667"/>
              <a:gd name="T78" fmla="*/ 440 w 586"/>
              <a:gd name="T79" fmla="*/ 574 h 667"/>
              <a:gd name="T80" fmla="*/ 280 w 586"/>
              <a:gd name="T81" fmla="*/ 54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6" h="667">
                <a:moveTo>
                  <a:pt x="160" y="0"/>
                </a:moveTo>
                <a:cubicBezTo>
                  <a:pt x="152" y="0"/>
                  <a:pt x="146" y="6"/>
                  <a:pt x="146" y="14"/>
                </a:cubicBezTo>
                <a:lnTo>
                  <a:pt x="146" y="27"/>
                </a:lnTo>
                <a:lnTo>
                  <a:pt x="38" y="27"/>
                </a:lnTo>
                <a:cubicBezTo>
                  <a:pt x="17" y="27"/>
                  <a:pt x="0" y="44"/>
                  <a:pt x="0" y="66"/>
                </a:cubicBezTo>
                <a:lnTo>
                  <a:pt x="0" y="574"/>
                </a:lnTo>
                <a:cubicBezTo>
                  <a:pt x="0" y="595"/>
                  <a:pt x="17" y="614"/>
                  <a:pt x="38" y="614"/>
                </a:cubicBezTo>
                <a:lnTo>
                  <a:pt x="173" y="614"/>
                </a:lnTo>
                <a:lnTo>
                  <a:pt x="173" y="587"/>
                </a:lnTo>
                <a:lnTo>
                  <a:pt x="38" y="587"/>
                </a:lnTo>
                <a:cubicBezTo>
                  <a:pt x="33" y="587"/>
                  <a:pt x="26" y="581"/>
                  <a:pt x="26" y="574"/>
                </a:cubicBezTo>
                <a:lnTo>
                  <a:pt x="26" y="66"/>
                </a:lnTo>
                <a:cubicBezTo>
                  <a:pt x="26" y="60"/>
                  <a:pt x="33" y="54"/>
                  <a:pt x="38" y="54"/>
                </a:cubicBezTo>
                <a:lnTo>
                  <a:pt x="146" y="54"/>
                </a:lnTo>
                <a:lnTo>
                  <a:pt x="146" y="80"/>
                </a:lnTo>
                <a:lnTo>
                  <a:pt x="53" y="80"/>
                </a:lnTo>
                <a:lnTo>
                  <a:pt x="53" y="560"/>
                </a:lnTo>
                <a:lnTo>
                  <a:pt x="173" y="560"/>
                </a:lnTo>
                <a:lnTo>
                  <a:pt x="173" y="534"/>
                </a:lnTo>
                <a:lnTo>
                  <a:pt x="80" y="534"/>
                </a:lnTo>
                <a:lnTo>
                  <a:pt x="80" y="107"/>
                </a:lnTo>
                <a:lnTo>
                  <a:pt x="146" y="107"/>
                </a:lnTo>
                <a:lnTo>
                  <a:pt x="146" y="120"/>
                </a:lnTo>
                <a:cubicBezTo>
                  <a:pt x="146" y="128"/>
                  <a:pt x="152" y="134"/>
                  <a:pt x="160" y="134"/>
                </a:cubicBezTo>
                <a:lnTo>
                  <a:pt x="346" y="134"/>
                </a:lnTo>
                <a:cubicBezTo>
                  <a:pt x="354" y="134"/>
                  <a:pt x="360" y="128"/>
                  <a:pt x="360" y="120"/>
                </a:cubicBezTo>
                <a:lnTo>
                  <a:pt x="360" y="107"/>
                </a:lnTo>
                <a:lnTo>
                  <a:pt x="426" y="107"/>
                </a:lnTo>
                <a:lnTo>
                  <a:pt x="426" y="187"/>
                </a:lnTo>
                <a:lnTo>
                  <a:pt x="453" y="187"/>
                </a:lnTo>
                <a:lnTo>
                  <a:pt x="453" y="80"/>
                </a:lnTo>
                <a:lnTo>
                  <a:pt x="360" y="80"/>
                </a:lnTo>
                <a:lnTo>
                  <a:pt x="360" y="54"/>
                </a:lnTo>
                <a:lnTo>
                  <a:pt x="468" y="54"/>
                </a:lnTo>
                <a:cubicBezTo>
                  <a:pt x="473" y="54"/>
                  <a:pt x="480" y="60"/>
                  <a:pt x="480" y="66"/>
                </a:cubicBezTo>
                <a:lnTo>
                  <a:pt x="480" y="187"/>
                </a:lnTo>
                <a:lnTo>
                  <a:pt x="506" y="187"/>
                </a:lnTo>
                <a:lnTo>
                  <a:pt x="506" y="66"/>
                </a:lnTo>
                <a:cubicBezTo>
                  <a:pt x="506" y="44"/>
                  <a:pt x="489" y="27"/>
                  <a:pt x="468" y="27"/>
                </a:cubicBezTo>
                <a:lnTo>
                  <a:pt x="360" y="27"/>
                </a:lnTo>
                <a:lnTo>
                  <a:pt x="360" y="14"/>
                </a:lnTo>
                <a:cubicBezTo>
                  <a:pt x="360" y="6"/>
                  <a:pt x="354" y="0"/>
                  <a:pt x="346" y="0"/>
                </a:cubicBezTo>
                <a:lnTo>
                  <a:pt x="160" y="0"/>
                </a:lnTo>
                <a:close/>
                <a:moveTo>
                  <a:pt x="173" y="27"/>
                </a:moveTo>
                <a:lnTo>
                  <a:pt x="333" y="27"/>
                </a:lnTo>
                <a:lnTo>
                  <a:pt x="333" y="107"/>
                </a:lnTo>
                <a:lnTo>
                  <a:pt x="173" y="107"/>
                </a:lnTo>
                <a:lnTo>
                  <a:pt x="173" y="27"/>
                </a:lnTo>
                <a:close/>
                <a:moveTo>
                  <a:pt x="200" y="200"/>
                </a:moveTo>
                <a:cubicBezTo>
                  <a:pt x="192" y="200"/>
                  <a:pt x="186" y="206"/>
                  <a:pt x="186" y="214"/>
                </a:cubicBezTo>
                <a:lnTo>
                  <a:pt x="186" y="654"/>
                </a:lnTo>
                <a:cubicBezTo>
                  <a:pt x="186" y="661"/>
                  <a:pt x="192" y="667"/>
                  <a:pt x="200" y="667"/>
                </a:cubicBezTo>
                <a:lnTo>
                  <a:pt x="573" y="667"/>
                </a:lnTo>
                <a:cubicBezTo>
                  <a:pt x="580" y="667"/>
                  <a:pt x="586" y="661"/>
                  <a:pt x="586" y="654"/>
                </a:cubicBezTo>
                <a:lnTo>
                  <a:pt x="586" y="214"/>
                </a:lnTo>
                <a:cubicBezTo>
                  <a:pt x="586" y="206"/>
                  <a:pt x="580" y="200"/>
                  <a:pt x="573" y="200"/>
                </a:cubicBezTo>
                <a:lnTo>
                  <a:pt x="200" y="200"/>
                </a:lnTo>
                <a:close/>
                <a:moveTo>
                  <a:pt x="213" y="227"/>
                </a:moveTo>
                <a:lnTo>
                  <a:pt x="560" y="227"/>
                </a:lnTo>
                <a:lnTo>
                  <a:pt x="560" y="640"/>
                </a:lnTo>
                <a:lnTo>
                  <a:pt x="213" y="640"/>
                </a:lnTo>
                <a:lnTo>
                  <a:pt x="213" y="227"/>
                </a:lnTo>
                <a:close/>
                <a:moveTo>
                  <a:pt x="280" y="307"/>
                </a:moveTo>
                <a:cubicBezTo>
                  <a:pt x="261" y="307"/>
                  <a:pt x="261" y="334"/>
                  <a:pt x="280" y="334"/>
                </a:cubicBezTo>
                <a:lnTo>
                  <a:pt x="506" y="334"/>
                </a:lnTo>
                <a:cubicBezTo>
                  <a:pt x="524" y="334"/>
                  <a:pt x="524" y="307"/>
                  <a:pt x="506" y="307"/>
                </a:cubicBezTo>
                <a:lnTo>
                  <a:pt x="280" y="307"/>
                </a:lnTo>
                <a:close/>
                <a:moveTo>
                  <a:pt x="280" y="387"/>
                </a:moveTo>
                <a:cubicBezTo>
                  <a:pt x="261" y="387"/>
                  <a:pt x="261" y="414"/>
                  <a:pt x="280" y="414"/>
                </a:cubicBezTo>
                <a:lnTo>
                  <a:pt x="440" y="414"/>
                </a:lnTo>
                <a:cubicBezTo>
                  <a:pt x="458" y="414"/>
                  <a:pt x="458" y="387"/>
                  <a:pt x="440" y="387"/>
                </a:cubicBezTo>
                <a:lnTo>
                  <a:pt x="280" y="387"/>
                </a:lnTo>
                <a:close/>
                <a:moveTo>
                  <a:pt x="280" y="467"/>
                </a:moveTo>
                <a:cubicBezTo>
                  <a:pt x="261" y="467"/>
                  <a:pt x="261" y="494"/>
                  <a:pt x="280" y="494"/>
                </a:cubicBezTo>
                <a:lnTo>
                  <a:pt x="506" y="494"/>
                </a:lnTo>
                <a:cubicBezTo>
                  <a:pt x="524" y="494"/>
                  <a:pt x="524" y="467"/>
                  <a:pt x="506" y="467"/>
                </a:cubicBezTo>
                <a:lnTo>
                  <a:pt x="280" y="467"/>
                </a:lnTo>
                <a:close/>
                <a:moveTo>
                  <a:pt x="280" y="547"/>
                </a:moveTo>
                <a:cubicBezTo>
                  <a:pt x="261" y="547"/>
                  <a:pt x="261" y="574"/>
                  <a:pt x="280" y="574"/>
                </a:cubicBezTo>
                <a:lnTo>
                  <a:pt x="440" y="574"/>
                </a:lnTo>
                <a:cubicBezTo>
                  <a:pt x="458" y="574"/>
                  <a:pt x="458" y="547"/>
                  <a:pt x="440" y="547"/>
                </a:cubicBezTo>
                <a:lnTo>
                  <a:pt x="280" y="54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VISA"/>
          <p:cNvSpPr>
            <a:spLocks noChangeAspect="1" noEditPoints="1"/>
          </p:cNvSpPr>
          <p:nvPr userDrawn="1"/>
        </p:nvSpPr>
        <p:spPr bwMode="auto">
          <a:xfrm>
            <a:off x="9981768" y="1457520"/>
            <a:ext cx="161925" cy="115888"/>
          </a:xfrm>
          <a:custGeom>
            <a:avLst/>
            <a:gdLst>
              <a:gd name="T0" fmla="*/ 67 w 667"/>
              <a:gd name="T1" fmla="*/ 0 h 480"/>
              <a:gd name="T2" fmla="*/ 0 w 667"/>
              <a:gd name="T3" fmla="*/ 67 h 480"/>
              <a:gd name="T4" fmla="*/ 0 w 667"/>
              <a:gd name="T5" fmla="*/ 413 h 480"/>
              <a:gd name="T6" fmla="*/ 67 w 667"/>
              <a:gd name="T7" fmla="*/ 480 h 480"/>
              <a:gd name="T8" fmla="*/ 600 w 667"/>
              <a:gd name="T9" fmla="*/ 480 h 480"/>
              <a:gd name="T10" fmla="*/ 667 w 667"/>
              <a:gd name="T11" fmla="*/ 413 h 480"/>
              <a:gd name="T12" fmla="*/ 667 w 667"/>
              <a:gd name="T13" fmla="*/ 67 h 480"/>
              <a:gd name="T14" fmla="*/ 600 w 667"/>
              <a:gd name="T15" fmla="*/ 0 h 480"/>
              <a:gd name="T16" fmla="*/ 67 w 667"/>
              <a:gd name="T17" fmla="*/ 0 h 480"/>
              <a:gd name="T18" fmla="*/ 67 w 667"/>
              <a:gd name="T19" fmla="*/ 27 h 480"/>
              <a:gd name="T20" fmla="*/ 600 w 667"/>
              <a:gd name="T21" fmla="*/ 27 h 480"/>
              <a:gd name="T22" fmla="*/ 640 w 667"/>
              <a:gd name="T23" fmla="*/ 67 h 480"/>
              <a:gd name="T24" fmla="*/ 640 w 667"/>
              <a:gd name="T25" fmla="*/ 413 h 480"/>
              <a:gd name="T26" fmla="*/ 600 w 667"/>
              <a:gd name="T27" fmla="*/ 453 h 480"/>
              <a:gd name="T28" fmla="*/ 67 w 667"/>
              <a:gd name="T29" fmla="*/ 453 h 480"/>
              <a:gd name="T30" fmla="*/ 27 w 667"/>
              <a:gd name="T31" fmla="*/ 413 h 480"/>
              <a:gd name="T32" fmla="*/ 27 w 667"/>
              <a:gd name="T33" fmla="*/ 67 h 480"/>
              <a:gd name="T34" fmla="*/ 67 w 667"/>
              <a:gd name="T35" fmla="*/ 27 h 480"/>
              <a:gd name="T36" fmla="*/ 396 w 667"/>
              <a:gd name="T37" fmla="*/ 165 h 480"/>
              <a:gd name="T38" fmla="*/ 333 w 667"/>
              <a:gd name="T39" fmla="*/ 212 h 480"/>
              <a:gd name="T40" fmla="*/ 388 w 667"/>
              <a:gd name="T41" fmla="*/ 276 h 480"/>
              <a:gd name="T42" fmla="*/ 362 w 667"/>
              <a:gd name="T43" fmla="*/ 290 h 480"/>
              <a:gd name="T44" fmla="*/ 324 w 667"/>
              <a:gd name="T45" fmla="*/ 281 h 480"/>
              <a:gd name="T46" fmla="*/ 318 w 667"/>
              <a:gd name="T47" fmla="*/ 313 h 480"/>
              <a:gd name="T48" fmla="*/ 360 w 667"/>
              <a:gd name="T49" fmla="*/ 321 h 480"/>
              <a:gd name="T50" fmla="*/ 428 w 667"/>
              <a:gd name="T51" fmla="*/ 268 h 480"/>
              <a:gd name="T52" fmla="*/ 373 w 667"/>
              <a:gd name="T53" fmla="*/ 211 h 480"/>
              <a:gd name="T54" fmla="*/ 399 w 667"/>
              <a:gd name="T55" fmla="*/ 196 h 480"/>
              <a:gd name="T56" fmla="*/ 427 w 667"/>
              <a:gd name="T57" fmla="*/ 205 h 480"/>
              <a:gd name="T58" fmla="*/ 433 w 667"/>
              <a:gd name="T59" fmla="*/ 173 h 480"/>
              <a:gd name="T60" fmla="*/ 396 w 667"/>
              <a:gd name="T61" fmla="*/ 165 h 480"/>
              <a:gd name="T62" fmla="*/ 220 w 667"/>
              <a:gd name="T63" fmla="*/ 168 h 480"/>
              <a:gd name="T64" fmla="*/ 184 w 667"/>
              <a:gd name="T65" fmla="*/ 274 h 480"/>
              <a:gd name="T66" fmla="*/ 181 w 667"/>
              <a:gd name="T67" fmla="*/ 259 h 480"/>
              <a:gd name="T68" fmla="*/ 127 w 667"/>
              <a:gd name="T69" fmla="*/ 197 h 480"/>
              <a:gd name="T70" fmla="*/ 159 w 667"/>
              <a:gd name="T71" fmla="*/ 317 h 480"/>
              <a:gd name="T72" fmla="*/ 202 w 667"/>
              <a:gd name="T73" fmla="*/ 317 h 480"/>
              <a:gd name="T74" fmla="*/ 262 w 667"/>
              <a:gd name="T75" fmla="*/ 168 h 480"/>
              <a:gd name="T76" fmla="*/ 220 w 667"/>
              <a:gd name="T77" fmla="*/ 168 h 480"/>
              <a:gd name="T78" fmla="*/ 277 w 667"/>
              <a:gd name="T79" fmla="*/ 168 h 480"/>
              <a:gd name="T80" fmla="*/ 254 w 667"/>
              <a:gd name="T81" fmla="*/ 317 h 480"/>
              <a:gd name="T82" fmla="*/ 293 w 667"/>
              <a:gd name="T83" fmla="*/ 317 h 480"/>
              <a:gd name="T84" fmla="*/ 317 w 667"/>
              <a:gd name="T85" fmla="*/ 168 h 480"/>
              <a:gd name="T86" fmla="*/ 277 w 667"/>
              <a:gd name="T87" fmla="*/ 168 h 480"/>
              <a:gd name="T88" fmla="*/ 491 w 667"/>
              <a:gd name="T89" fmla="*/ 168 h 480"/>
              <a:gd name="T90" fmla="*/ 426 w 667"/>
              <a:gd name="T91" fmla="*/ 317 h 480"/>
              <a:gd name="T92" fmla="*/ 466 w 667"/>
              <a:gd name="T93" fmla="*/ 317 h 480"/>
              <a:gd name="T94" fmla="*/ 474 w 667"/>
              <a:gd name="T95" fmla="*/ 295 h 480"/>
              <a:gd name="T96" fmla="*/ 523 w 667"/>
              <a:gd name="T97" fmla="*/ 295 h 480"/>
              <a:gd name="T98" fmla="*/ 527 w 667"/>
              <a:gd name="T99" fmla="*/ 317 h 480"/>
              <a:gd name="T100" fmla="*/ 563 w 667"/>
              <a:gd name="T101" fmla="*/ 317 h 480"/>
              <a:gd name="T102" fmla="*/ 532 w 667"/>
              <a:gd name="T103" fmla="*/ 168 h 480"/>
              <a:gd name="T104" fmla="*/ 491 w 667"/>
              <a:gd name="T105" fmla="*/ 168 h 480"/>
              <a:gd name="T106" fmla="*/ 84 w 667"/>
              <a:gd name="T107" fmla="*/ 169 h 480"/>
              <a:gd name="T108" fmla="*/ 179 w 667"/>
              <a:gd name="T109" fmla="*/ 251 h 480"/>
              <a:gd name="T110" fmla="*/ 166 w 667"/>
              <a:gd name="T111" fmla="*/ 183 h 480"/>
              <a:gd name="T112" fmla="*/ 144 w 667"/>
              <a:gd name="T113" fmla="*/ 169 h 480"/>
              <a:gd name="T114" fmla="*/ 84 w 667"/>
              <a:gd name="T115" fmla="*/ 169 h 480"/>
              <a:gd name="T116" fmla="*/ 506 w 667"/>
              <a:gd name="T117" fmla="*/ 211 h 480"/>
              <a:gd name="T118" fmla="*/ 517 w 667"/>
              <a:gd name="T119" fmla="*/ 267 h 480"/>
              <a:gd name="T120" fmla="*/ 485 w 667"/>
              <a:gd name="T121" fmla="*/ 267 h 480"/>
              <a:gd name="T122" fmla="*/ 506 w 667"/>
              <a:gd name="T123" fmla="*/ 211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7" h="480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lnTo>
                  <a:pt x="0" y="413"/>
                </a:lnTo>
                <a:cubicBezTo>
                  <a:pt x="0" y="450"/>
                  <a:pt x="30" y="480"/>
                  <a:pt x="67" y="480"/>
                </a:cubicBezTo>
                <a:lnTo>
                  <a:pt x="600" y="480"/>
                </a:lnTo>
                <a:cubicBezTo>
                  <a:pt x="637" y="480"/>
                  <a:pt x="667" y="450"/>
                  <a:pt x="667" y="413"/>
                </a:cubicBezTo>
                <a:lnTo>
                  <a:pt x="667" y="67"/>
                </a:lnTo>
                <a:cubicBezTo>
                  <a:pt x="667" y="30"/>
                  <a:pt x="637" y="0"/>
                  <a:pt x="600" y="0"/>
                </a:cubicBezTo>
                <a:lnTo>
                  <a:pt x="67" y="0"/>
                </a:lnTo>
                <a:close/>
                <a:moveTo>
                  <a:pt x="67" y="27"/>
                </a:moveTo>
                <a:lnTo>
                  <a:pt x="600" y="27"/>
                </a:lnTo>
                <a:cubicBezTo>
                  <a:pt x="623" y="27"/>
                  <a:pt x="640" y="44"/>
                  <a:pt x="640" y="67"/>
                </a:cubicBezTo>
                <a:lnTo>
                  <a:pt x="640" y="413"/>
                </a:lnTo>
                <a:cubicBezTo>
                  <a:pt x="640" y="435"/>
                  <a:pt x="623" y="453"/>
                  <a:pt x="600" y="453"/>
                </a:cubicBezTo>
                <a:lnTo>
                  <a:pt x="67" y="453"/>
                </a:lnTo>
                <a:cubicBezTo>
                  <a:pt x="45" y="453"/>
                  <a:pt x="27" y="435"/>
                  <a:pt x="27" y="413"/>
                </a:cubicBezTo>
                <a:lnTo>
                  <a:pt x="27" y="67"/>
                </a:lnTo>
                <a:cubicBezTo>
                  <a:pt x="27" y="44"/>
                  <a:pt x="45" y="27"/>
                  <a:pt x="67" y="27"/>
                </a:cubicBezTo>
                <a:close/>
                <a:moveTo>
                  <a:pt x="396" y="165"/>
                </a:moveTo>
                <a:cubicBezTo>
                  <a:pt x="355" y="165"/>
                  <a:pt x="333" y="186"/>
                  <a:pt x="333" y="212"/>
                </a:cubicBezTo>
                <a:cubicBezTo>
                  <a:pt x="333" y="259"/>
                  <a:pt x="388" y="252"/>
                  <a:pt x="388" y="276"/>
                </a:cubicBezTo>
                <a:cubicBezTo>
                  <a:pt x="388" y="280"/>
                  <a:pt x="385" y="290"/>
                  <a:pt x="362" y="290"/>
                </a:cubicBezTo>
                <a:cubicBezTo>
                  <a:pt x="339" y="290"/>
                  <a:pt x="324" y="281"/>
                  <a:pt x="324" y="281"/>
                </a:cubicBezTo>
                <a:lnTo>
                  <a:pt x="318" y="313"/>
                </a:lnTo>
                <a:cubicBezTo>
                  <a:pt x="318" y="313"/>
                  <a:pt x="332" y="321"/>
                  <a:pt x="360" y="321"/>
                </a:cubicBezTo>
                <a:cubicBezTo>
                  <a:pt x="388" y="321"/>
                  <a:pt x="428" y="299"/>
                  <a:pt x="428" y="268"/>
                </a:cubicBezTo>
                <a:cubicBezTo>
                  <a:pt x="428" y="230"/>
                  <a:pt x="373" y="228"/>
                  <a:pt x="373" y="211"/>
                </a:cubicBezTo>
                <a:cubicBezTo>
                  <a:pt x="373" y="202"/>
                  <a:pt x="380" y="196"/>
                  <a:pt x="399" y="196"/>
                </a:cubicBezTo>
                <a:cubicBezTo>
                  <a:pt x="412" y="196"/>
                  <a:pt x="427" y="205"/>
                  <a:pt x="427" y="205"/>
                </a:cubicBezTo>
                <a:lnTo>
                  <a:pt x="433" y="173"/>
                </a:lnTo>
                <a:cubicBezTo>
                  <a:pt x="433" y="173"/>
                  <a:pt x="414" y="165"/>
                  <a:pt x="396" y="165"/>
                </a:cubicBezTo>
                <a:close/>
                <a:moveTo>
                  <a:pt x="220" y="168"/>
                </a:moveTo>
                <a:lnTo>
                  <a:pt x="184" y="274"/>
                </a:lnTo>
                <a:cubicBezTo>
                  <a:pt x="184" y="274"/>
                  <a:pt x="182" y="265"/>
                  <a:pt x="181" y="259"/>
                </a:cubicBezTo>
                <a:cubicBezTo>
                  <a:pt x="160" y="213"/>
                  <a:pt x="127" y="197"/>
                  <a:pt x="127" y="197"/>
                </a:cubicBezTo>
                <a:lnTo>
                  <a:pt x="159" y="317"/>
                </a:lnTo>
                <a:lnTo>
                  <a:pt x="202" y="317"/>
                </a:lnTo>
                <a:lnTo>
                  <a:pt x="262" y="168"/>
                </a:lnTo>
                <a:lnTo>
                  <a:pt x="220" y="168"/>
                </a:lnTo>
                <a:close/>
                <a:moveTo>
                  <a:pt x="277" y="168"/>
                </a:moveTo>
                <a:lnTo>
                  <a:pt x="254" y="317"/>
                </a:lnTo>
                <a:lnTo>
                  <a:pt x="293" y="317"/>
                </a:lnTo>
                <a:lnTo>
                  <a:pt x="317" y="168"/>
                </a:lnTo>
                <a:lnTo>
                  <a:pt x="277" y="168"/>
                </a:lnTo>
                <a:close/>
                <a:moveTo>
                  <a:pt x="491" y="168"/>
                </a:moveTo>
                <a:lnTo>
                  <a:pt x="426" y="317"/>
                </a:lnTo>
                <a:lnTo>
                  <a:pt x="466" y="317"/>
                </a:lnTo>
                <a:lnTo>
                  <a:pt x="474" y="295"/>
                </a:lnTo>
                <a:lnTo>
                  <a:pt x="523" y="295"/>
                </a:lnTo>
                <a:lnTo>
                  <a:pt x="527" y="317"/>
                </a:lnTo>
                <a:lnTo>
                  <a:pt x="563" y="317"/>
                </a:lnTo>
                <a:lnTo>
                  <a:pt x="532" y="168"/>
                </a:lnTo>
                <a:lnTo>
                  <a:pt x="491" y="168"/>
                </a:lnTo>
                <a:close/>
                <a:moveTo>
                  <a:pt x="84" y="169"/>
                </a:moveTo>
                <a:cubicBezTo>
                  <a:pt x="84" y="169"/>
                  <a:pt x="161" y="192"/>
                  <a:pt x="179" y="251"/>
                </a:cubicBezTo>
                <a:lnTo>
                  <a:pt x="166" y="183"/>
                </a:lnTo>
                <a:cubicBezTo>
                  <a:pt x="166" y="183"/>
                  <a:pt x="160" y="169"/>
                  <a:pt x="144" y="169"/>
                </a:cubicBezTo>
                <a:lnTo>
                  <a:pt x="84" y="169"/>
                </a:lnTo>
                <a:close/>
                <a:moveTo>
                  <a:pt x="506" y="211"/>
                </a:moveTo>
                <a:lnTo>
                  <a:pt x="517" y="267"/>
                </a:lnTo>
                <a:lnTo>
                  <a:pt x="485" y="267"/>
                </a:lnTo>
                <a:lnTo>
                  <a:pt x="506" y="21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Headphones"/>
          <p:cNvSpPr>
            <a:spLocks noChangeAspect="1" noEditPoints="1"/>
          </p:cNvSpPr>
          <p:nvPr userDrawn="1"/>
        </p:nvSpPr>
        <p:spPr bwMode="auto">
          <a:xfrm>
            <a:off x="7669436" y="1716990"/>
            <a:ext cx="163513" cy="120650"/>
          </a:xfrm>
          <a:custGeom>
            <a:avLst/>
            <a:gdLst>
              <a:gd name="T0" fmla="*/ 334 w 667"/>
              <a:gd name="T1" fmla="*/ 0 h 494"/>
              <a:gd name="T2" fmla="*/ 95 w 667"/>
              <a:gd name="T3" fmla="*/ 216 h 494"/>
              <a:gd name="T4" fmla="*/ 69 w 667"/>
              <a:gd name="T5" fmla="*/ 242 h 494"/>
              <a:gd name="T6" fmla="*/ 22 w 667"/>
              <a:gd name="T7" fmla="*/ 276 h 494"/>
              <a:gd name="T8" fmla="*/ 0 w 667"/>
              <a:gd name="T9" fmla="*/ 354 h 494"/>
              <a:gd name="T10" fmla="*/ 22 w 667"/>
              <a:gd name="T11" fmla="*/ 432 h 494"/>
              <a:gd name="T12" fmla="*/ 69 w 667"/>
              <a:gd name="T13" fmla="*/ 466 h 494"/>
              <a:gd name="T14" fmla="*/ 107 w 667"/>
              <a:gd name="T15" fmla="*/ 494 h 494"/>
              <a:gd name="T16" fmla="*/ 147 w 667"/>
              <a:gd name="T17" fmla="*/ 454 h 494"/>
              <a:gd name="T18" fmla="*/ 147 w 667"/>
              <a:gd name="T19" fmla="*/ 254 h 494"/>
              <a:gd name="T20" fmla="*/ 122 w 667"/>
              <a:gd name="T21" fmla="*/ 217 h 494"/>
              <a:gd name="T22" fmla="*/ 334 w 667"/>
              <a:gd name="T23" fmla="*/ 27 h 494"/>
              <a:gd name="T24" fmla="*/ 546 w 667"/>
              <a:gd name="T25" fmla="*/ 217 h 494"/>
              <a:gd name="T26" fmla="*/ 520 w 667"/>
              <a:gd name="T27" fmla="*/ 254 h 494"/>
              <a:gd name="T28" fmla="*/ 520 w 667"/>
              <a:gd name="T29" fmla="*/ 454 h 494"/>
              <a:gd name="T30" fmla="*/ 560 w 667"/>
              <a:gd name="T31" fmla="*/ 494 h 494"/>
              <a:gd name="T32" fmla="*/ 598 w 667"/>
              <a:gd name="T33" fmla="*/ 466 h 494"/>
              <a:gd name="T34" fmla="*/ 645 w 667"/>
              <a:gd name="T35" fmla="*/ 432 h 494"/>
              <a:gd name="T36" fmla="*/ 667 w 667"/>
              <a:gd name="T37" fmla="*/ 354 h 494"/>
              <a:gd name="T38" fmla="*/ 645 w 667"/>
              <a:gd name="T39" fmla="*/ 276 h 494"/>
              <a:gd name="T40" fmla="*/ 598 w 667"/>
              <a:gd name="T41" fmla="*/ 242 h 494"/>
              <a:gd name="T42" fmla="*/ 573 w 667"/>
              <a:gd name="T43" fmla="*/ 216 h 494"/>
              <a:gd name="T44" fmla="*/ 334 w 667"/>
              <a:gd name="T45" fmla="*/ 0 h 494"/>
              <a:gd name="T46" fmla="*/ 107 w 667"/>
              <a:gd name="T47" fmla="*/ 240 h 494"/>
              <a:gd name="T48" fmla="*/ 120 w 667"/>
              <a:gd name="T49" fmla="*/ 254 h 494"/>
              <a:gd name="T50" fmla="*/ 120 w 667"/>
              <a:gd name="T51" fmla="*/ 454 h 494"/>
              <a:gd name="T52" fmla="*/ 107 w 667"/>
              <a:gd name="T53" fmla="*/ 467 h 494"/>
              <a:gd name="T54" fmla="*/ 94 w 667"/>
              <a:gd name="T55" fmla="*/ 454 h 494"/>
              <a:gd name="T56" fmla="*/ 94 w 667"/>
              <a:gd name="T57" fmla="*/ 254 h 494"/>
              <a:gd name="T58" fmla="*/ 107 w 667"/>
              <a:gd name="T59" fmla="*/ 240 h 494"/>
              <a:gd name="T60" fmla="*/ 560 w 667"/>
              <a:gd name="T61" fmla="*/ 240 h 494"/>
              <a:gd name="T62" fmla="*/ 574 w 667"/>
              <a:gd name="T63" fmla="*/ 254 h 494"/>
              <a:gd name="T64" fmla="*/ 574 w 667"/>
              <a:gd name="T65" fmla="*/ 454 h 494"/>
              <a:gd name="T66" fmla="*/ 560 w 667"/>
              <a:gd name="T67" fmla="*/ 467 h 494"/>
              <a:gd name="T68" fmla="*/ 547 w 667"/>
              <a:gd name="T69" fmla="*/ 454 h 494"/>
              <a:gd name="T70" fmla="*/ 547 w 667"/>
              <a:gd name="T71" fmla="*/ 254 h 494"/>
              <a:gd name="T72" fmla="*/ 560 w 667"/>
              <a:gd name="T73" fmla="*/ 240 h 494"/>
              <a:gd name="T74" fmla="*/ 67 w 667"/>
              <a:gd name="T75" fmla="*/ 270 h 494"/>
              <a:gd name="T76" fmla="*/ 67 w 667"/>
              <a:gd name="T77" fmla="*/ 438 h 494"/>
              <a:gd name="T78" fmla="*/ 44 w 667"/>
              <a:gd name="T79" fmla="*/ 417 h 494"/>
              <a:gd name="T80" fmla="*/ 27 w 667"/>
              <a:gd name="T81" fmla="*/ 354 h 494"/>
              <a:gd name="T82" fmla="*/ 44 w 667"/>
              <a:gd name="T83" fmla="*/ 290 h 494"/>
              <a:gd name="T84" fmla="*/ 67 w 667"/>
              <a:gd name="T85" fmla="*/ 270 h 494"/>
              <a:gd name="T86" fmla="*/ 600 w 667"/>
              <a:gd name="T87" fmla="*/ 270 h 494"/>
              <a:gd name="T88" fmla="*/ 623 w 667"/>
              <a:gd name="T89" fmla="*/ 290 h 494"/>
              <a:gd name="T90" fmla="*/ 640 w 667"/>
              <a:gd name="T91" fmla="*/ 354 h 494"/>
              <a:gd name="T92" fmla="*/ 623 w 667"/>
              <a:gd name="T93" fmla="*/ 417 h 494"/>
              <a:gd name="T94" fmla="*/ 600 w 667"/>
              <a:gd name="T95" fmla="*/ 438 h 494"/>
              <a:gd name="T96" fmla="*/ 600 w 667"/>
              <a:gd name="T97" fmla="*/ 27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7" h="494">
                <a:moveTo>
                  <a:pt x="334" y="0"/>
                </a:moveTo>
                <a:cubicBezTo>
                  <a:pt x="210" y="0"/>
                  <a:pt x="107" y="95"/>
                  <a:pt x="95" y="216"/>
                </a:cubicBezTo>
                <a:cubicBezTo>
                  <a:pt x="83" y="220"/>
                  <a:pt x="73" y="229"/>
                  <a:pt x="69" y="242"/>
                </a:cubicBezTo>
                <a:cubicBezTo>
                  <a:pt x="50" y="245"/>
                  <a:pt x="34" y="258"/>
                  <a:pt x="22" y="276"/>
                </a:cubicBezTo>
                <a:cubicBezTo>
                  <a:pt x="8" y="296"/>
                  <a:pt x="0" y="324"/>
                  <a:pt x="0" y="354"/>
                </a:cubicBezTo>
                <a:cubicBezTo>
                  <a:pt x="0" y="384"/>
                  <a:pt x="8" y="411"/>
                  <a:pt x="22" y="432"/>
                </a:cubicBezTo>
                <a:cubicBezTo>
                  <a:pt x="34" y="449"/>
                  <a:pt x="50" y="462"/>
                  <a:pt x="69" y="466"/>
                </a:cubicBezTo>
                <a:cubicBezTo>
                  <a:pt x="74" y="482"/>
                  <a:pt x="89" y="494"/>
                  <a:pt x="107" y="494"/>
                </a:cubicBezTo>
                <a:cubicBezTo>
                  <a:pt x="129" y="494"/>
                  <a:pt x="147" y="476"/>
                  <a:pt x="147" y="454"/>
                </a:cubicBezTo>
                <a:lnTo>
                  <a:pt x="147" y="254"/>
                </a:lnTo>
                <a:cubicBezTo>
                  <a:pt x="147" y="237"/>
                  <a:pt x="137" y="223"/>
                  <a:pt x="122" y="217"/>
                </a:cubicBezTo>
                <a:cubicBezTo>
                  <a:pt x="134" y="110"/>
                  <a:pt x="224" y="27"/>
                  <a:pt x="334" y="27"/>
                </a:cubicBezTo>
                <a:cubicBezTo>
                  <a:pt x="444" y="27"/>
                  <a:pt x="534" y="110"/>
                  <a:pt x="546" y="217"/>
                </a:cubicBezTo>
                <a:cubicBezTo>
                  <a:pt x="531" y="223"/>
                  <a:pt x="520" y="237"/>
                  <a:pt x="520" y="254"/>
                </a:cubicBezTo>
                <a:lnTo>
                  <a:pt x="520" y="454"/>
                </a:lnTo>
                <a:cubicBezTo>
                  <a:pt x="520" y="476"/>
                  <a:pt x="539" y="494"/>
                  <a:pt x="560" y="494"/>
                </a:cubicBezTo>
                <a:cubicBezTo>
                  <a:pt x="578" y="494"/>
                  <a:pt x="593" y="482"/>
                  <a:pt x="598" y="466"/>
                </a:cubicBezTo>
                <a:cubicBezTo>
                  <a:pt x="617" y="462"/>
                  <a:pt x="634" y="449"/>
                  <a:pt x="645" y="432"/>
                </a:cubicBezTo>
                <a:cubicBezTo>
                  <a:pt x="659" y="411"/>
                  <a:pt x="667" y="384"/>
                  <a:pt x="667" y="354"/>
                </a:cubicBezTo>
                <a:cubicBezTo>
                  <a:pt x="667" y="324"/>
                  <a:pt x="659" y="296"/>
                  <a:pt x="645" y="276"/>
                </a:cubicBezTo>
                <a:cubicBezTo>
                  <a:pt x="634" y="258"/>
                  <a:pt x="617" y="245"/>
                  <a:pt x="598" y="242"/>
                </a:cubicBezTo>
                <a:cubicBezTo>
                  <a:pt x="594" y="229"/>
                  <a:pt x="585" y="220"/>
                  <a:pt x="573" y="216"/>
                </a:cubicBezTo>
                <a:cubicBezTo>
                  <a:pt x="560" y="95"/>
                  <a:pt x="458" y="0"/>
                  <a:pt x="334" y="0"/>
                </a:cubicBezTo>
                <a:close/>
                <a:moveTo>
                  <a:pt x="107" y="240"/>
                </a:moveTo>
                <a:cubicBezTo>
                  <a:pt x="115" y="240"/>
                  <a:pt x="120" y="246"/>
                  <a:pt x="120" y="254"/>
                </a:cubicBezTo>
                <a:lnTo>
                  <a:pt x="120" y="454"/>
                </a:lnTo>
                <a:cubicBezTo>
                  <a:pt x="120" y="461"/>
                  <a:pt x="115" y="467"/>
                  <a:pt x="107" y="467"/>
                </a:cubicBezTo>
                <a:cubicBezTo>
                  <a:pt x="100" y="467"/>
                  <a:pt x="94" y="461"/>
                  <a:pt x="94" y="454"/>
                </a:cubicBezTo>
                <a:lnTo>
                  <a:pt x="94" y="254"/>
                </a:lnTo>
                <a:cubicBezTo>
                  <a:pt x="94" y="246"/>
                  <a:pt x="100" y="240"/>
                  <a:pt x="107" y="240"/>
                </a:cubicBezTo>
                <a:close/>
                <a:moveTo>
                  <a:pt x="560" y="240"/>
                </a:moveTo>
                <a:cubicBezTo>
                  <a:pt x="568" y="240"/>
                  <a:pt x="574" y="246"/>
                  <a:pt x="574" y="254"/>
                </a:cubicBezTo>
                <a:lnTo>
                  <a:pt x="574" y="454"/>
                </a:lnTo>
                <a:cubicBezTo>
                  <a:pt x="574" y="461"/>
                  <a:pt x="568" y="467"/>
                  <a:pt x="560" y="467"/>
                </a:cubicBezTo>
                <a:cubicBezTo>
                  <a:pt x="553" y="467"/>
                  <a:pt x="547" y="461"/>
                  <a:pt x="547" y="454"/>
                </a:cubicBezTo>
                <a:lnTo>
                  <a:pt x="547" y="254"/>
                </a:lnTo>
                <a:cubicBezTo>
                  <a:pt x="547" y="246"/>
                  <a:pt x="553" y="240"/>
                  <a:pt x="560" y="240"/>
                </a:cubicBezTo>
                <a:close/>
                <a:moveTo>
                  <a:pt x="67" y="270"/>
                </a:moveTo>
                <a:lnTo>
                  <a:pt x="67" y="438"/>
                </a:lnTo>
                <a:cubicBezTo>
                  <a:pt x="59" y="434"/>
                  <a:pt x="51" y="427"/>
                  <a:pt x="44" y="417"/>
                </a:cubicBezTo>
                <a:cubicBezTo>
                  <a:pt x="34" y="402"/>
                  <a:pt x="27" y="379"/>
                  <a:pt x="27" y="354"/>
                </a:cubicBezTo>
                <a:cubicBezTo>
                  <a:pt x="27" y="329"/>
                  <a:pt x="34" y="306"/>
                  <a:pt x="44" y="290"/>
                </a:cubicBezTo>
                <a:cubicBezTo>
                  <a:pt x="51" y="280"/>
                  <a:pt x="59" y="274"/>
                  <a:pt x="67" y="270"/>
                </a:cubicBezTo>
                <a:close/>
                <a:moveTo>
                  <a:pt x="600" y="270"/>
                </a:moveTo>
                <a:cubicBezTo>
                  <a:pt x="609" y="274"/>
                  <a:pt x="616" y="280"/>
                  <a:pt x="623" y="290"/>
                </a:cubicBezTo>
                <a:cubicBezTo>
                  <a:pt x="634" y="306"/>
                  <a:pt x="640" y="329"/>
                  <a:pt x="640" y="354"/>
                </a:cubicBezTo>
                <a:cubicBezTo>
                  <a:pt x="640" y="379"/>
                  <a:pt x="634" y="402"/>
                  <a:pt x="623" y="417"/>
                </a:cubicBezTo>
                <a:cubicBezTo>
                  <a:pt x="616" y="427"/>
                  <a:pt x="609" y="434"/>
                  <a:pt x="600" y="438"/>
                </a:cubicBezTo>
                <a:lnTo>
                  <a:pt x="600" y="27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Headset"/>
          <p:cNvSpPr>
            <a:spLocks noChangeAspect="1" noEditPoints="1"/>
          </p:cNvSpPr>
          <p:nvPr userDrawn="1"/>
        </p:nvSpPr>
        <p:spPr bwMode="auto">
          <a:xfrm>
            <a:off x="7903046" y="1700321"/>
            <a:ext cx="161925" cy="153988"/>
          </a:xfrm>
          <a:custGeom>
            <a:avLst/>
            <a:gdLst>
              <a:gd name="T0" fmla="*/ 94 w 666"/>
              <a:gd name="T1" fmla="*/ 215 h 626"/>
              <a:gd name="T2" fmla="*/ 22 w 666"/>
              <a:gd name="T3" fmla="*/ 275 h 626"/>
              <a:gd name="T4" fmla="*/ 22 w 666"/>
              <a:gd name="T5" fmla="*/ 431 h 626"/>
              <a:gd name="T6" fmla="*/ 106 w 666"/>
              <a:gd name="T7" fmla="*/ 493 h 626"/>
              <a:gd name="T8" fmla="*/ 146 w 666"/>
              <a:gd name="T9" fmla="*/ 253 h 626"/>
              <a:gd name="T10" fmla="*/ 333 w 666"/>
              <a:gd name="T11" fmla="*/ 26 h 626"/>
              <a:gd name="T12" fmla="*/ 520 w 666"/>
              <a:gd name="T13" fmla="*/ 253 h 626"/>
              <a:gd name="T14" fmla="*/ 546 w 666"/>
              <a:gd name="T15" fmla="*/ 490 h 626"/>
              <a:gd name="T16" fmla="*/ 453 w 666"/>
              <a:gd name="T17" fmla="*/ 573 h 626"/>
              <a:gd name="T18" fmla="*/ 373 w 666"/>
              <a:gd name="T19" fmla="*/ 546 h 626"/>
              <a:gd name="T20" fmla="*/ 266 w 666"/>
              <a:gd name="T21" fmla="*/ 586 h 626"/>
              <a:gd name="T22" fmla="*/ 373 w 666"/>
              <a:gd name="T23" fmla="*/ 626 h 626"/>
              <a:gd name="T24" fmla="*/ 453 w 666"/>
              <a:gd name="T25" fmla="*/ 600 h 626"/>
              <a:gd name="T26" fmla="*/ 573 w 666"/>
              <a:gd name="T27" fmla="*/ 491 h 626"/>
              <a:gd name="T28" fmla="*/ 645 w 666"/>
              <a:gd name="T29" fmla="*/ 431 h 626"/>
              <a:gd name="T30" fmla="*/ 645 w 666"/>
              <a:gd name="T31" fmla="*/ 275 h 626"/>
              <a:gd name="T32" fmla="*/ 572 w 666"/>
              <a:gd name="T33" fmla="*/ 215 h 626"/>
              <a:gd name="T34" fmla="*/ 106 w 666"/>
              <a:gd name="T35" fmla="*/ 240 h 626"/>
              <a:gd name="T36" fmla="*/ 120 w 666"/>
              <a:gd name="T37" fmla="*/ 453 h 626"/>
              <a:gd name="T38" fmla="*/ 93 w 666"/>
              <a:gd name="T39" fmla="*/ 453 h 626"/>
              <a:gd name="T40" fmla="*/ 106 w 666"/>
              <a:gd name="T41" fmla="*/ 240 h 626"/>
              <a:gd name="T42" fmla="*/ 573 w 666"/>
              <a:gd name="T43" fmla="*/ 253 h 626"/>
              <a:gd name="T44" fmla="*/ 560 w 666"/>
              <a:gd name="T45" fmla="*/ 466 h 626"/>
              <a:gd name="T46" fmla="*/ 546 w 666"/>
              <a:gd name="T47" fmla="*/ 253 h 626"/>
              <a:gd name="T48" fmla="*/ 66 w 666"/>
              <a:gd name="T49" fmla="*/ 269 h 626"/>
              <a:gd name="T50" fmla="*/ 44 w 666"/>
              <a:gd name="T51" fmla="*/ 416 h 626"/>
              <a:gd name="T52" fmla="*/ 44 w 666"/>
              <a:gd name="T53" fmla="*/ 290 h 626"/>
              <a:gd name="T54" fmla="*/ 600 w 666"/>
              <a:gd name="T55" fmla="*/ 269 h 626"/>
              <a:gd name="T56" fmla="*/ 640 w 666"/>
              <a:gd name="T57" fmla="*/ 353 h 626"/>
              <a:gd name="T58" fmla="*/ 600 w 666"/>
              <a:gd name="T59" fmla="*/ 437 h 626"/>
              <a:gd name="T60" fmla="*/ 306 w 666"/>
              <a:gd name="T61" fmla="*/ 573 h 626"/>
              <a:gd name="T62" fmla="*/ 386 w 666"/>
              <a:gd name="T63" fmla="*/ 586 h 626"/>
              <a:gd name="T64" fmla="*/ 306 w 666"/>
              <a:gd name="T65" fmla="*/ 600 h 626"/>
              <a:gd name="T66" fmla="*/ 306 w 666"/>
              <a:gd name="T67" fmla="*/ 573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26">
                <a:moveTo>
                  <a:pt x="333" y="0"/>
                </a:moveTo>
                <a:cubicBezTo>
                  <a:pt x="209" y="0"/>
                  <a:pt x="107" y="94"/>
                  <a:pt x="94" y="215"/>
                </a:cubicBezTo>
                <a:cubicBezTo>
                  <a:pt x="82" y="219"/>
                  <a:pt x="72" y="229"/>
                  <a:pt x="69" y="241"/>
                </a:cubicBezTo>
                <a:cubicBezTo>
                  <a:pt x="50" y="245"/>
                  <a:pt x="33" y="257"/>
                  <a:pt x="22" y="275"/>
                </a:cubicBezTo>
                <a:cubicBezTo>
                  <a:pt x="8" y="295"/>
                  <a:pt x="0" y="323"/>
                  <a:pt x="0" y="353"/>
                </a:cubicBezTo>
                <a:cubicBezTo>
                  <a:pt x="0" y="383"/>
                  <a:pt x="8" y="410"/>
                  <a:pt x="22" y="431"/>
                </a:cubicBezTo>
                <a:cubicBezTo>
                  <a:pt x="33" y="448"/>
                  <a:pt x="50" y="461"/>
                  <a:pt x="69" y="465"/>
                </a:cubicBezTo>
                <a:cubicBezTo>
                  <a:pt x="74" y="481"/>
                  <a:pt x="89" y="493"/>
                  <a:pt x="106" y="493"/>
                </a:cubicBezTo>
                <a:cubicBezTo>
                  <a:pt x="128" y="493"/>
                  <a:pt x="146" y="475"/>
                  <a:pt x="146" y="453"/>
                </a:cubicBezTo>
                <a:lnTo>
                  <a:pt x="146" y="253"/>
                </a:lnTo>
                <a:cubicBezTo>
                  <a:pt x="146" y="236"/>
                  <a:pt x="136" y="222"/>
                  <a:pt x="121" y="216"/>
                </a:cubicBezTo>
                <a:cubicBezTo>
                  <a:pt x="133" y="109"/>
                  <a:pt x="223" y="26"/>
                  <a:pt x="333" y="26"/>
                </a:cubicBezTo>
                <a:cubicBezTo>
                  <a:pt x="443" y="26"/>
                  <a:pt x="533" y="109"/>
                  <a:pt x="545" y="216"/>
                </a:cubicBezTo>
                <a:cubicBezTo>
                  <a:pt x="530" y="222"/>
                  <a:pt x="520" y="236"/>
                  <a:pt x="520" y="253"/>
                </a:cubicBezTo>
                <a:lnTo>
                  <a:pt x="520" y="453"/>
                </a:lnTo>
                <a:cubicBezTo>
                  <a:pt x="520" y="470"/>
                  <a:pt x="531" y="485"/>
                  <a:pt x="546" y="490"/>
                </a:cubicBezTo>
                <a:cubicBezTo>
                  <a:pt x="544" y="516"/>
                  <a:pt x="536" y="535"/>
                  <a:pt x="522" y="548"/>
                </a:cubicBezTo>
                <a:cubicBezTo>
                  <a:pt x="507" y="564"/>
                  <a:pt x="484" y="573"/>
                  <a:pt x="453" y="573"/>
                </a:cubicBezTo>
                <a:lnTo>
                  <a:pt x="411" y="573"/>
                </a:lnTo>
                <a:cubicBezTo>
                  <a:pt x="405" y="557"/>
                  <a:pt x="390" y="546"/>
                  <a:pt x="373" y="546"/>
                </a:cubicBezTo>
                <a:lnTo>
                  <a:pt x="306" y="546"/>
                </a:lnTo>
                <a:cubicBezTo>
                  <a:pt x="284" y="546"/>
                  <a:pt x="266" y="564"/>
                  <a:pt x="266" y="586"/>
                </a:cubicBezTo>
                <a:cubicBezTo>
                  <a:pt x="266" y="608"/>
                  <a:pt x="284" y="626"/>
                  <a:pt x="306" y="626"/>
                </a:cubicBezTo>
                <a:lnTo>
                  <a:pt x="373" y="626"/>
                </a:lnTo>
                <a:cubicBezTo>
                  <a:pt x="390" y="626"/>
                  <a:pt x="405" y="615"/>
                  <a:pt x="411" y="600"/>
                </a:cubicBezTo>
                <a:lnTo>
                  <a:pt x="453" y="600"/>
                </a:lnTo>
                <a:cubicBezTo>
                  <a:pt x="489" y="600"/>
                  <a:pt x="520" y="588"/>
                  <a:pt x="541" y="567"/>
                </a:cubicBezTo>
                <a:cubicBezTo>
                  <a:pt x="560" y="548"/>
                  <a:pt x="571" y="522"/>
                  <a:pt x="573" y="491"/>
                </a:cubicBezTo>
                <a:cubicBezTo>
                  <a:pt x="584" y="486"/>
                  <a:pt x="594" y="477"/>
                  <a:pt x="598" y="465"/>
                </a:cubicBezTo>
                <a:cubicBezTo>
                  <a:pt x="617" y="461"/>
                  <a:pt x="633" y="448"/>
                  <a:pt x="645" y="431"/>
                </a:cubicBezTo>
                <a:cubicBezTo>
                  <a:pt x="658" y="410"/>
                  <a:pt x="666" y="383"/>
                  <a:pt x="666" y="353"/>
                </a:cubicBezTo>
                <a:cubicBezTo>
                  <a:pt x="666" y="323"/>
                  <a:pt x="658" y="295"/>
                  <a:pt x="645" y="275"/>
                </a:cubicBezTo>
                <a:cubicBezTo>
                  <a:pt x="633" y="257"/>
                  <a:pt x="617" y="245"/>
                  <a:pt x="598" y="241"/>
                </a:cubicBezTo>
                <a:cubicBezTo>
                  <a:pt x="594" y="229"/>
                  <a:pt x="584" y="219"/>
                  <a:pt x="572" y="215"/>
                </a:cubicBezTo>
                <a:cubicBezTo>
                  <a:pt x="559" y="94"/>
                  <a:pt x="457" y="0"/>
                  <a:pt x="333" y="0"/>
                </a:cubicBezTo>
                <a:close/>
                <a:moveTo>
                  <a:pt x="106" y="240"/>
                </a:moveTo>
                <a:cubicBezTo>
                  <a:pt x="114" y="240"/>
                  <a:pt x="120" y="245"/>
                  <a:pt x="120" y="253"/>
                </a:cubicBezTo>
                <a:lnTo>
                  <a:pt x="120" y="453"/>
                </a:lnTo>
                <a:cubicBezTo>
                  <a:pt x="120" y="460"/>
                  <a:pt x="114" y="466"/>
                  <a:pt x="106" y="466"/>
                </a:cubicBezTo>
                <a:cubicBezTo>
                  <a:pt x="99" y="466"/>
                  <a:pt x="93" y="460"/>
                  <a:pt x="93" y="453"/>
                </a:cubicBezTo>
                <a:lnTo>
                  <a:pt x="93" y="253"/>
                </a:lnTo>
                <a:cubicBezTo>
                  <a:pt x="93" y="245"/>
                  <a:pt x="99" y="240"/>
                  <a:pt x="106" y="240"/>
                </a:cubicBezTo>
                <a:close/>
                <a:moveTo>
                  <a:pt x="560" y="240"/>
                </a:moveTo>
                <a:cubicBezTo>
                  <a:pt x="567" y="240"/>
                  <a:pt x="573" y="245"/>
                  <a:pt x="573" y="253"/>
                </a:cubicBezTo>
                <a:lnTo>
                  <a:pt x="573" y="453"/>
                </a:lnTo>
                <a:cubicBezTo>
                  <a:pt x="573" y="460"/>
                  <a:pt x="567" y="466"/>
                  <a:pt x="560" y="466"/>
                </a:cubicBezTo>
                <a:cubicBezTo>
                  <a:pt x="552" y="466"/>
                  <a:pt x="546" y="460"/>
                  <a:pt x="546" y="453"/>
                </a:cubicBezTo>
                <a:lnTo>
                  <a:pt x="546" y="253"/>
                </a:lnTo>
                <a:cubicBezTo>
                  <a:pt x="546" y="245"/>
                  <a:pt x="552" y="240"/>
                  <a:pt x="560" y="240"/>
                </a:cubicBezTo>
                <a:close/>
                <a:moveTo>
                  <a:pt x="66" y="269"/>
                </a:moveTo>
                <a:lnTo>
                  <a:pt x="66" y="437"/>
                </a:lnTo>
                <a:cubicBezTo>
                  <a:pt x="58" y="433"/>
                  <a:pt x="50" y="426"/>
                  <a:pt x="44" y="416"/>
                </a:cubicBezTo>
                <a:cubicBezTo>
                  <a:pt x="33" y="401"/>
                  <a:pt x="26" y="378"/>
                  <a:pt x="26" y="353"/>
                </a:cubicBezTo>
                <a:cubicBezTo>
                  <a:pt x="26" y="328"/>
                  <a:pt x="33" y="305"/>
                  <a:pt x="44" y="290"/>
                </a:cubicBezTo>
                <a:cubicBezTo>
                  <a:pt x="50" y="279"/>
                  <a:pt x="58" y="273"/>
                  <a:pt x="66" y="269"/>
                </a:cubicBezTo>
                <a:close/>
                <a:moveTo>
                  <a:pt x="600" y="269"/>
                </a:moveTo>
                <a:cubicBezTo>
                  <a:pt x="608" y="273"/>
                  <a:pt x="616" y="279"/>
                  <a:pt x="622" y="290"/>
                </a:cubicBezTo>
                <a:cubicBezTo>
                  <a:pt x="633" y="305"/>
                  <a:pt x="640" y="328"/>
                  <a:pt x="640" y="353"/>
                </a:cubicBezTo>
                <a:cubicBezTo>
                  <a:pt x="640" y="378"/>
                  <a:pt x="633" y="401"/>
                  <a:pt x="622" y="416"/>
                </a:cubicBezTo>
                <a:cubicBezTo>
                  <a:pt x="616" y="426"/>
                  <a:pt x="608" y="433"/>
                  <a:pt x="600" y="437"/>
                </a:cubicBezTo>
                <a:lnTo>
                  <a:pt x="600" y="269"/>
                </a:lnTo>
                <a:close/>
                <a:moveTo>
                  <a:pt x="306" y="573"/>
                </a:moveTo>
                <a:lnTo>
                  <a:pt x="373" y="573"/>
                </a:lnTo>
                <a:cubicBezTo>
                  <a:pt x="381" y="573"/>
                  <a:pt x="386" y="579"/>
                  <a:pt x="386" y="586"/>
                </a:cubicBezTo>
                <a:cubicBezTo>
                  <a:pt x="386" y="594"/>
                  <a:pt x="381" y="600"/>
                  <a:pt x="373" y="600"/>
                </a:cubicBezTo>
                <a:lnTo>
                  <a:pt x="306" y="600"/>
                </a:lnTo>
                <a:cubicBezTo>
                  <a:pt x="299" y="600"/>
                  <a:pt x="293" y="594"/>
                  <a:pt x="293" y="586"/>
                </a:cubicBezTo>
                <a:cubicBezTo>
                  <a:pt x="293" y="579"/>
                  <a:pt x="299" y="573"/>
                  <a:pt x="306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Printer"/>
          <p:cNvSpPr>
            <a:spLocks noChangeAspect="1" noEditPoints="1"/>
          </p:cNvSpPr>
          <p:nvPr userDrawn="1"/>
        </p:nvSpPr>
        <p:spPr bwMode="auto">
          <a:xfrm>
            <a:off x="10247051" y="1433708"/>
            <a:ext cx="163513" cy="163513"/>
          </a:xfrm>
          <a:custGeom>
            <a:avLst/>
            <a:gdLst>
              <a:gd name="T0" fmla="*/ 120 w 667"/>
              <a:gd name="T1" fmla="*/ 0 h 667"/>
              <a:gd name="T2" fmla="*/ 120 w 667"/>
              <a:gd name="T3" fmla="*/ 187 h 667"/>
              <a:gd name="T4" fmla="*/ 40 w 667"/>
              <a:gd name="T5" fmla="*/ 187 h 667"/>
              <a:gd name="T6" fmla="*/ 0 w 667"/>
              <a:gd name="T7" fmla="*/ 227 h 667"/>
              <a:gd name="T8" fmla="*/ 0 w 667"/>
              <a:gd name="T9" fmla="*/ 507 h 667"/>
              <a:gd name="T10" fmla="*/ 40 w 667"/>
              <a:gd name="T11" fmla="*/ 547 h 667"/>
              <a:gd name="T12" fmla="*/ 120 w 667"/>
              <a:gd name="T13" fmla="*/ 547 h 667"/>
              <a:gd name="T14" fmla="*/ 120 w 667"/>
              <a:gd name="T15" fmla="*/ 667 h 667"/>
              <a:gd name="T16" fmla="*/ 547 w 667"/>
              <a:gd name="T17" fmla="*/ 667 h 667"/>
              <a:gd name="T18" fmla="*/ 547 w 667"/>
              <a:gd name="T19" fmla="*/ 547 h 667"/>
              <a:gd name="T20" fmla="*/ 627 w 667"/>
              <a:gd name="T21" fmla="*/ 547 h 667"/>
              <a:gd name="T22" fmla="*/ 667 w 667"/>
              <a:gd name="T23" fmla="*/ 507 h 667"/>
              <a:gd name="T24" fmla="*/ 667 w 667"/>
              <a:gd name="T25" fmla="*/ 227 h 667"/>
              <a:gd name="T26" fmla="*/ 627 w 667"/>
              <a:gd name="T27" fmla="*/ 187 h 667"/>
              <a:gd name="T28" fmla="*/ 547 w 667"/>
              <a:gd name="T29" fmla="*/ 187 h 667"/>
              <a:gd name="T30" fmla="*/ 547 w 667"/>
              <a:gd name="T31" fmla="*/ 0 h 667"/>
              <a:gd name="T32" fmla="*/ 120 w 667"/>
              <a:gd name="T33" fmla="*/ 0 h 667"/>
              <a:gd name="T34" fmla="*/ 147 w 667"/>
              <a:gd name="T35" fmla="*/ 27 h 667"/>
              <a:gd name="T36" fmla="*/ 520 w 667"/>
              <a:gd name="T37" fmla="*/ 27 h 667"/>
              <a:gd name="T38" fmla="*/ 520 w 667"/>
              <a:gd name="T39" fmla="*/ 187 h 667"/>
              <a:gd name="T40" fmla="*/ 147 w 667"/>
              <a:gd name="T41" fmla="*/ 187 h 667"/>
              <a:gd name="T42" fmla="*/ 147 w 667"/>
              <a:gd name="T43" fmla="*/ 27 h 667"/>
              <a:gd name="T44" fmla="*/ 40 w 667"/>
              <a:gd name="T45" fmla="*/ 214 h 667"/>
              <a:gd name="T46" fmla="*/ 627 w 667"/>
              <a:gd name="T47" fmla="*/ 214 h 667"/>
              <a:gd name="T48" fmla="*/ 640 w 667"/>
              <a:gd name="T49" fmla="*/ 227 h 667"/>
              <a:gd name="T50" fmla="*/ 640 w 667"/>
              <a:gd name="T51" fmla="*/ 507 h 667"/>
              <a:gd name="T52" fmla="*/ 627 w 667"/>
              <a:gd name="T53" fmla="*/ 520 h 667"/>
              <a:gd name="T54" fmla="*/ 547 w 667"/>
              <a:gd name="T55" fmla="*/ 520 h 667"/>
              <a:gd name="T56" fmla="*/ 547 w 667"/>
              <a:gd name="T57" fmla="*/ 374 h 667"/>
              <a:gd name="T58" fmla="*/ 533 w 667"/>
              <a:gd name="T59" fmla="*/ 374 h 667"/>
              <a:gd name="T60" fmla="*/ 120 w 667"/>
              <a:gd name="T61" fmla="*/ 374 h 667"/>
              <a:gd name="T62" fmla="*/ 120 w 667"/>
              <a:gd name="T63" fmla="*/ 520 h 667"/>
              <a:gd name="T64" fmla="*/ 40 w 667"/>
              <a:gd name="T65" fmla="*/ 520 h 667"/>
              <a:gd name="T66" fmla="*/ 27 w 667"/>
              <a:gd name="T67" fmla="*/ 507 h 667"/>
              <a:gd name="T68" fmla="*/ 27 w 667"/>
              <a:gd name="T69" fmla="*/ 227 h 667"/>
              <a:gd name="T70" fmla="*/ 40 w 667"/>
              <a:gd name="T71" fmla="*/ 214 h 667"/>
              <a:gd name="T72" fmla="*/ 573 w 667"/>
              <a:gd name="T73" fmla="*/ 254 h 667"/>
              <a:gd name="T74" fmla="*/ 547 w 667"/>
              <a:gd name="T75" fmla="*/ 280 h 667"/>
              <a:gd name="T76" fmla="*/ 573 w 667"/>
              <a:gd name="T77" fmla="*/ 307 h 667"/>
              <a:gd name="T78" fmla="*/ 600 w 667"/>
              <a:gd name="T79" fmla="*/ 280 h 667"/>
              <a:gd name="T80" fmla="*/ 573 w 667"/>
              <a:gd name="T81" fmla="*/ 254 h 667"/>
              <a:gd name="T82" fmla="*/ 147 w 667"/>
              <a:gd name="T83" fmla="*/ 400 h 667"/>
              <a:gd name="T84" fmla="*/ 520 w 667"/>
              <a:gd name="T85" fmla="*/ 400 h 667"/>
              <a:gd name="T86" fmla="*/ 520 w 667"/>
              <a:gd name="T87" fmla="*/ 640 h 667"/>
              <a:gd name="T88" fmla="*/ 147 w 667"/>
              <a:gd name="T89" fmla="*/ 640 h 667"/>
              <a:gd name="T90" fmla="*/ 147 w 667"/>
              <a:gd name="T91" fmla="*/ 400 h 667"/>
              <a:gd name="T92" fmla="*/ 200 w 667"/>
              <a:gd name="T93" fmla="*/ 454 h 667"/>
              <a:gd name="T94" fmla="*/ 200 w 667"/>
              <a:gd name="T95" fmla="*/ 480 h 667"/>
              <a:gd name="T96" fmla="*/ 467 w 667"/>
              <a:gd name="T97" fmla="*/ 480 h 667"/>
              <a:gd name="T98" fmla="*/ 467 w 667"/>
              <a:gd name="T99" fmla="*/ 454 h 667"/>
              <a:gd name="T100" fmla="*/ 200 w 667"/>
              <a:gd name="T101" fmla="*/ 454 h 667"/>
              <a:gd name="T102" fmla="*/ 200 w 667"/>
              <a:gd name="T103" fmla="*/ 507 h 667"/>
              <a:gd name="T104" fmla="*/ 200 w 667"/>
              <a:gd name="T105" fmla="*/ 534 h 667"/>
              <a:gd name="T106" fmla="*/ 413 w 667"/>
              <a:gd name="T107" fmla="*/ 534 h 667"/>
              <a:gd name="T108" fmla="*/ 413 w 667"/>
              <a:gd name="T109" fmla="*/ 507 h 667"/>
              <a:gd name="T110" fmla="*/ 200 w 667"/>
              <a:gd name="T111" fmla="*/ 507 h 667"/>
              <a:gd name="T112" fmla="*/ 200 w 667"/>
              <a:gd name="T113" fmla="*/ 560 h 667"/>
              <a:gd name="T114" fmla="*/ 200 w 667"/>
              <a:gd name="T115" fmla="*/ 587 h 667"/>
              <a:gd name="T116" fmla="*/ 467 w 667"/>
              <a:gd name="T117" fmla="*/ 587 h 667"/>
              <a:gd name="T118" fmla="*/ 467 w 667"/>
              <a:gd name="T119" fmla="*/ 560 h 667"/>
              <a:gd name="T120" fmla="*/ 200 w 667"/>
              <a:gd name="T121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7" h="667">
                <a:moveTo>
                  <a:pt x="120" y="0"/>
                </a:moveTo>
                <a:lnTo>
                  <a:pt x="120" y="187"/>
                </a:lnTo>
                <a:lnTo>
                  <a:pt x="40" y="187"/>
                </a:lnTo>
                <a:cubicBezTo>
                  <a:pt x="18" y="187"/>
                  <a:pt x="0" y="205"/>
                  <a:pt x="0" y="227"/>
                </a:cubicBezTo>
                <a:lnTo>
                  <a:pt x="0" y="507"/>
                </a:lnTo>
                <a:cubicBezTo>
                  <a:pt x="0" y="529"/>
                  <a:pt x="18" y="547"/>
                  <a:pt x="40" y="547"/>
                </a:cubicBezTo>
                <a:lnTo>
                  <a:pt x="120" y="547"/>
                </a:lnTo>
                <a:lnTo>
                  <a:pt x="120" y="667"/>
                </a:lnTo>
                <a:lnTo>
                  <a:pt x="547" y="667"/>
                </a:lnTo>
                <a:lnTo>
                  <a:pt x="547" y="547"/>
                </a:lnTo>
                <a:lnTo>
                  <a:pt x="627" y="547"/>
                </a:lnTo>
                <a:cubicBezTo>
                  <a:pt x="649" y="547"/>
                  <a:pt x="667" y="529"/>
                  <a:pt x="667" y="507"/>
                </a:cubicBezTo>
                <a:lnTo>
                  <a:pt x="667" y="227"/>
                </a:lnTo>
                <a:cubicBezTo>
                  <a:pt x="667" y="205"/>
                  <a:pt x="649" y="187"/>
                  <a:pt x="627" y="187"/>
                </a:cubicBezTo>
                <a:lnTo>
                  <a:pt x="547" y="187"/>
                </a:lnTo>
                <a:lnTo>
                  <a:pt x="547" y="0"/>
                </a:lnTo>
                <a:lnTo>
                  <a:pt x="120" y="0"/>
                </a:lnTo>
                <a:close/>
                <a:moveTo>
                  <a:pt x="147" y="27"/>
                </a:moveTo>
                <a:lnTo>
                  <a:pt x="520" y="27"/>
                </a:lnTo>
                <a:lnTo>
                  <a:pt x="520" y="187"/>
                </a:lnTo>
                <a:lnTo>
                  <a:pt x="147" y="187"/>
                </a:lnTo>
                <a:lnTo>
                  <a:pt x="147" y="27"/>
                </a:lnTo>
                <a:close/>
                <a:moveTo>
                  <a:pt x="40" y="214"/>
                </a:moveTo>
                <a:cubicBezTo>
                  <a:pt x="236" y="214"/>
                  <a:pt x="431" y="214"/>
                  <a:pt x="627" y="214"/>
                </a:cubicBezTo>
                <a:cubicBezTo>
                  <a:pt x="634" y="214"/>
                  <a:pt x="640" y="219"/>
                  <a:pt x="640" y="227"/>
                </a:cubicBezTo>
                <a:lnTo>
                  <a:pt x="640" y="507"/>
                </a:lnTo>
                <a:cubicBezTo>
                  <a:pt x="640" y="514"/>
                  <a:pt x="634" y="520"/>
                  <a:pt x="627" y="520"/>
                </a:cubicBezTo>
                <a:lnTo>
                  <a:pt x="547" y="520"/>
                </a:lnTo>
                <a:lnTo>
                  <a:pt x="547" y="374"/>
                </a:lnTo>
                <a:lnTo>
                  <a:pt x="533" y="374"/>
                </a:lnTo>
                <a:lnTo>
                  <a:pt x="120" y="374"/>
                </a:lnTo>
                <a:lnTo>
                  <a:pt x="120" y="520"/>
                </a:lnTo>
                <a:lnTo>
                  <a:pt x="40" y="520"/>
                </a:lnTo>
                <a:cubicBezTo>
                  <a:pt x="33" y="520"/>
                  <a:pt x="27" y="514"/>
                  <a:pt x="27" y="507"/>
                </a:cubicBezTo>
                <a:lnTo>
                  <a:pt x="27" y="227"/>
                </a:lnTo>
                <a:cubicBezTo>
                  <a:pt x="27" y="219"/>
                  <a:pt x="33" y="214"/>
                  <a:pt x="40" y="214"/>
                </a:cubicBezTo>
                <a:close/>
                <a:moveTo>
                  <a:pt x="573" y="254"/>
                </a:moveTo>
                <a:cubicBezTo>
                  <a:pt x="559" y="254"/>
                  <a:pt x="547" y="266"/>
                  <a:pt x="547" y="280"/>
                </a:cubicBezTo>
                <a:cubicBezTo>
                  <a:pt x="547" y="295"/>
                  <a:pt x="559" y="307"/>
                  <a:pt x="573" y="307"/>
                </a:cubicBezTo>
                <a:cubicBezTo>
                  <a:pt x="588" y="307"/>
                  <a:pt x="600" y="295"/>
                  <a:pt x="600" y="280"/>
                </a:cubicBezTo>
                <a:cubicBezTo>
                  <a:pt x="600" y="266"/>
                  <a:pt x="588" y="254"/>
                  <a:pt x="573" y="254"/>
                </a:cubicBezTo>
                <a:close/>
                <a:moveTo>
                  <a:pt x="147" y="400"/>
                </a:moveTo>
                <a:lnTo>
                  <a:pt x="520" y="400"/>
                </a:lnTo>
                <a:cubicBezTo>
                  <a:pt x="520" y="481"/>
                  <a:pt x="520" y="560"/>
                  <a:pt x="520" y="640"/>
                </a:cubicBezTo>
                <a:lnTo>
                  <a:pt x="147" y="640"/>
                </a:lnTo>
                <a:cubicBezTo>
                  <a:pt x="147" y="560"/>
                  <a:pt x="147" y="480"/>
                  <a:pt x="147" y="400"/>
                </a:cubicBezTo>
                <a:close/>
                <a:moveTo>
                  <a:pt x="200" y="454"/>
                </a:moveTo>
                <a:cubicBezTo>
                  <a:pt x="182" y="453"/>
                  <a:pt x="182" y="481"/>
                  <a:pt x="200" y="480"/>
                </a:cubicBezTo>
                <a:lnTo>
                  <a:pt x="467" y="480"/>
                </a:lnTo>
                <a:cubicBezTo>
                  <a:pt x="485" y="481"/>
                  <a:pt x="485" y="453"/>
                  <a:pt x="467" y="454"/>
                </a:cubicBezTo>
                <a:lnTo>
                  <a:pt x="200" y="454"/>
                </a:lnTo>
                <a:close/>
                <a:moveTo>
                  <a:pt x="200" y="507"/>
                </a:moveTo>
                <a:cubicBezTo>
                  <a:pt x="182" y="507"/>
                  <a:pt x="182" y="534"/>
                  <a:pt x="200" y="534"/>
                </a:cubicBezTo>
                <a:lnTo>
                  <a:pt x="413" y="534"/>
                </a:lnTo>
                <a:cubicBezTo>
                  <a:pt x="432" y="534"/>
                  <a:pt x="432" y="507"/>
                  <a:pt x="413" y="507"/>
                </a:cubicBezTo>
                <a:lnTo>
                  <a:pt x="200" y="507"/>
                </a:lnTo>
                <a:close/>
                <a:moveTo>
                  <a:pt x="200" y="560"/>
                </a:moveTo>
                <a:cubicBezTo>
                  <a:pt x="182" y="560"/>
                  <a:pt x="182" y="587"/>
                  <a:pt x="200" y="587"/>
                </a:cubicBezTo>
                <a:lnTo>
                  <a:pt x="467" y="587"/>
                </a:lnTo>
                <a:cubicBezTo>
                  <a:pt x="485" y="587"/>
                  <a:pt x="485" y="560"/>
                  <a:pt x="467" y="560"/>
                </a:cubicBezTo>
                <a:lnTo>
                  <a:pt x="200" y="56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6" name="Location"/>
          <p:cNvSpPr>
            <a:spLocks noChangeAspect="1" noEditPoints="1"/>
          </p:cNvSpPr>
          <p:nvPr userDrawn="1"/>
        </p:nvSpPr>
        <p:spPr bwMode="auto">
          <a:xfrm>
            <a:off x="8181068" y="1698734"/>
            <a:ext cx="104775" cy="157163"/>
          </a:xfrm>
          <a:custGeom>
            <a:avLst/>
            <a:gdLst>
              <a:gd name="T0" fmla="*/ 213 w 426"/>
              <a:gd name="T1" fmla="*/ 0 h 642"/>
              <a:gd name="T2" fmla="*/ 0 w 426"/>
              <a:gd name="T3" fmla="*/ 213 h 642"/>
              <a:gd name="T4" fmla="*/ 102 w 426"/>
              <a:gd name="T5" fmla="*/ 497 h 642"/>
              <a:gd name="T6" fmla="*/ 203 w 426"/>
              <a:gd name="T7" fmla="*/ 635 h 642"/>
              <a:gd name="T8" fmla="*/ 223 w 426"/>
              <a:gd name="T9" fmla="*/ 635 h 642"/>
              <a:gd name="T10" fmla="*/ 324 w 426"/>
              <a:gd name="T11" fmla="*/ 495 h 642"/>
              <a:gd name="T12" fmla="*/ 426 w 426"/>
              <a:gd name="T13" fmla="*/ 213 h 642"/>
              <a:gd name="T14" fmla="*/ 213 w 426"/>
              <a:gd name="T15" fmla="*/ 0 h 642"/>
              <a:gd name="T16" fmla="*/ 213 w 426"/>
              <a:gd name="T17" fmla="*/ 27 h 642"/>
              <a:gd name="T18" fmla="*/ 400 w 426"/>
              <a:gd name="T19" fmla="*/ 213 h 642"/>
              <a:gd name="T20" fmla="*/ 302 w 426"/>
              <a:gd name="T21" fmla="*/ 481 h 642"/>
              <a:gd name="T22" fmla="*/ 213 w 426"/>
              <a:gd name="T23" fmla="*/ 605 h 642"/>
              <a:gd name="T24" fmla="*/ 124 w 426"/>
              <a:gd name="T25" fmla="*/ 482 h 642"/>
              <a:gd name="T26" fmla="*/ 26 w 426"/>
              <a:gd name="T27" fmla="*/ 213 h 642"/>
              <a:gd name="T28" fmla="*/ 213 w 426"/>
              <a:gd name="T29" fmla="*/ 27 h 642"/>
              <a:gd name="T30" fmla="*/ 213 w 426"/>
              <a:gd name="T31" fmla="*/ 133 h 642"/>
              <a:gd name="T32" fmla="*/ 120 w 426"/>
              <a:gd name="T33" fmla="*/ 227 h 642"/>
              <a:gd name="T34" fmla="*/ 213 w 426"/>
              <a:gd name="T35" fmla="*/ 320 h 642"/>
              <a:gd name="T36" fmla="*/ 306 w 426"/>
              <a:gd name="T37" fmla="*/ 227 h 642"/>
              <a:gd name="T38" fmla="*/ 213 w 426"/>
              <a:gd name="T39" fmla="*/ 133 h 642"/>
              <a:gd name="T40" fmla="*/ 213 w 426"/>
              <a:gd name="T41" fmla="*/ 160 h 642"/>
              <a:gd name="T42" fmla="*/ 280 w 426"/>
              <a:gd name="T43" fmla="*/ 227 h 642"/>
              <a:gd name="T44" fmla="*/ 213 w 426"/>
              <a:gd name="T45" fmla="*/ 293 h 642"/>
              <a:gd name="T46" fmla="*/ 146 w 426"/>
              <a:gd name="T47" fmla="*/ 227 h 642"/>
              <a:gd name="T48" fmla="*/ 213 w 426"/>
              <a:gd name="T49" fmla="*/ 16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6" h="642">
                <a:moveTo>
                  <a:pt x="213" y="0"/>
                </a:moveTo>
                <a:cubicBezTo>
                  <a:pt x="95" y="0"/>
                  <a:pt x="0" y="95"/>
                  <a:pt x="0" y="213"/>
                </a:cubicBezTo>
                <a:cubicBezTo>
                  <a:pt x="0" y="311"/>
                  <a:pt x="51" y="415"/>
                  <a:pt x="102" y="497"/>
                </a:cubicBezTo>
                <a:cubicBezTo>
                  <a:pt x="152" y="578"/>
                  <a:pt x="203" y="635"/>
                  <a:pt x="203" y="635"/>
                </a:cubicBezTo>
                <a:cubicBezTo>
                  <a:pt x="208" y="642"/>
                  <a:pt x="218" y="641"/>
                  <a:pt x="223" y="635"/>
                </a:cubicBezTo>
                <a:cubicBezTo>
                  <a:pt x="223" y="635"/>
                  <a:pt x="274" y="577"/>
                  <a:pt x="324" y="495"/>
                </a:cubicBezTo>
                <a:cubicBezTo>
                  <a:pt x="375" y="413"/>
                  <a:pt x="426" y="309"/>
                  <a:pt x="426" y="213"/>
                </a:cubicBezTo>
                <a:cubicBezTo>
                  <a:pt x="426" y="95"/>
                  <a:pt x="331" y="0"/>
                  <a:pt x="213" y="0"/>
                </a:cubicBezTo>
                <a:close/>
                <a:moveTo>
                  <a:pt x="213" y="27"/>
                </a:moveTo>
                <a:cubicBezTo>
                  <a:pt x="317" y="27"/>
                  <a:pt x="400" y="110"/>
                  <a:pt x="400" y="213"/>
                </a:cubicBezTo>
                <a:cubicBezTo>
                  <a:pt x="400" y="299"/>
                  <a:pt x="351" y="401"/>
                  <a:pt x="302" y="481"/>
                </a:cubicBezTo>
                <a:cubicBezTo>
                  <a:pt x="260" y="548"/>
                  <a:pt x="225" y="591"/>
                  <a:pt x="213" y="605"/>
                </a:cubicBezTo>
                <a:cubicBezTo>
                  <a:pt x="201" y="591"/>
                  <a:pt x="166" y="549"/>
                  <a:pt x="124" y="482"/>
                </a:cubicBezTo>
                <a:cubicBezTo>
                  <a:pt x="75" y="403"/>
                  <a:pt x="26" y="301"/>
                  <a:pt x="26" y="213"/>
                </a:cubicBezTo>
                <a:cubicBezTo>
                  <a:pt x="26" y="110"/>
                  <a:pt x="110" y="27"/>
                  <a:pt x="213" y="27"/>
                </a:cubicBezTo>
                <a:close/>
                <a:moveTo>
                  <a:pt x="213" y="133"/>
                </a:moveTo>
                <a:cubicBezTo>
                  <a:pt x="162" y="133"/>
                  <a:pt x="120" y="175"/>
                  <a:pt x="120" y="227"/>
                </a:cubicBezTo>
                <a:cubicBezTo>
                  <a:pt x="120" y="278"/>
                  <a:pt x="162" y="320"/>
                  <a:pt x="213" y="320"/>
                </a:cubicBezTo>
                <a:cubicBezTo>
                  <a:pt x="264" y="320"/>
                  <a:pt x="306" y="278"/>
                  <a:pt x="306" y="227"/>
                </a:cubicBezTo>
                <a:cubicBezTo>
                  <a:pt x="306" y="175"/>
                  <a:pt x="264" y="133"/>
                  <a:pt x="213" y="133"/>
                </a:cubicBezTo>
                <a:close/>
                <a:moveTo>
                  <a:pt x="213" y="160"/>
                </a:moveTo>
                <a:cubicBezTo>
                  <a:pt x="250" y="160"/>
                  <a:pt x="280" y="190"/>
                  <a:pt x="280" y="227"/>
                </a:cubicBezTo>
                <a:cubicBezTo>
                  <a:pt x="280" y="264"/>
                  <a:pt x="250" y="293"/>
                  <a:pt x="213" y="293"/>
                </a:cubicBezTo>
                <a:cubicBezTo>
                  <a:pt x="176" y="293"/>
                  <a:pt x="146" y="264"/>
                  <a:pt x="146" y="227"/>
                </a:cubicBezTo>
                <a:cubicBezTo>
                  <a:pt x="146" y="190"/>
                  <a:pt x="176" y="160"/>
                  <a:pt x="213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Today"/>
          <p:cNvSpPr>
            <a:spLocks noChangeAspect="1" noEditPoints="1"/>
          </p:cNvSpPr>
          <p:nvPr userDrawn="1"/>
        </p:nvSpPr>
        <p:spPr bwMode="auto">
          <a:xfrm>
            <a:off x="8426090" y="1696353"/>
            <a:ext cx="163512" cy="161925"/>
          </a:xfrm>
          <a:custGeom>
            <a:avLst/>
            <a:gdLst>
              <a:gd name="T0" fmla="*/ 147 w 667"/>
              <a:gd name="T1" fmla="*/ 0 h 667"/>
              <a:gd name="T2" fmla="*/ 120 w 667"/>
              <a:gd name="T3" fmla="*/ 27 h 667"/>
              <a:gd name="T4" fmla="*/ 120 w 667"/>
              <a:gd name="T5" fmla="*/ 53 h 667"/>
              <a:gd name="T6" fmla="*/ 27 w 667"/>
              <a:gd name="T7" fmla="*/ 53 h 667"/>
              <a:gd name="T8" fmla="*/ 0 w 667"/>
              <a:gd name="T9" fmla="*/ 80 h 667"/>
              <a:gd name="T10" fmla="*/ 0 w 667"/>
              <a:gd name="T11" fmla="*/ 640 h 667"/>
              <a:gd name="T12" fmla="*/ 27 w 667"/>
              <a:gd name="T13" fmla="*/ 667 h 667"/>
              <a:gd name="T14" fmla="*/ 640 w 667"/>
              <a:gd name="T15" fmla="*/ 667 h 667"/>
              <a:gd name="T16" fmla="*/ 667 w 667"/>
              <a:gd name="T17" fmla="*/ 640 h 667"/>
              <a:gd name="T18" fmla="*/ 667 w 667"/>
              <a:gd name="T19" fmla="*/ 80 h 667"/>
              <a:gd name="T20" fmla="*/ 640 w 667"/>
              <a:gd name="T21" fmla="*/ 53 h 667"/>
              <a:gd name="T22" fmla="*/ 547 w 667"/>
              <a:gd name="T23" fmla="*/ 53 h 667"/>
              <a:gd name="T24" fmla="*/ 547 w 667"/>
              <a:gd name="T25" fmla="*/ 27 h 667"/>
              <a:gd name="T26" fmla="*/ 520 w 667"/>
              <a:gd name="T27" fmla="*/ 0 h 667"/>
              <a:gd name="T28" fmla="*/ 493 w 667"/>
              <a:gd name="T29" fmla="*/ 0 h 667"/>
              <a:gd name="T30" fmla="*/ 467 w 667"/>
              <a:gd name="T31" fmla="*/ 27 h 667"/>
              <a:gd name="T32" fmla="*/ 467 w 667"/>
              <a:gd name="T33" fmla="*/ 53 h 667"/>
              <a:gd name="T34" fmla="*/ 200 w 667"/>
              <a:gd name="T35" fmla="*/ 53 h 667"/>
              <a:gd name="T36" fmla="*/ 200 w 667"/>
              <a:gd name="T37" fmla="*/ 27 h 667"/>
              <a:gd name="T38" fmla="*/ 173 w 667"/>
              <a:gd name="T39" fmla="*/ 0 h 667"/>
              <a:gd name="T40" fmla="*/ 147 w 667"/>
              <a:gd name="T41" fmla="*/ 0 h 667"/>
              <a:gd name="T42" fmla="*/ 147 w 667"/>
              <a:gd name="T43" fmla="*/ 27 h 667"/>
              <a:gd name="T44" fmla="*/ 173 w 667"/>
              <a:gd name="T45" fmla="*/ 27 h 667"/>
              <a:gd name="T46" fmla="*/ 173 w 667"/>
              <a:gd name="T47" fmla="*/ 107 h 667"/>
              <a:gd name="T48" fmla="*/ 147 w 667"/>
              <a:gd name="T49" fmla="*/ 107 h 667"/>
              <a:gd name="T50" fmla="*/ 147 w 667"/>
              <a:gd name="T51" fmla="*/ 27 h 667"/>
              <a:gd name="T52" fmla="*/ 493 w 667"/>
              <a:gd name="T53" fmla="*/ 27 h 667"/>
              <a:gd name="T54" fmla="*/ 520 w 667"/>
              <a:gd name="T55" fmla="*/ 27 h 667"/>
              <a:gd name="T56" fmla="*/ 520 w 667"/>
              <a:gd name="T57" fmla="*/ 107 h 667"/>
              <a:gd name="T58" fmla="*/ 493 w 667"/>
              <a:gd name="T59" fmla="*/ 107 h 667"/>
              <a:gd name="T60" fmla="*/ 493 w 667"/>
              <a:gd name="T61" fmla="*/ 27 h 667"/>
              <a:gd name="T62" fmla="*/ 27 w 667"/>
              <a:gd name="T63" fmla="*/ 80 h 667"/>
              <a:gd name="T64" fmla="*/ 120 w 667"/>
              <a:gd name="T65" fmla="*/ 80 h 667"/>
              <a:gd name="T66" fmla="*/ 120 w 667"/>
              <a:gd name="T67" fmla="*/ 107 h 667"/>
              <a:gd name="T68" fmla="*/ 147 w 667"/>
              <a:gd name="T69" fmla="*/ 133 h 667"/>
              <a:gd name="T70" fmla="*/ 173 w 667"/>
              <a:gd name="T71" fmla="*/ 133 h 667"/>
              <a:gd name="T72" fmla="*/ 200 w 667"/>
              <a:gd name="T73" fmla="*/ 107 h 667"/>
              <a:gd name="T74" fmla="*/ 200 w 667"/>
              <a:gd name="T75" fmla="*/ 80 h 667"/>
              <a:gd name="T76" fmla="*/ 467 w 667"/>
              <a:gd name="T77" fmla="*/ 80 h 667"/>
              <a:gd name="T78" fmla="*/ 467 w 667"/>
              <a:gd name="T79" fmla="*/ 107 h 667"/>
              <a:gd name="T80" fmla="*/ 493 w 667"/>
              <a:gd name="T81" fmla="*/ 133 h 667"/>
              <a:gd name="T82" fmla="*/ 520 w 667"/>
              <a:gd name="T83" fmla="*/ 133 h 667"/>
              <a:gd name="T84" fmla="*/ 547 w 667"/>
              <a:gd name="T85" fmla="*/ 107 h 667"/>
              <a:gd name="T86" fmla="*/ 547 w 667"/>
              <a:gd name="T87" fmla="*/ 80 h 667"/>
              <a:gd name="T88" fmla="*/ 640 w 667"/>
              <a:gd name="T89" fmla="*/ 80 h 667"/>
              <a:gd name="T90" fmla="*/ 640 w 667"/>
              <a:gd name="T91" fmla="*/ 187 h 667"/>
              <a:gd name="T92" fmla="*/ 27 w 667"/>
              <a:gd name="T93" fmla="*/ 187 h 667"/>
              <a:gd name="T94" fmla="*/ 27 w 667"/>
              <a:gd name="T95" fmla="*/ 80 h 667"/>
              <a:gd name="T96" fmla="*/ 27 w 667"/>
              <a:gd name="T97" fmla="*/ 213 h 667"/>
              <a:gd name="T98" fmla="*/ 640 w 667"/>
              <a:gd name="T99" fmla="*/ 213 h 667"/>
              <a:gd name="T100" fmla="*/ 640 w 667"/>
              <a:gd name="T101" fmla="*/ 640 h 667"/>
              <a:gd name="T102" fmla="*/ 27 w 667"/>
              <a:gd name="T103" fmla="*/ 640 h 667"/>
              <a:gd name="T104" fmla="*/ 27 w 667"/>
              <a:gd name="T105" fmla="*/ 213 h 667"/>
              <a:gd name="T106" fmla="*/ 436 w 667"/>
              <a:gd name="T107" fmla="*/ 302 h 667"/>
              <a:gd name="T108" fmla="*/ 320 w 667"/>
              <a:gd name="T109" fmla="*/ 481 h 667"/>
              <a:gd name="T110" fmla="*/ 239 w 667"/>
              <a:gd name="T111" fmla="*/ 408 h 667"/>
              <a:gd name="T112" fmla="*/ 221 w 667"/>
              <a:gd name="T113" fmla="*/ 428 h 667"/>
              <a:gd name="T114" fmla="*/ 326 w 667"/>
              <a:gd name="T115" fmla="*/ 522 h 667"/>
              <a:gd name="T116" fmla="*/ 459 w 667"/>
              <a:gd name="T117" fmla="*/ 316 h 667"/>
              <a:gd name="T118" fmla="*/ 436 w 667"/>
              <a:gd name="T119" fmla="*/ 302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32" y="0"/>
                  <a:pt x="120" y="12"/>
                  <a:pt x="120" y="27"/>
                </a:cubicBezTo>
                <a:lnTo>
                  <a:pt x="120" y="53"/>
                </a:ln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640"/>
                </a:lnTo>
                <a:cubicBezTo>
                  <a:pt x="0" y="655"/>
                  <a:pt x="12" y="667"/>
                  <a:pt x="27" y="667"/>
                </a:cubicBezTo>
                <a:lnTo>
                  <a:pt x="640" y="667"/>
                </a:lnTo>
                <a:cubicBezTo>
                  <a:pt x="655" y="667"/>
                  <a:pt x="667" y="655"/>
                  <a:pt x="667" y="640"/>
                </a:cubicBezTo>
                <a:lnTo>
                  <a:pt x="667" y="80"/>
                </a:lnTo>
                <a:cubicBezTo>
                  <a:pt x="667" y="65"/>
                  <a:pt x="655" y="53"/>
                  <a:pt x="640" y="53"/>
                </a:cubicBezTo>
                <a:lnTo>
                  <a:pt x="547" y="53"/>
                </a:lnTo>
                <a:lnTo>
                  <a:pt x="547" y="27"/>
                </a:lnTo>
                <a:cubicBezTo>
                  <a:pt x="547" y="12"/>
                  <a:pt x="535" y="0"/>
                  <a:pt x="520" y="0"/>
                </a:cubicBezTo>
                <a:lnTo>
                  <a:pt x="493" y="0"/>
                </a:lnTo>
                <a:cubicBezTo>
                  <a:pt x="479" y="0"/>
                  <a:pt x="467" y="12"/>
                  <a:pt x="467" y="27"/>
                </a:cubicBezTo>
                <a:lnTo>
                  <a:pt x="467" y="53"/>
                </a:lnTo>
                <a:lnTo>
                  <a:pt x="200" y="53"/>
                </a:lnTo>
                <a:lnTo>
                  <a:pt x="200" y="27"/>
                </a:lnTo>
                <a:cubicBezTo>
                  <a:pt x="200" y="12"/>
                  <a:pt x="188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21"/>
                  <a:pt x="132" y="133"/>
                  <a:pt x="147" y="133"/>
                </a:cubicBezTo>
                <a:lnTo>
                  <a:pt x="173" y="133"/>
                </a:lnTo>
                <a:cubicBezTo>
                  <a:pt x="188" y="133"/>
                  <a:pt x="200" y="121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21"/>
                  <a:pt x="479" y="133"/>
                  <a:pt x="493" y="133"/>
                </a:cubicBezTo>
                <a:lnTo>
                  <a:pt x="520" y="133"/>
                </a:lnTo>
                <a:cubicBezTo>
                  <a:pt x="535" y="133"/>
                  <a:pt x="547" y="121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3"/>
                </a:moveTo>
                <a:lnTo>
                  <a:pt x="640" y="213"/>
                </a:lnTo>
                <a:lnTo>
                  <a:pt x="640" y="640"/>
                </a:lnTo>
                <a:lnTo>
                  <a:pt x="27" y="640"/>
                </a:lnTo>
                <a:lnTo>
                  <a:pt x="27" y="213"/>
                </a:lnTo>
                <a:close/>
                <a:moveTo>
                  <a:pt x="436" y="302"/>
                </a:moveTo>
                <a:cubicBezTo>
                  <a:pt x="398" y="361"/>
                  <a:pt x="359" y="421"/>
                  <a:pt x="320" y="481"/>
                </a:cubicBezTo>
                <a:cubicBezTo>
                  <a:pt x="293" y="457"/>
                  <a:pt x="266" y="432"/>
                  <a:pt x="239" y="408"/>
                </a:cubicBezTo>
                <a:lnTo>
                  <a:pt x="221" y="428"/>
                </a:lnTo>
                <a:cubicBezTo>
                  <a:pt x="256" y="459"/>
                  <a:pt x="291" y="491"/>
                  <a:pt x="326" y="522"/>
                </a:cubicBezTo>
                <a:cubicBezTo>
                  <a:pt x="370" y="453"/>
                  <a:pt x="414" y="385"/>
                  <a:pt x="459" y="316"/>
                </a:cubicBezTo>
                <a:lnTo>
                  <a:pt x="436" y="302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User"/>
          <p:cNvSpPr>
            <a:spLocks noChangeAspect="1" noEditPoints="1"/>
          </p:cNvSpPr>
          <p:nvPr userDrawn="1"/>
        </p:nvSpPr>
        <p:spPr bwMode="auto">
          <a:xfrm>
            <a:off x="8717150" y="1708259"/>
            <a:ext cx="130175" cy="138113"/>
          </a:xfrm>
          <a:custGeom>
            <a:avLst/>
            <a:gdLst>
              <a:gd name="T0" fmla="*/ 146 w 535"/>
              <a:gd name="T1" fmla="*/ 66 h 568"/>
              <a:gd name="T2" fmla="*/ 136 w 535"/>
              <a:gd name="T3" fmla="*/ 231 h 568"/>
              <a:gd name="T4" fmla="*/ 161 w 535"/>
              <a:gd name="T5" fmla="*/ 274 h 568"/>
              <a:gd name="T6" fmla="*/ 184 w 535"/>
              <a:gd name="T7" fmla="*/ 332 h 568"/>
              <a:gd name="T8" fmla="*/ 189 w 535"/>
              <a:gd name="T9" fmla="*/ 385 h 568"/>
              <a:gd name="T10" fmla="*/ 97 w 535"/>
              <a:gd name="T11" fmla="*/ 437 h 568"/>
              <a:gd name="T12" fmla="*/ 0 w 535"/>
              <a:gd name="T13" fmla="*/ 554 h 568"/>
              <a:gd name="T14" fmla="*/ 535 w 535"/>
              <a:gd name="T15" fmla="*/ 568 h 568"/>
              <a:gd name="T16" fmla="*/ 501 w 535"/>
              <a:gd name="T17" fmla="*/ 477 h 568"/>
              <a:gd name="T18" fmla="*/ 377 w 535"/>
              <a:gd name="T19" fmla="*/ 412 h 568"/>
              <a:gd name="T20" fmla="*/ 345 w 535"/>
              <a:gd name="T21" fmla="*/ 337 h 568"/>
              <a:gd name="T22" fmla="*/ 361 w 535"/>
              <a:gd name="T23" fmla="*/ 314 h 568"/>
              <a:gd name="T24" fmla="*/ 385 w 535"/>
              <a:gd name="T25" fmla="*/ 267 h 568"/>
              <a:gd name="T26" fmla="*/ 389 w 535"/>
              <a:gd name="T27" fmla="*/ 199 h 568"/>
              <a:gd name="T28" fmla="*/ 383 w 535"/>
              <a:gd name="T29" fmla="*/ 54 h 568"/>
              <a:gd name="T30" fmla="*/ 266 w 535"/>
              <a:gd name="T31" fmla="*/ 0 h 568"/>
              <a:gd name="T32" fmla="*/ 266 w 535"/>
              <a:gd name="T33" fmla="*/ 27 h 568"/>
              <a:gd name="T34" fmla="*/ 319 w 535"/>
              <a:gd name="T35" fmla="*/ 49 h 568"/>
              <a:gd name="T36" fmla="*/ 362 w 535"/>
              <a:gd name="T37" fmla="*/ 70 h 568"/>
              <a:gd name="T38" fmla="*/ 362 w 535"/>
              <a:gd name="T39" fmla="*/ 198 h 568"/>
              <a:gd name="T40" fmla="*/ 368 w 535"/>
              <a:gd name="T41" fmla="*/ 213 h 568"/>
              <a:gd name="T42" fmla="*/ 364 w 535"/>
              <a:gd name="T43" fmla="*/ 251 h 568"/>
              <a:gd name="T44" fmla="*/ 350 w 535"/>
              <a:gd name="T45" fmla="*/ 255 h 568"/>
              <a:gd name="T46" fmla="*/ 337 w 535"/>
              <a:gd name="T47" fmla="*/ 302 h 568"/>
              <a:gd name="T48" fmla="*/ 325 w 535"/>
              <a:gd name="T49" fmla="*/ 320 h 568"/>
              <a:gd name="T50" fmla="*/ 318 w 535"/>
              <a:gd name="T51" fmla="*/ 332 h 568"/>
              <a:gd name="T52" fmla="*/ 320 w 535"/>
              <a:gd name="T53" fmla="*/ 391 h 568"/>
              <a:gd name="T54" fmla="*/ 365 w 535"/>
              <a:gd name="T55" fmla="*/ 436 h 568"/>
              <a:gd name="T56" fmla="*/ 482 w 535"/>
              <a:gd name="T57" fmla="*/ 496 h 568"/>
              <a:gd name="T58" fmla="*/ 30 w 535"/>
              <a:gd name="T59" fmla="*/ 541 h 568"/>
              <a:gd name="T60" fmla="*/ 107 w 535"/>
              <a:gd name="T61" fmla="*/ 462 h 568"/>
              <a:gd name="T62" fmla="*/ 214 w 535"/>
              <a:gd name="T63" fmla="*/ 393 h 568"/>
              <a:gd name="T64" fmla="*/ 215 w 535"/>
              <a:gd name="T65" fmla="*/ 390 h 568"/>
              <a:gd name="T66" fmla="*/ 217 w 535"/>
              <a:gd name="T67" fmla="*/ 324 h 568"/>
              <a:gd name="T68" fmla="*/ 205 w 535"/>
              <a:gd name="T69" fmla="*/ 316 h 568"/>
              <a:gd name="T70" fmla="*/ 186 w 535"/>
              <a:gd name="T71" fmla="*/ 266 h 568"/>
              <a:gd name="T72" fmla="*/ 173 w 535"/>
              <a:gd name="T73" fmla="*/ 254 h 568"/>
              <a:gd name="T74" fmla="*/ 162 w 535"/>
              <a:gd name="T75" fmla="*/ 228 h 568"/>
              <a:gd name="T76" fmla="*/ 175 w 535"/>
              <a:gd name="T77" fmla="*/ 208 h 568"/>
              <a:gd name="T78" fmla="*/ 171 w 535"/>
              <a:gd name="T79" fmla="*/ 76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5" h="568">
                <a:moveTo>
                  <a:pt x="266" y="0"/>
                </a:moveTo>
                <a:cubicBezTo>
                  <a:pt x="203" y="1"/>
                  <a:pt x="163" y="27"/>
                  <a:pt x="146" y="66"/>
                </a:cubicBezTo>
                <a:cubicBezTo>
                  <a:pt x="130" y="103"/>
                  <a:pt x="134" y="150"/>
                  <a:pt x="145" y="199"/>
                </a:cubicBezTo>
                <a:cubicBezTo>
                  <a:pt x="139" y="206"/>
                  <a:pt x="134" y="216"/>
                  <a:pt x="136" y="231"/>
                </a:cubicBezTo>
                <a:cubicBezTo>
                  <a:pt x="137" y="245"/>
                  <a:pt x="143" y="257"/>
                  <a:pt x="149" y="267"/>
                </a:cubicBezTo>
                <a:cubicBezTo>
                  <a:pt x="152" y="272"/>
                  <a:pt x="157" y="272"/>
                  <a:pt x="161" y="274"/>
                </a:cubicBezTo>
                <a:cubicBezTo>
                  <a:pt x="163" y="288"/>
                  <a:pt x="167" y="302"/>
                  <a:pt x="173" y="314"/>
                </a:cubicBezTo>
                <a:cubicBezTo>
                  <a:pt x="177" y="321"/>
                  <a:pt x="180" y="327"/>
                  <a:pt x="184" y="332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4"/>
                  <a:pt x="190" y="367"/>
                  <a:pt x="189" y="385"/>
                </a:cubicBezTo>
                <a:cubicBezTo>
                  <a:pt x="184" y="395"/>
                  <a:pt x="174" y="404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4" y="447"/>
                  <a:pt x="52" y="459"/>
                  <a:pt x="33" y="477"/>
                </a:cubicBezTo>
                <a:cubicBezTo>
                  <a:pt x="15" y="495"/>
                  <a:pt x="2" y="521"/>
                  <a:pt x="0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4" y="554"/>
                </a:lnTo>
                <a:cubicBezTo>
                  <a:pt x="532" y="521"/>
                  <a:pt x="519" y="495"/>
                  <a:pt x="501" y="477"/>
                </a:cubicBezTo>
                <a:cubicBezTo>
                  <a:pt x="483" y="459"/>
                  <a:pt x="460" y="447"/>
                  <a:pt x="438" y="437"/>
                </a:cubicBezTo>
                <a:cubicBezTo>
                  <a:pt x="416" y="428"/>
                  <a:pt x="394" y="420"/>
                  <a:pt x="377" y="412"/>
                </a:cubicBezTo>
                <a:cubicBezTo>
                  <a:pt x="361" y="404"/>
                  <a:pt x="350" y="395"/>
                  <a:pt x="346" y="385"/>
                </a:cubicBezTo>
                <a:cubicBezTo>
                  <a:pt x="345" y="367"/>
                  <a:pt x="345" y="354"/>
                  <a:pt x="345" y="337"/>
                </a:cubicBezTo>
                <a:cubicBezTo>
                  <a:pt x="347" y="335"/>
                  <a:pt x="349" y="334"/>
                  <a:pt x="351" y="332"/>
                </a:cubicBezTo>
                <a:cubicBezTo>
                  <a:pt x="354" y="327"/>
                  <a:pt x="358" y="321"/>
                  <a:pt x="361" y="314"/>
                </a:cubicBezTo>
                <a:cubicBezTo>
                  <a:pt x="367" y="302"/>
                  <a:pt x="371" y="288"/>
                  <a:pt x="373" y="274"/>
                </a:cubicBezTo>
                <a:cubicBezTo>
                  <a:pt x="377" y="272"/>
                  <a:pt x="382" y="272"/>
                  <a:pt x="385" y="267"/>
                </a:cubicBezTo>
                <a:cubicBezTo>
                  <a:pt x="392" y="259"/>
                  <a:pt x="396" y="247"/>
                  <a:pt x="398" y="231"/>
                </a:cubicBezTo>
                <a:cubicBezTo>
                  <a:pt x="400" y="216"/>
                  <a:pt x="395" y="207"/>
                  <a:pt x="389" y="199"/>
                </a:cubicBezTo>
                <a:cubicBezTo>
                  <a:pt x="396" y="178"/>
                  <a:pt x="404" y="144"/>
                  <a:pt x="401" y="109"/>
                </a:cubicBezTo>
                <a:cubicBezTo>
                  <a:pt x="400" y="90"/>
                  <a:pt x="395" y="70"/>
                  <a:pt x="383" y="54"/>
                </a:cubicBezTo>
                <a:cubicBezTo>
                  <a:pt x="373" y="40"/>
                  <a:pt x="356" y="30"/>
                  <a:pt x="334" y="25"/>
                </a:cubicBezTo>
                <a:cubicBezTo>
                  <a:pt x="320" y="7"/>
                  <a:pt x="295" y="0"/>
                  <a:pt x="266" y="0"/>
                </a:cubicBezTo>
                <a:lnTo>
                  <a:pt x="266" y="0"/>
                </a:lnTo>
                <a:close/>
                <a:moveTo>
                  <a:pt x="266" y="27"/>
                </a:moveTo>
                <a:cubicBezTo>
                  <a:pt x="293" y="27"/>
                  <a:pt x="310" y="35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4" y="60"/>
                  <a:pt x="362" y="70"/>
                </a:cubicBezTo>
                <a:cubicBezTo>
                  <a:pt x="369" y="80"/>
                  <a:pt x="373" y="95"/>
                  <a:pt x="374" y="111"/>
                </a:cubicBezTo>
                <a:cubicBezTo>
                  <a:pt x="377" y="143"/>
                  <a:pt x="368" y="180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7" y="213"/>
                  <a:pt x="373" y="217"/>
                  <a:pt x="372" y="228"/>
                </a:cubicBezTo>
                <a:cubicBezTo>
                  <a:pt x="370" y="241"/>
                  <a:pt x="367" y="248"/>
                  <a:pt x="364" y="251"/>
                </a:cubicBezTo>
                <a:cubicBezTo>
                  <a:pt x="362" y="254"/>
                  <a:pt x="361" y="254"/>
                  <a:pt x="361" y="254"/>
                </a:cubicBezTo>
                <a:lnTo>
                  <a:pt x="350" y="255"/>
                </a:lnTo>
                <a:lnTo>
                  <a:pt x="348" y="266"/>
                </a:lnTo>
                <a:cubicBezTo>
                  <a:pt x="347" y="277"/>
                  <a:pt x="343" y="291"/>
                  <a:pt x="337" y="302"/>
                </a:cubicBezTo>
                <a:cubicBezTo>
                  <a:pt x="335" y="308"/>
                  <a:pt x="332" y="313"/>
                  <a:pt x="329" y="316"/>
                </a:cubicBezTo>
                <a:cubicBezTo>
                  <a:pt x="327" y="319"/>
                  <a:pt x="324" y="321"/>
                  <a:pt x="325" y="320"/>
                </a:cubicBezTo>
                <a:lnTo>
                  <a:pt x="318" y="324"/>
                </a:lnTo>
                <a:lnTo>
                  <a:pt x="318" y="332"/>
                </a:lnTo>
                <a:cubicBezTo>
                  <a:pt x="318" y="352"/>
                  <a:pt x="318" y="367"/>
                  <a:pt x="320" y="390"/>
                </a:cubicBezTo>
                <a:lnTo>
                  <a:pt x="320" y="391"/>
                </a:lnTo>
                <a:lnTo>
                  <a:pt x="320" y="393"/>
                </a:lnTo>
                <a:cubicBezTo>
                  <a:pt x="328" y="413"/>
                  <a:pt x="346" y="426"/>
                  <a:pt x="365" y="436"/>
                </a:cubicBezTo>
                <a:cubicBezTo>
                  <a:pt x="384" y="445"/>
                  <a:pt x="406" y="453"/>
                  <a:pt x="427" y="462"/>
                </a:cubicBezTo>
                <a:cubicBezTo>
                  <a:pt x="448" y="471"/>
                  <a:pt x="468" y="481"/>
                  <a:pt x="482" y="496"/>
                </a:cubicBezTo>
                <a:cubicBezTo>
                  <a:pt x="493" y="507"/>
                  <a:pt x="500" y="522"/>
                  <a:pt x="504" y="541"/>
                </a:cubicBezTo>
                <a:lnTo>
                  <a:pt x="30" y="541"/>
                </a:lnTo>
                <a:cubicBezTo>
                  <a:pt x="34" y="522"/>
                  <a:pt x="41" y="507"/>
                  <a:pt x="52" y="496"/>
                </a:cubicBezTo>
                <a:cubicBezTo>
                  <a:pt x="67" y="481"/>
                  <a:pt x="86" y="471"/>
                  <a:pt x="107" y="462"/>
                </a:cubicBezTo>
                <a:cubicBezTo>
                  <a:pt x="128" y="453"/>
                  <a:pt x="150" y="445"/>
                  <a:pt x="170" y="436"/>
                </a:cubicBezTo>
                <a:cubicBezTo>
                  <a:pt x="189" y="426"/>
                  <a:pt x="207" y="413"/>
                  <a:pt x="214" y="393"/>
                </a:cubicBezTo>
                <a:lnTo>
                  <a:pt x="215" y="391"/>
                </a:lnTo>
                <a:lnTo>
                  <a:pt x="215" y="390"/>
                </a:lnTo>
                <a:cubicBezTo>
                  <a:pt x="217" y="367"/>
                  <a:pt x="217" y="352"/>
                  <a:pt x="217" y="332"/>
                </a:cubicBezTo>
                <a:lnTo>
                  <a:pt x="217" y="324"/>
                </a:lnTo>
                <a:lnTo>
                  <a:pt x="209" y="320"/>
                </a:lnTo>
                <a:cubicBezTo>
                  <a:pt x="211" y="321"/>
                  <a:pt x="208" y="319"/>
                  <a:pt x="205" y="316"/>
                </a:cubicBezTo>
                <a:cubicBezTo>
                  <a:pt x="203" y="312"/>
                  <a:pt x="200" y="308"/>
                  <a:pt x="197" y="302"/>
                </a:cubicBezTo>
                <a:cubicBezTo>
                  <a:pt x="192" y="291"/>
                  <a:pt x="187" y="277"/>
                  <a:pt x="186" y="266"/>
                </a:cubicBezTo>
                <a:lnTo>
                  <a:pt x="184" y="255"/>
                </a:lnTo>
                <a:lnTo>
                  <a:pt x="173" y="254"/>
                </a:lnTo>
                <a:cubicBezTo>
                  <a:pt x="173" y="254"/>
                  <a:pt x="172" y="254"/>
                  <a:pt x="170" y="251"/>
                </a:cubicBezTo>
                <a:cubicBezTo>
                  <a:pt x="167" y="248"/>
                  <a:pt x="164" y="241"/>
                  <a:pt x="162" y="228"/>
                </a:cubicBezTo>
                <a:cubicBezTo>
                  <a:pt x="160" y="222"/>
                  <a:pt x="165" y="217"/>
                  <a:pt x="166" y="213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7"/>
                  <a:pt x="210" y="28"/>
                  <a:pt x="266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Add User"/>
          <p:cNvSpPr>
            <a:spLocks noChangeAspect="1" noEditPoints="1"/>
          </p:cNvSpPr>
          <p:nvPr userDrawn="1"/>
        </p:nvSpPr>
        <p:spPr bwMode="auto">
          <a:xfrm>
            <a:off x="8974873" y="1697146"/>
            <a:ext cx="163513" cy="160338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Edit User"/>
          <p:cNvSpPr>
            <a:spLocks noChangeAspect="1" noEditPoints="1"/>
          </p:cNvSpPr>
          <p:nvPr userDrawn="1"/>
        </p:nvSpPr>
        <p:spPr bwMode="auto">
          <a:xfrm>
            <a:off x="9249264" y="1701909"/>
            <a:ext cx="163513" cy="15081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Find User"/>
          <p:cNvSpPr>
            <a:spLocks noChangeAspect="1" noEditPoints="1"/>
          </p:cNvSpPr>
          <p:nvPr userDrawn="1"/>
        </p:nvSpPr>
        <p:spPr bwMode="auto">
          <a:xfrm>
            <a:off x="9491983" y="1697146"/>
            <a:ext cx="160338" cy="160338"/>
          </a:xfrm>
          <a:custGeom>
            <a:avLst/>
            <a:gdLst>
              <a:gd name="T0" fmla="*/ 159 w 662"/>
              <a:gd name="T1" fmla="*/ 45 h 658"/>
              <a:gd name="T2" fmla="*/ 136 w 662"/>
              <a:gd name="T3" fmla="*/ 231 h 658"/>
              <a:gd name="T4" fmla="*/ 190 w 662"/>
              <a:gd name="T5" fmla="*/ 339 h 658"/>
              <a:gd name="T6" fmla="*/ 189 w 662"/>
              <a:gd name="T7" fmla="*/ 385 h 658"/>
              <a:gd name="T8" fmla="*/ 1 w 662"/>
              <a:gd name="T9" fmla="*/ 554 h 658"/>
              <a:gd name="T10" fmla="*/ 350 w 662"/>
              <a:gd name="T11" fmla="*/ 568 h 658"/>
              <a:gd name="T12" fmla="*/ 29 w 662"/>
              <a:gd name="T13" fmla="*/ 541 h 658"/>
              <a:gd name="T14" fmla="*/ 215 w 662"/>
              <a:gd name="T15" fmla="*/ 393 h 658"/>
              <a:gd name="T16" fmla="*/ 217 w 662"/>
              <a:gd name="T17" fmla="*/ 345 h 658"/>
              <a:gd name="T18" fmla="*/ 217 w 662"/>
              <a:gd name="T19" fmla="*/ 324 h 658"/>
              <a:gd name="T20" fmla="*/ 186 w 662"/>
              <a:gd name="T21" fmla="*/ 266 h 658"/>
              <a:gd name="T22" fmla="*/ 174 w 662"/>
              <a:gd name="T23" fmla="*/ 254 h 658"/>
              <a:gd name="T24" fmla="*/ 167 w 662"/>
              <a:gd name="T25" fmla="*/ 214 h 658"/>
              <a:gd name="T26" fmla="*/ 172 w 662"/>
              <a:gd name="T27" fmla="*/ 199 h 658"/>
              <a:gd name="T28" fmla="*/ 266 w 662"/>
              <a:gd name="T29" fmla="*/ 27 h 658"/>
              <a:gd name="T30" fmla="*/ 319 w 662"/>
              <a:gd name="T31" fmla="*/ 49 h 658"/>
              <a:gd name="T32" fmla="*/ 364 w 662"/>
              <a:gd name="T33" fmla="*/ 73 h 658"/>
              <a:gd name="T34" fmla="*/ 359 w 662"/>
              <a:gd name="T35" fmla="*/ 208 h 658"/>
              <a:gd name="T36" fmla="*/ 372 w 662"/>
              <a:gd name="T37" fmla="*/ 228 h 658"/>
              <a:gd name="T38" fmla="*/ 350 w 662"/>
              <a:gd name="T39" fmla="*/ 255 h 658"/>
              <a:gd name="T40" fmla="*/ 326 w 662"/>
              <a:gd name="T41" fmla="*/ 321 h 658"/>
              <a:gd name="T42" fmla="*/ 318 w 662"/>
              <a:gd name="T43" fmla="*/ 345 h 658"/>
              <a:gd name="T44" fmla="*/ 321 w 662"/>
              <a:gd name="T45" fmla="*/ 393 h 658"/>
              <a:gd name="T46" fmla="*/ 350 w 662"/>
              <a:gd name="T47" fmla="*/ 392 h 658"/>
              <a:gd name="T48" fmla="*/ 345 w 662"/>
              <a:gd name="T49" fmla="*/ 345 h 658"/>
              <a:gd name="T50" fmla="*/ 374 w 662"/>
              <a:gd name="T51" fmla="*/ 277 h 658"/>
              <a:gd name="T52" fmla="*/ 390 w 662"/>
              <a:gd name="T53" fmla="*/ 198 h 658"/>
              <a:gd name="T54" fmla="*/ 335 w 662"/>
              <a:gd name="T55" fmla="*/ 25 h 658"/>
              <a:gd name="T56" fmla="*/ 480 w 662"/>
              <a:gd name="T57" fmla="*/ 341 h 658"/>
              <a:gd name="T58" fmla="*/ 480 w 662"/>
              <a:gd name="T59" fmla="*/ 608 h 658"/>
              <a:gd name="T60" fmla="*/ 644 w 662"/>
              <a:gd name="T61" fmla="*/ 658 h 658"/>
              <a:gd name="T62" fmla="*/ 583 w 662"/>
              <a:gd name="T63" fmla="*/ 559 h 658"/>
              <a:gd name="T64" fmla="*/ 480 w 662"/>
              <a:gd name="T65" fmla="*/ 341 h 658"/>
              <a:gd name="T66" fmla="*/ 586 w 662"/>
              <a:gd name="T67" fmla="*/ 475 h 658"/>
              <a:gd name="T68" fmla="*/ 373 w 662"/>
              <a:gd name="T69" fmla="*/ 475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58">
                <a:moveTo>
                  <a:pt x="266" y="0"/>
                </a:moveTo>
                <a:cubicBezTo>
                  <a:pt x="217" y="1"/>
                  <a:pt x="181" y="16"/>
                  <a:pt x="159" y="45"/>
                </a:cubicBezTo>
                <a:cubicBezTo>
                  <a:pt x="133" y="79"/>
                  <a:pt x="128" y="130"/>
                  <a:pt x="145" y="198"/>
                </a:cubicBezTo>
                <a:cubicBezTo>
                  <a:pt x="139" y="205"/>
                  <a:pt x="134" y="216"/>
                  <a:pt x="136" y="231"/>
                </a:cubicBezTo>
                <a:cubicBezTo>
                  <a:pt x="140" y="261"/>
                  <a:pt x="151" y="272"/>
                  <a:pt x="161" y="277"/>
                </a:cubicBezTo>
                <a:cubicBezTo>
                  <a:pt x="165" y="300"/>
                  <a:pt x="178" y="326"/>
                  <a:pt x="190" y="339"/>
                </a:cubicBezTo>
                <a:lnTo>
                  <a:pt x="190" y="345"/>
                </a:lnTo>
                <a:cubicBezTo>
                  <a:pt x="190" y="358"/>
                  <a:pt x="190" y="370"/>
                  <a:pt x="189" y="385"/>
                </a:cubicBezTo>
                <a:cubicBezTo>
                  <a:pt x="181" y="404"/>
                  <a:pt x="154" y="415"/>
                  <a:pt x="122" y="427"/>
                </a:cubicBezTo>
                <a:cubicBezTo>
                  <a:pt x="70" y="448"/>
                  <a:pt x="5" y="473"/>
                  <a:pt x="1" y="554"/>
                </a:cubicBezTo>
                <a:lnTo>
                  <a:pt x="0" y="568"/>
                </a:lnTo>
                <a:lnTo>
                  <a:pt x="350" y="568"/>
                </a:lnTo>
                <a:cubicBezTo>
                  <a:pt x="336" y="555"/>
                  <a:pt x="331" y="541"/>
                  <a:pt x="331" y="541"/>
                </a:cubicBezTo>
                <a:lnTo>
                  <a:pt x="29" y="541"/>
                </a:lnTo>
                <a:cubicBezTo>
                  <a:pt x="39" y="489"/>
                  <a:pt x="86" y="470"/>
                  <a:pt x="132" y="452"/>
                </a:cubicBezTo>
                <a:cubicBezTo>
                  <a:pt x="169" y="438"/>
                  <a:pt x="203" y="424"/>
                  <a:pt x="215" y="393"/>
                </a:cubicBezTo>
                <a:lnTo>
                  <a:pt x="215" y="390"/>
                </a:lnTo>
                <a:cubicBezTo>
                  <a:pt x="217" y="372"/>
                  <a:pt x="217" y="359"/>
                  <a:pt x="217" y="345"/>
                </a:cubicBezTo>
                <a:lnTo>
                  <a:pt x="217" y="332"/>
                </a:lnTo>
                <a:lnTo>
                  <a:pt x="217" y="324"/>
                </a:lnTo>
                <a:lnTo>
                  <a:pt x="210" y="321"/>
                </a:lnTo>
                <a:cubicBezTo>
                  <a:pt x="204" y="317"/>
                  <a:pt x="188" y="290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2" y="254"/>
                  <a:pt x="165" y="249"/>
                  <a:pt x="163" y="228"/>
                </a:cubicBezTo>
                <a:cubicBezTo>
                  <a:pt x="161" y="217"/>
                  <a:pt x="166" y="214"/>
                  <a:pt x="167" y="214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56" y="136"/>
                  <a:pt x="159" y="89"/>
                  <a:pt x="180" y="61"/>
                </a:cubicBezTo>
                <a:cubicBezTo>
                  <a:pt x="197" y="39"/>
                  <a:pt x="226" y="27"/>
                  <a:pt x="266" y="27"/>
                </a:cubicBezTo>
                <a:cubicBezTo>
                  <a:pt x="291" y="27"/>
                  <a:pt x="310" y="33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3" y="52"/>
                  <a:pt x="356" y="60"/>
                  <a:pt x="364" y="73"/>
                </a:cubicBezTo>
                <a:cubicBezTo>
                  <a:pt x="384" y="106"/>
                  <a:pt x="373" y="167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3" y="217"/>
                  <a:pt x="372" y="228"/>
                </a:cubicBezTo>
                <a:cubicBezTo>
                  <a:pt x="369" y="249"/>
                  <a:pt x="363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6" y="290"/>
                  <a:pt x="331" y="317"/>
                  <a:pt x="326" y="321"/>
                </a:cubicBezTo>
                <a:lnTo>
                  <a:pt x="318" y="324"/>
                </a:lnTo>
                <a:lnTo>
                  <a:pt x="318" y="345"/>
                </a:lnTo>
                <a:cubicBezTo>
                  <a:pt x="318" y="359"/>
                  <a:pt x="318" y="372"/>
                  <a:pt x="320" y="390"/>
                </a:cubicBezTo>
                <a:lnTo>
                  <a:pt x="321" y="393"/>
                </a:lnTo>
                <a:cubicBezTo>
                  <a:pt x="324" y="402"/>
                  <a:pt x="329" y="409"/>
                  <a:pt x="335" y="415"/>
                </a:cubicBezTo>
                <a:cubicBezTo>
                  <a:pt x="339" y="409"/>
                  <a:pt x="346" y="396"/>
                  <a:pt x="350" y="392"/>
                </a:cubicBezTo>
                <a:cubicBezTo>
                  <a:pt x="349" y="390"/>
                  <a:pt x="347" y="388"/>
                  <a:pt x="346" y="385"/>
                </a:cubicBezTo>
                <a:cubicBezTo>
                  <a:pt x="345" y="370"/>
                  <a:pt x="345" y="359"/>
                  <a:pt x="345" y="345"/>
                </a:cubicBezTo>
                <a:lnTo>
                  <a:pt x="345" y="339"/>
                </a:lnTo>
                <a:cubicBezTo>
                  <a:pt x="357" y="326"/>
                  <a:pt x="369" y="300"/>
                  <a:pt x="374" y="277"/>
                </a:cubicBezTo>
                <a:cubicBezTo>
                  <a:pt x="383" y="272"/>
                  <a:pt x="395" y="260"/>
                  <a:pt x="398" y="231"/>
                </a:cubicBezTo>
                <a:cubicBezTo>
                  <a:pt x="400" y="217"/>
                  <a:pt x="396" y="205"/>
                  <a:pt x="390" y="198"/>
                </a:cubicBezTo>
                <a:cubicBezTo>
                  <a:pt x="398" y="172"/>
                  <a:pt x="414" y="103"/>
                  <a:pt x="387" y="59"/>
                </a:cubicBezTo>
                <a:cubicBezTo>
                  <a:pt x="375" y="41"/>
                  <a:pt x="358" y="29"/>
                  <a:pt x="335" y="25"/>
                </a:cubicBezTo>
                <a:cubicBezTo>
                  <a:pt x="322" y="9"/>
                  <a:pt x="298" y="0"/>
                  <a:pt x="266" y="0"/>
                </a:cubicBezTo>
                <a:close/>
                <a:moveTo>
                  <a:pt x="480" y="341"/>
                </a:moveTo>
                <a:cubicBezTo>
                  <a:pt x="406" y="341"/>
                  <a:pt x="346" y="401"/>
                  <a:pt x="346" y="475"/>
                </a:cubicBezTo>
                <a:cubicBezTo>
                  <a:pt x="346" y="548"/>
                  <a:pt x="406" y="608"/>
                  <a:pt x="480" y="608"/>
                </a:cubicBezTo>
                <a:cubicBezTo>
                  <a:pt x="512" y="608"/>
                  <a:pt x="541" y="597"/>
                  <a:pt x="564" y="578"/>
                </a:cubicBezTo>
                <a:lnTo>
                  <a:pt x="644" y="658"/>
                </a:lnTo>
                <a:lnTo>
                  <a:pt x="662" y="639"/>
                </a:lnTo>
                <a:lnTo>
                  <a:pt x="583" y="559"/>
                </a:lnTo>
                <a:cubicBezTo>
                  <a:pt x="602" y="536"/>
                  <a:pt x="613" y="507"/>
                  <a:pt x="613" y="475"/>
                </a:cubicBezTo>
                <a:cubicBezTo>
                  <a:pt x="613" y="401"/>
                  <a:pt x="553" y="341"/>
                  <a:pt x="480" y="341"/>
                </a:cubicBezTo>
                <a:close/>
                <a:moveTo>
                  <a:pt x="480" y="368"/>
                </a:moveTo>
                <a:cubicBezTo>
                  <a:pt x="539" y="368"/>
                  <a:pt x="586" y="416"/>
                  <a:pt x="586" y="475"/>
                </a:cubicBezTo>
                <a:cubicBezTo>
                  <a:pt x="586" y="534"/>
                  <a:pt x="539" y="581"/>
                  <a:pt x="480" y="581"/>
                </a:cubicBezTo>
                <a:cubicBezTo>
                  <a:pt x="421" y="581"/>
                  <a:pt x="373" y="534"/>
                  <a:pt x="373" y="475"/>
                </a:cubicBezTo>
                <a:cubicBezTo>
                  <a:pt x="373" y="416"/>
                  <a:pt x="421" y="368"/>
                  <a:pt x="480" y="36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Remove User"/>
          <p:cNvSpPr>
            <a:spLocks noChangeAspect="1" noEditPoints="1"/>
          </p:cNvSpPr>
          <p:nvPr userDrawn="1"/>
        </p:nvSpPr>
        <p:spPr bwMode="auto">
          <a:xfrm>
            <a:off x="9748952" y="1696353"/>
            <a:ext cx="161925" cy="161925"/>
          </a:xfrm>
          <a:custGeom>
            <a:avLst/>
            <a:gdLst>
              <a:gd name="T0" fmla="*/ 146 w 667"/>
              <a:gd name="T1" fmla="*/ 66 h 662"/>
              <a:gd name="T2" fmla="*/ 136 w 667"/>
              <a:gd name="T3" fmla="*/ 231 h 662"/>
              <a:gd name="T4" fmla="*/ 161 w 667"/>
              <a:gd name="T5" fmla="*/ 275 h 662"/>
              <a:gd name="T6" fmla="*/ 184 w 667"/>
              <a:gd name="T7" fmla="*/ 332 h 662"/>
              <a:gd name="T8" fmla="*/ 189 w 667"/>
              <a:gd name="T9" fmla="*/ 385 h 662"/>
              <a:gd name="T10" fmla="*/ 97 w 667"/>
              <a:gd name="T11" fmla="*/ 438 h 662"/>
              <a:gd name="T12" fmla="*/ 0 w 667"/>
              <a:gd name="T13" fmla="*/ 554 h 662"/>
              <a:gd name="T14" fmla="*/ 334 w 667"/>
              <a:gd name="T15" fmla="*/ 568 h 662"/>
              <a:gd name="T16" fmla="*/ 30 w 667"/>
              <a:gd name="T17" fmla="*/ 542 h 662"/>
              <a:gd name="T18" fmla="*/ 107 w 667"/>
              <a:gd name="T19" fmla="*/ 462 h 662"/>
              <a:gd name="T20" fmla="*/ 215 w 667"/>
              <a:gd name="T21" fmla="*/ 393 h 662"/>
              <a:gd name="T22" fmla="*/ 217 w 667"/>
              <a:gd name="T23" fmla="*/ 332 h 662"/>
              <a:gd name="T24" fmla="*/ 209 w 667"/>
              <a:gd name="T25" fmla="*/ 321 h 662"/>
              <a:gd name="T26" fmla="*/ 197 w 667"/>
              <a:gd name="T27" fmla="*/ 302 h 662"/>
              <a:gd name="T28" fmla="*/ 184 w 667"/>
              <a:gd name="T29" fmla="*/ 255 h 662"/>
              <a:gd name="T30" fmla="*/ 170 w 667"/>
              <a:gd name="T31" fmla="*/ 251 h 662"/>
              <a:gd name="T32" fmla="*/ 166 w 667"/>
              <a:gd name="T33" fmla="*/ 214 h 662"/>
              <a:gd name="T34" fmla="*/ 172 w 667"/>
              <a:gd name="T35" fmla="*/ 199 h 662"/>
              <a:gd name="T36" fmla="*/ 266 w 667"/>
              <a:gd name="T37" fmla="*/ 27 h 662"/>
              <a:gd name="T38" fmla="*/ 319 w 667"/>
              <a:gd name="T39" fmla="*/ 49 h 662"/>
              <a:gd name="T40" fmla="*/ 362 w 667"/>
              <a:gd name="T41" fmla="*/ 70 h 662"/>
              <a:gd name="T42" fmla="*/ 362 w 667"/>
              <a:gd name="T43" fmla="*/ 198 h 662"/>
              <a:gd name="T44" fmla="*/ 368 w 667"/>
              <a:gd name="T45" fmla="*/ 214 h 662"/>
              <a:gd name="T46" fmla="*/ 364 w 667"/>
              <a:gd name="T47" fmla="*/ 251 h 662"/>
              <a:gd name="T48" fmla="*/ 350 w 667"/>
              <a:gd name="T49" fmla="*/ 255 h 662"/>
              <a:gd name="T50" fmla="*/ 337 w 667"/>
              <a:gd name="T51" fmla="*/ 302 h 662"/>
              <a:gd name="T52" fmla="*/ 325 w 667"/>
              <a:gd name="T53" fmla="*/ 321 h 662"/>
              <a:gd name="T54" fmla="*/ 318 w 667"/>
              <a:gd name="T55" fmla="*/ 332 h 662"/>
              <a:gd name="T56" fmla="*/ 320 w 667"/>
              <a:gd name="T57" fmla="*/ 393 h 662"/>
              <a:gd name="T58" fmla="*/ 358 w 667"/>
              <a:gd name="T59" fmla="*/ 401 h 662"/>
              <a:gd name="T60" fmla="*/ 345 w 667"/>
              <a:gd name="T61" fmla="*/ 337 h 662"/>
              <a:gd name="T62" fmla="*/ 361 w 667"/>
              <a:gd name="T63" fmla="*/ 314 h 662"/>
              <a:gd name="T64" fmla="*/ 385 w 667"/>
              <a:gd name="T65" fmla="*/ 268 h 662"/>
              <a:gd name="T66" fmla="*/ 389 w 667"/>
              <a:gd name="T67" fmla="*/ 199 h 662"/>
              <a:gd name="T68" fmla="*/ 383 w 667"/>
              <a:gd name="T69" fmla="*/ 55 h 662"/>
              <a:gd name="T70" fmla="*/ 266 w 667"/>
              <a:gd name="T71" fmla="*/ 0 h 662"/>
              <a:gd name="T72" fmla="*/ 507 w 667"/>
              <a:gd name="T73" fmla="*/ 342 h 662"/>
              <a:gd name="T74" fmla="*/ 507 w 667"/>
              <a:gd name="T75" fmla="*/ 662 h 662"/>
              <a:gd name="T76" fmla="*/ 507 w 667"/>
              <a:gd name="T77" fmla="*/ 342 h 662"/>
              <a:gd name="T78" fmla="*/ 640 w 667"/>
              <a:gd name="T79" fmla="*/ 502 h 662"/>
              <a:gd name="T80" fmla="*/ 374 w 667"/>
              <a:gd name="T81" fmla="*/ 502 h 662"/>
              <a:gd name="T82" fmla="*/ 427 w 667"/>
              <a:gd name="T83" fmla="*/ 488 h 662"/>
              <a:gd name="T84" fmla="*/ 587 w 667"/>
              <a:gd name="T85" fmla="*/ 515 h 662"/>
              <a:gd name="T86" fmla="*/ 427 w 667"/>
              <a:gd name="T87" fmla="*/ 488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67" h="662">
                <a:moveTo>
                  <a:pt x="266" y="0"/>
                </a:moveTo>
                <a:cubicBezTo>
                  <a:pt x="203" y="1"/>
                  <a:pt x="164" y="27"/>
                  <a:pt x="146" y="66"/>
                </a:cubicBezTo>
                <a:cubicBezTo>
                  <a:pt x="130" y="103"/>
                  <a:pt x="134" y="150"/>
                  <a:pt x="145" y="199"/>
                </a:cubicBezTo>
                <a:cubicBezTo>
                  <a:pt x="139" y="206"/>
                  <a:pt x="134" y="216"/>
                  <a:pt x="136" y="231"/>
                </a:cubicBezTo>
                <a:cubicBezTo>
                  <a:pt x="137" y="245"/>
                  <a:pt x="143" y="257"/>
                  <a:pt x="149" y="268"/>
                </a:cubicBezTo>
                <a:cubicBezTo>
                  <a:pt x="152" y="272"/>
                  <a:pt x="157" y="272"/>
                  <a:pt x="161" y="275"/>
                </a:cubicBezTo>
                <a:cubicBezTo>
                  <a:pt x="163" y="289"/>
                  <a:pt x="168" y="303"/>
                  <a:pt x="173" y="314"/>
                </a:cubicBezTo>
                <a:cubicBezTo>
                  <a:pt x="177" y="321"/>
                  <a:pt x="180" y="327"/>
                  <a:pt x="184" y="332"/>
                </a:cubicBezTo>
                <a:cubicBezTo>
                  <a:pt x="186" y="334"/>
                  <a:pt x="188" y="336"/>
                  <a:pt x="190" y="337"/>
                </a:cubicBezTo>
                <a:cubicBezTo>
                  <a:pt x="190" y="354"/>
                  <a:pt x="190" y="368"/>
                  <a:pt x="189" y="385"/>
                </a:cubicBezTo>
                <a:cubicBezTo>
                  <a:pt x="184" y="395"/>
                  <a:pt x="174" y="404"/>
                  <a:pt x="158" y="412"/>
                </a:cubicBezTo>
                <a:cubicBezTo>
                  <a:pt x="141" y="421"/>
                  <a:pt x="119" y="428"/>
                  <a:pt x="97" y="438"/>
                </a:cubicBezTo>
                <a:cubicBezTo>
                  <a:pt x="74" y="447"/>
                  <a:pt x="52" y="459"/>
                  <a:pt x="33" y="477"/>
                </a:cubicBezTo>
                <a:cubicBezTo>
                  <a:pt x="15" y="496"/>
                  <a:pt x="2" y="521"/>
                  <a:pt x="0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5" y="542"/>
                </a:lnTo>
                <a:lnTo>
                  <a:pt x="30" y="542"/>
                </a:lnTo>
                <a:cubicBezTo>
                  <a:pt x="34" y="523"/>
                  <a:pt x="41" y="507"/>
                  <a:pt x="52" y="496"/>
                </a:cubicBezTo>
                <a:cubicBezTo>
                  <a:pt x="67" y="482"/>
                  <a:pt x="86" y="471"/>
                  <a:pt x="107" y="462"/>
                </a:cubicBezTo>
                <a:cubicBezTo>
                  <a:pt x="128" y="453"/>
                  <a:pt x="150" y="446"/>
                  <a:pt x="170" y="436"/>
                </a:cubicBezTo>
                <a:cubicBezTo>
                  <a:pt x="189" y="426"/>
                  <a:pt x="207" y="414"/>
                  <a:pt x="215" y="393"/>
                </a:cubicBezTo>
                <a:cubicBezTo>
                  <a:pt x="215" y="392"/>
                  <a:pt x="215" y="391"/>
                  <a:pt x="215" y="390"/>
                </a:cubicBezTo>
                <a:cubicBezTo>
                  <a:pt x="217" y="367"/>
                  <a:pt x="217" y="352"/>
                  <a:pt x="217" y="332"/>
                </a:cubicBezTo>
                <a:lnTo>
                  <a:pt x="217" y="324"/>
                </a:lnTo>
                <a:lnTo>
                  <a:pt x="209" y="321"/>
                </a:lnTo>
                <a:cubicBezTo>
                  <a:pt x="211" y="321"/>
                  <a:pt x="208" y="319"/>
                  <a:pt x="205" y="316"/>
                </a:cubicBezTo>
                <a:cubicBezTo>
                  <a:pt x="203" y="313"/>
                  <a:pt x="200" y="308"/>
                  <a:pt x="197" y="302"/>
                </a:cubicBezTo>
                <a:cubicBezTo>
                  <a:pt x="192" y="291"/>
                  <a:pt x="187" y="277"/>
                  <a:pt x="186" y="266"/>
                </a:cubicBezTo>
                <a:lnTo>
                  <a:pt x="184" y="255"/>
                </a:lnTo>
                <a:lnTo>
                  <a:pt x="173" y="254"/>
                </a:lnTo>
                <a:cubicBezTo>
                  <a:pt x="173" y="254"/>
                  <a:pt x="172" y="254"/>
                  <a:pt x="170" y="251"/>
                </a:cubicBezTo>
                <a:cubicBezTo>
                  <a:pt x="167" y="248"/>
                  <a:pt x="164" y="241"/>
                  <a:pt x="162" y="228"/>
                </a:cubicBezTo>
                <a:cubicBezTo>
                  <a:pt x="160" y="222"/>
                  <a:pt x="165" y="217"/>
                  <a:pt x="166" y="214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60" y="150"/>
                  <a:pt x="158" y="106"/>
                  <a:pt x="171" y="77"/>
                </a:cubicBezTo>
                <a:cubicBezTo>
                  <a:pt x="184" y="47"/>
                  <a:pt x="210" y="28"/>
                  <a:pt x="266" y="27"/>
                </a:cubicBezTo>
                <a:cubicBezTo>
                  <a:pt x="293" y="27"/>
                  <a:pt x="310" y="35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3"/>
                  <a:pt x="354" y="60"/>
                  <a:pt x="362" y="70"/>
                </a:cubicBezTo>
                <a:cubicBezTo>
                  <a:pt x="369" y="81"/>
                  <a:pt x="373" y="95"/>
                  <a:pt x="375" y="111"/>
                </a:cubicBezTo>
                <a:cubicBezTo>
                  <a:pt x="377" y="143"/>
                  <a:pt x="368" y="181"/>
                  <a:pt x="362" y="198"/>
                </a:cubicBezTo>
                <a:lnTo>
                  <a:pt x="359" y="208"/>
                </a:lnTo>
                <a:lnTo>
                  <a:pt x="368" y="214"/>
                </a:lnTo>
                <a:cubicBezTo>
                  <a:pt x="367" y="213"/>
                  <a:pt x="373" y="217"/>
                  <a:pt x="372" y="228"/>
                </a:cubicBezTo>
                <a:cubicBezTo>
                  <a:pt x="370" y="241"/>
                  <a:pt x="367" y="248"/>
                  <a:pt x="364" y="251"/>
                </a:cubicBezTo>
                <a:cubicBezTo>
                  <a:pt x="362" y="254"/>
                  <a:pt x="361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7" y="277"/>
                  <a:pt x="343" y="291"/>
                  <a:pt x="337" y="302"/>
                </a:cubicBezTo>
                <a:cubicBezTo>
                  <a:pt x="335" y="308"/>
                  <a:pt x="332" y="313"/>
                  <a:pt x="329" y="316"/>
                </a:cubicBezTo>
                <a:cubicBezTo>
                  <a:pt x="327" y="320"/>
                  <a:pt x="324" y="321"/>
                  <a:pt x="325" y="321"/>
                </a:cubicBezTo>
                <a:lnTo>
                  <a:pt x="318" y="324"/>
                </a:lnTo>
                <a:lnTo>
                  <a:pt x="318" y="332"/>
                </a:lnTo>
                <a:cubicBezTo>
                  <a:pt x="318" y="352"/>
                  <a:pt x="318" y="367"/>
                  <a:pt x="320" y="390"/>
                </a:cubicBezTo>
                <a:cubicBezTo>
                  <a:pt x="320" y="392"/>
                  <a:pt x="320" y="392"/>
                  <a:pt x="320" y="393"/>
                </a:cubicBezTo>
                <a:cubicBezTo>
                  <a:pt x="325" y="405"/>
                  <a:pt x="332" y="416"/>
                  <a:pt x="345" y="424"/>
                </a:cubicBezTo>
                <a:lnTo>
                  <a:pt x="358" y="401"/>
                </a:lnTo>
                <a:cubicBezTo>
                  <a:pt x="353" y="397"/>
                  <a:pt x="349" y="392"/>
                  <a:pt x="346" y="385"/>
                </a:cubicBezTo>
                <a:cubicBezTo>
                  <a:pt x="345" y="367"/>
                  <a:pt x="345" y="354"/>
                  <a:pt x="345" y="337"/>
                </a:cubicBezTo>
                <a:cubicBezTo>
                  <a:pt x="347" y="335"/>
                  <a:pt x="349" y="334"/>
                  <a:pt x="351" y="332"/>
                </a:cubicBezTo>
                <a:cubicBezTo>
                  <a:pt x="354" y="327"/>
                  <a:pt x="358" y="321"/>
                  <a:pt x="361" y="314"/>
                </a:cubicBezTo>
                <a:cubicBezTo>
                  <a:pt x="367" y="302"/>
                  <a:pt x="371" y="288"/>
                  <a:pt x="373" y="275"/>
                </a:cubicBezTo>
                <a:cubicBezTo>
                  <a:pt x="377" y="272"/>
                  <a:pt x="382" y="272"/>
                  <a:pt x="385" y="268"/>
                </a:cubicBezTo>
                <a:cubicBezTo>
                  <a:pt x="392" y="259"/>
                  <a:pt x="396" y="248"/>
                  <a:pt x="398" y="231"/>
                </a:cubicBezTo>
                <a:cubicBezTo>
                  <a:pt x="400" y="217"/>
                  <a:pt x="395" y="207"/>
                  <a:pt x="389" y="199"/>
                </a:cubicBezTo>
                <a:cubicBezTo>
                  <a:pt x="396" y="178"/>
                  <a:pt x="404" y="144"/>
                  <a:pt x="401" y="109"/>
                </a:cubicBezTo>
                <a:cubicBezTo>
                  <a:pt x="400" y="90"/>
                  <a:pt x="395" y="71"/>
                  <a:pt x="383" y="55"/>
                </a:cubicBezTo>
                <a:cubicBezTo>
                  <a:pt x="373" y="40"/>
                  <a:pt x="356" y="30"/>
                  <a:pt x="334" y="26"/>
                </a:cubicBezTo>
                <a:cubicBezTo>
                  <a:pt x="321" y="7"/>
                  <a:pt x="295" y="0"/>
                  <a:pt x="266" y="0"/>
                </a:cubicBezTo>
                <a:lnTo>
                  <a:pt x="266" y="0"/>
                </a:lnTo>
                <a:close/>
                <a:moveTo>
                  <a:pt x="507" y="342"/>
                </a:moveTo>
                <a:cubicBezTo>
                  <a:pt x="419" y="342"/>
                  <a:pt x="347" y="413"/>
                  <a:pt x="347" y="502"/>
                </a:cubicBezTo>
                <a:cubicBezTo>
                  <a:pt x="347" y="590"/>
                  <a:pt x="419" y="662"/>
                  <a:pt x="507" y="662"/>
                </a:cubicBezTo>
                <a:cubicBezTo>
                  <a:pt x="595" y="662"/>
                  <a:pt x="667" y="590"/>
                  <a:pt x="667" y="502"/>
                </a:cubicBezTo>
                <a:cubicBezTo>
                  <a:pt x="667" y="413"/>
                  <a:pt x="595" y="342"/>
                  <a:pt x="507" y="342"/>
                </a:cubicBezTo>
                <a:close/>
                <a:moveTo>
                  <a:pt x="507" y="368"/>
                </a:moveTo>
                <a:cubicBezTo>
                  <a:pt x="581" y="368"/>
                  <a:pt x="640" y="428"/>
                  <a:pt x="640" y="502"/>
                </a:cubicBezTo>
                <a:cubicBezTo>
                  <a:pt x="640" y="575"/>
                  <a:pt x="581" y="635"/>
                  <a:pt x="507" y="635"/>
                </a:cubicBezTo>
                <a:cubicBezTo>
                  <a:pt x="433" y="635"/>
                  <a:pt x="374" y="575"/>
                  <a:pt x="374" y="502"/>
                </a:cubicBezTo>
                <a:cubicBezTo>
                  <a:pt x="374" y="428"/>
                  <a:pt x="433" y="368"/>
                  <a:pt x="507" y="368"/>
                </a:cubicBezTo>
                <a:close/>
                <a:moveTo>
                  <a:pt x="427" y="488"/>
                </a:moveTo>
                <a:lnTo>
                  <a:pt x="427" y="515"/>
                </a:lnTo>
                <a:lnTo>
                  <a:pt x="587" y="515"/>
                </a:lnTo>
                <a:lnTo>
                  <a:pt x="587" y="488"/>
                </a:lnTo>
                <a:lnTo>
                  <a:pt x="427" y="48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Settings"/>
          <p:cNvSpPr>
            <a:spLocks noChangeAspect="1" noEditPoints="1"/>
          </p:cNvSpPr>
          <p:nvPr userDrawn="1"/>
        </p:nvSpPr>
        <p:spPr bwMode="auto">
          <a:xfrm>
            <a:off x="9990083" y="1696353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74" name="Grid View" descr="&lt;SmartSettings&gt;&lt;SmartResize enabled=&quot;True&quot; minWidth=&quot;100&quot; minHeight=&quot;10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393658" y="2124181"/>
            <a:ext cx="4095056" cy="1484839"/>
            <a:chOff x="755337" y="1596354"/>
            <a:chExt cx="4095056" cy="1484839"/>
          </a:xfrm>
        </p:grpSpPr>
        <p:sp>
          <p:nvSpPr>
            <p:cNvPr id="75" name="Grid Vie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755337" y="1596354"/>
              <a:ext cx="4009331" cy="14848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76" name="Scroll Bar"/>
            <p:cNvGrpSpPr/>
            <p:nvPr/>
          </p:nvGrpSpPr>
          <p:grpSpPr>
            <a:xfrm>
              <a:off x="4764667" y="1596779"/>
              <a:ext cx="85726" cy="1484414"/>
              <a:chOff x="6627042" y="1951741"/>
              <a:chExt cx="85726" cy="1484414"/>
            </a:xfrm>
          </p:grpSpPr>
          <p:sp>
            <p:nvSpPr>
              <p:cNvPr id="90" name="Track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31"/>
                </p:custDataLst>
              </p:nvPr>
            </p:nvSpPr>
            <p:spPr>
              <a:xfrm>
                <a:off x="6627044" y="1951741"/>
                <a:ext cx="85724" cy="148441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Thumb" descr="&lt;Tags&gt;&lt;SMARTRESIZEANCHORS&gt;Absolute,Relative,None,Absolute&lt;/SMARTRESIZEANCHORS&gt;&lt;/Tags&gt;"/>
              <p:cNvSpPr/>
              <p:nvPr/>
            </p:nvSpPr>
            <p:spPr>
              <a:xfrm>
                <a:off x="6627042" y="2037466"/>
                <a:ext cx="85726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Arrow Up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>
                <a:off x="6641330" y="1978729"/>
                <a:ext cx="57150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Arrow Dow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636781" y="3388880"/>
                <a:ext cx="57150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819664" y="1657472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Text" descr="&lt;Tags&gt;&lt;SMARTRESIZEANCHORS&gt;Absolute,None,Absolute,Relative&lt;/SMARTRESIZEANCHORS&gt;&lt;/Tags&gt;"/>
            <p:cNvSpPr txBox="1"/>
            <p:nvPr/>
          </p:nvSpPr>
          <p:spPr>
            <a:xfrm>
              <a:off x="1131487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79" name="Icon Placeholder" descr="&lt;Tags&gt;&lt;SMARTRESIZEANCHORS&gt;Absolute,None,Relative,None&lt;/SMARTRESIZEANCHORS&gt;&lt;/Tags&gt;"/>
            <p:cNvSpPr>
              <a:spLocks noChangeAspect="1"/>
            </p:cNvSpPr>
            <p:nvPr/>
          </p:nvSpPr>
          <p:spPr>
            <a:xfrm>
              <a:off x="2845894" y="1657472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Text" descr="&lt;Tags&gt;&lt;SMARTRESIZEANCHORS&gt;Absolute,None,Relative,Absolute&lt;/SMARTRESIZEANCHORS&gt;&lt;/Tags&gt;"/>
            <p:cNvSpPr txBox="1"/>
            <p:nvPr/>
          </p:nvSpPr>
          <p:spPr>
            <a:xfrm>
              <a:off x="3157715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2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81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816985" y="2127400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2" name="Text" descr="&lt;Tags&gt;&lt;SMARTRESIZEANCHORS&gt;Absolute,None,Absolute,Relative&lt;/SMARTRESIZEANCHORS&gt;&lt;/Tags&gt;"/>
            <p:cNvSpPr txBox="1"/>
            <p:nvPr/>
          </p:nvSpPr>
          <p:spPr>
            <a:xfrm>
              <a:off x="1128807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3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83" name="Icon Placeholder" descr="&lt;Tags&gt;&lt;SMARTRESIZEANCHORS&gt;Absolute,None,Relative,None&lt;/SMARTRESIZEANCHORS&gt;&lt;/Tags&gt;"/>
            <p:cNvSpPr>
              <a:spLocks noChangeAspect="1"/>
            </p:cNvSpPr>
            <p:nvPr/>
          </p:nvSpPr>
          <p:spPr>
            <a:xfrm>
              <a:off x="2845894" y="2127400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Text" descr="&lt;Tags&gt;&lt;SMARTRESIZEANCHORS&gt;Absolute,None,Relative,Absolute&lt;/SMARTRESIZEANCHORS&gt;&lt;/Tags&gt;"/>
            <p:cNvSpPr txBox="1"/>
            <p:nvPr/>
          </p:nvSpPr>
          <p:spPr>
            <a:xfrm>
              <a:off x="3157715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4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85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816985" y="2597328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6" name="Text" descr="&lt;Tags&gt;&lt;SMARTRESIZEANCHORS&gt;Absolute,None,Absolute,Relative&lt;/SMARTRESIZEANCHORS&gt;&lt;/Tags&gt;"/>
            <p:cNvSpPr txBox="1"/>
            <p:nvPr/>
          </p:nvSpPr>
          <p:spPr>
            <a:xfrm>
              <a:off x="1128807" y="259903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5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87" name="Icon Placeholder" descr="&lt;Tags&gt;&lt;SMARTRESIZEANCHORS&gt;Absolute,None,Relative,None&lt;/SMARTRESIZEANCHORS&gt;&lt;/Tags&gt;"/>
            <p:cNvSpPr>
              <a:spLocks noChangeAspect="1"/>
            </p:cNvSpPr>
            <p:nvPr/>
          </p:nvSpPr>
          <p:spPr>
            <a:xfrm>
              <a:off x="2845894" y="2591808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Text" descr="&lt;Tags&gt;&lt;SMARTRESIZEANCHORS&gt;Absolute,None,Relative,Absolute&lt;/SMARTRESIZEANCHORS&gt;&lt;/Tags&gt;"/>
            <p:cNvSpPr txBox="1"/>
            <p:nvPr/>
          </p:nvSpPr>
          <p:spPr>
            <a:xfrm>
              <a:off x="3157715" y="259351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6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89" name="Selection" descr="&lt;Tags&gt;&lt;SMARTRESIZEANCHORS&gt;Absolute,None,Absolute,Relative&lt;/SMARTRESIZEANCHORS&gt;&lt;/Tags&gt;"/>
            <p:cNvSpPr/>
            <p:nvPr/>
          </p:nvSpPr>
          <p:spPr>
            <a:xfrm>
              <a:off x="761485" y="1599317"/>
              <a:ext cx="1991240" cy="424746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List View" descr="&lt;SmartSettings&gt;&lt;SmartResize enabled=&quot;True&quot; minWidth=&quot;100&quot; minHeight=&quot;100&quot; /&gt;&lt;/SmartSettings&gt;"/>
          <p:cNvGrpSpPr/>
          <p:nvPr userDrawn="1">
            <p:custDataLst>
              <p:tags r:id="rId2"/>
            </p:custDataLst>
          </p:nvPr>
        </p:nvGrpSpPr>
        <p:grpSpPr>
          <a:xfrm>
            <a:off x="327344" y="3761607"/>
            <a:ext cx="3828832" cy="2855670"/>
            <a:chOff x="481499" y="1325563"/>
            <a:chExt cx="3828832" cy="2855670"/>
          </a:xfrm>
        </p:grpSpPr>
        <p:sp>
          <p:nvSpPr>
            <p:cNvPr id="95" name="List Vie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481499" y="1325563"/>
              <a:ext cx="3743107" cy="28556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6" name="Sel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488526" y="2265314"/>
              <a:ext cx="3736080" cy="927100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97" name="Scroll Bar"/>
            <p:cNvGrpSpPr/>
            <p:nvPr/>
          </p:nvGrpSpPr>
          <p:grpSpPr>
            <a:xfrm>
              <a:off x="4224606" y="1325563"/>
              <a:ext cx="85725" cy="2855670"/>
              <a:chOff x="6627043" y="1951741"/>
              <a:chExt cx="85725" cy="2855670"/>
            </a:xfrm>
          </p:grpSpPr>
          <p:sp>
            <p:nvSpPr>
              <p:cNvPr id="104" name="Track" descr="&lt;Tags&gt;&lt;SMARTRESIZEANCHORS&gt;Absolute,Absolute,None,Absolute&lt;/SMARTRESIZEANCHORS&gt;&lt;/Tags&gt;"/>
              <p:cNvSpPr/>
              <p:nvPr/>
            </p:nvSpPr>
            <p:spPr>
              <a:xfrm>
                <a:off x="6627043" y="1951741"/>
                <a:ext cx="85725" cy="285567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Thumb" descr="&lt;Tags&gt;&lt;SMARTRESIZEANCHORS&gt;Absolute,Relative,None,Absolute&lt;/SMARTRESIZEANCHORS&gt;&lt;/Tags&gt;"/>
              <p:cNvSpPr/>
              <p:nvPr/>
            </p:nvSpPr>
            <p:spPr>
              <a:xfrm>
                <a:off x="6627043" y="2037466"/>
                <a:ext cx="85725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Arrow Up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>
                <a:off x="6641330" y="1978729"/>
                <a:ext cx="57150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Arrow Down" descr="&lt;Tags&gt;&lt;SMARTRESIZEANCHORS&gt;None,Absolute,None,Absolute&lt;/SMARTRESIZEANCHORS&gt;&lt;/Tags&gt;"/>
              <p:cNvSpPr>
                <a:spLocks noChangeAspect="1"/>
              </p:cNvSpPr>
              <p:nvPr/>
            </p:nvSpPr>
            <p:spPr bwMode="auto">
              <a:xfrm>
                <a:off x="6635117" y="4748673"/>
                <a:ext cx="57150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564102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Text" descr="&lt;Tags&gt;&lt;SMARTRESIZEANCHORS&gt;Absolute,None,Absolute,Absolute&lt;/SMARTRESIZEANCHORS&gt;&lt;/Tags&gt;"/>
            <p:cNvSpPr txBox="1"/>
            <p:nvPr/>
          </p:nvSpPr>
          <p:spPr>
            <a:xfrm>
              <a:off x="1348189" y="1407064"/>
              <a:ext cx="2776539" cy="784087"/>
            </a:xfrm>
            <a:prstGeom prst="rect">
              <a:avLst/>
            </a:prstGeom>
            <a:noFill/>
          </p:spPr>
          <p:txBody>
            <a:bodyPr wrap="square" lIns="54864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amet, consetetur sadipscing elitr, sed diam nonumy eirmod tempor invidunt ut labore et doADre magna aliquyam erat, sed diam voluptua.</a:t>
              </a:r>
            </a:p>
          </p:txBody>
        </p:sp>
        <p:sp>
          <p:nvSpPr>
            <p:cNvPr id="100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564102" y="2336821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Text" descr="&lt;SmartSettings&gt;&lt;SmartResize anchorLeft=&quot;Absolute&quot; anchorTop=&quot;Absolute&quot; anchorRight=&quot;Absolute&quot; anchorBottom=&quot;None&quot; /&gt;&lt;/SmartSettings&gt;"/>
            <p:cNvSpPr txBox="1"/>
            <p:nvPr>
              <p:custDataLst>
                <p:tags r:id="rId29"/>
              </p:custDataLst>
            </p:nvPr>
          </p:nvSpPr>
          <p:spPr>
            <a:xfrm>
              <a:off x="1348189" y="2336821"/>
              <a:ext cx="2776539" cy="784087"/>
            </a:xfrm>
            <a:prstGeom prst="rect">
              <a:avLst/>
            </a:prstGeom>
            <a:noFill/>
          </p:spPr>
          <p:txBody>
            <a:bodyPr wrap="square" lIns="54864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2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amet, consetetur sadipscing elitr, sed diam nonumy eirmod tempor invidunt ut labore et doADre magna aliquyam erat, sed diam voluptua.</a:t>
              </a:r>
            </a:p>
          </p:txBody>
        </p:sp>
        <p:sp>
          <p:nvSpPr>
            <p:cNvPr id="102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564102" y="326657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3" name="Text" descr="&lt;Tags&gt;&lt;SMARTRESIZEANCHORS&gt;Absolute,None,Absolute,Absolute&lt;/SMARTRESIZEANCHORS&gt;&lt;/Tags&gt;"/>
            <p:cNvSpPr txBox="1"/>
            <p:nvPr/>
          </p:nvSpPr>
          <p:spPr>
            <a:xfrm>
              <a:off x="1348189" y="3266578"/>
              <a:ext cx="2776539" cy="784087"/>
            </a:xfrm>
            <a:prstGeom prst="rect">
              <a:avLst/>
            </a:prstGeom>
            <a:noFill/>
          </p:spPr>
          <p:txBody>
            <a:bodyPr wrap="square" lIns="54864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3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amet, consetetur sadipscing elitr, sed diam nonumy eirmod tempor invidunt ut labore et doADre magna aliquyam erat, sed diam voluptua.</a:t>
              </a:r>
            </a:p>
          </p:txBody>
        </p:sp>
      </p:grpSp>
      <p:grpSp>
        <p:nvGrpSpPr>
          <p:cNvPr id="108" name="List View" descr="&lt;SmartSettings&gt;&lt;SmartResize enabled=&quot;True&quot; minWidth=&quot;70&quot; minHeight=&quot;40&quot; /&gt;&lt;/SmartSettings&gt;"/>
          <p:cNvGrpSpPr/>
          <p:nvPr userDrawn="1">
            <p:custDataLst>
              <p:tags r:id="rId3"/>
            </p:custDataLst>
          </p:nvPr>
        </p:nvGrpSpPr>
        <p:grpSpPr>
          <a:xfrm>
            <a:off x="4600564" y="2127537"/>
            <a:ext cx="2612811" cy="2296015"/>
            <a:chOff x="578190" y="1481859"/>
            <a:chExt cx="3573761" cy="2296015"/>
          </a:xfrm>
        </p:grpSpPr>
        <p:sp>
          <p:nvSpPr>
            <p:cNvPr id="109" name="List Vie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78190" y="1481860"/>
              <a:ext cx="3456505" cy="22960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0" name="Sel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78191" y="1887538"/>
              <a:ext cx="3456503" cy="3651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1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760989" y="1588771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2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760989" y="1952626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3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760989" y="2316481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4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760989" y="2680336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5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760989" y="3044191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6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760989" y="3408047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2"/>
              </p:custDataLst>
            </p:nvPr>
          </p:nvSpPr>
          <p:spPr>
            <a:xfrm>
              <a:off x="1123294" y="1481861"/>
              <a:ext cx="2911401" cy="2296013"/>
            </a:xfrm>
            <a:prstGeom prst="rect">
              <a:avLst/>
            </a:prstGeom>
            <a:noFill/>
          </p:spPr>
          <p:txBody>
            <a:bodyPr wrap="square" lIns="91440" tIns="91440" bIns="9144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Diya Abadi</a:t>
              </a:r>
              <a:b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Program Manager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Elize Abadi</a:t>
              </a:r>
              <a:b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Evangelist</a:t>
              </a:r>
              <a:endParaRPr lang="en-US" sz="850" b="1" noProof="1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Andreas Antunes</a:t>
              </a:r>
              <a:b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Evangelist</a:t>
              </a:r>
              <a:endParaRPr lang="en-US" sz="850" b="1" noProof="1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Frank Araujo</a:t>
              </a:r>
              <a:b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Program Manager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Hedda Asef</a:t>
              </a:r>
              <a:b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DeveADper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Ingrid Asef</a:t>
              </a:r>
              <a:b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Variants Manager</a:t>
              </a:r>
            </a:p>
          </p:txBody>
        </p:sp>
        <p:grpSp>
          <p:nvGrpSpPr>
            <p:cNvPr id="118" name="Scroll Bar"/>
            <p:cNvGrpSpPr/>
            <p:nvPr/>
          </p:nvGrpSpPr>
          <p:grpSpPr>
            <a:xfrm>
              <a:off x="4034696" y="1481859"/>
              <a:ext cx="117255" cy="2296014"/>
              <a:chOff x="6595516" y="1951741"/>
              <a:chExt cx="117255" cy="2301878"/>
            </a:xfrm>
          </p:grpSpPr>
          <p:sp>
            <p:nvSpPr>
              <p:cNvPr id="119" name="Track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6595516" y="1951741"/>
                <a:ext cx="117253" cy="230187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Thumb" descr="&lt;SmartSettings&gt;&lt;SmartResize anchorLeft=&quot;None&quot; anchorTop=&quot;Absolute&quot; anchorRight=&quot;Absolute&quot; anchorBottom=&quot;Relativ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6595517" y="2037685"/>
                <a:ext cx="117254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Arrow Up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615058" y="1978798"/>
                <a:ext cx="78169" cy="31831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Arrow Dow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15058" y="4194731"/>
                <a:ext cx="78169" cy="31831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3" name="List Box" descr="&lt;SmartSettings&gt;&lt;SmartResize enabled=&quot;True&quot; minWidth=&quot;20&quot; minHeight=&quot;20&quot; /&gt;&lt;/SmartSettings&gt;"/>
          <p:cNvGrpSpPr/>
          <p:nvPr userDrawn="1">
            <p:custDataLst>
              <p:tags r:id="rId4"/>
            </p:custDataLst>
          </p:nvPr>
        </p:nvGrpSpPr>
        <p:grpSpPr>
          <a:xfrm>
            <a:off x="4606347" y="4558806"/>
            <a:ext cx="2140769" cy="1181862"/>
            <a:chOff x="609599" y="1189741"/>
            <a:chExt cx="2140769" cy="1181862"/>
          </a:xfrm>
        </p:grpSpPr>
        <p:sp>
          <p:nvSpPr>
            <p:cNvPr id="124" name="Box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609600" y="1189741"/>
              <a:ext cx="2055043" cy="118186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2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3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4</a:t>
              </a:r>
            </a:p>
          </p:txBody>
        </p:sp>
        <p:grpSp>
          <p:nvGrpSpPr>
            <p:cNvPr id="125" name="Scroll Bar"/>
            <p:cNvGrpSpPr/>
            <p:nvPr/>
          </p:nvGrpSpPr>
          <p:grpSpPr>
            <a:xfrm>
              <a:off x="2664643" y="1189741"/>
              <a:ext cx="85725" cy="1181862"/>
              <a:chOff x="6627043" y="1951741"/>
              <a:chExt cx="85725" cy="1181862"/>
            </a:xfrm>
          </p:grpSpPr>
          <p:sp>
            <p:nvSpPr>
              <p:cNvPr id="127" name="Track" descr="&lt;Tags&gt;&lt;SMARTRESIZEANCHORS&gt;Absolute,Absolute,None,Absolute&lt;/SMARTRESIZEANCHORS&gt;&lt;/Tags&gt;"/>
              <p:cNvSpPr/>
              <p:nvPr/>
            </p:nvSpPr>
            <p:spPr>
              <a:xfrm>
                <a:off x="6627043" y="1951741"/>
                <a:ext cx="85725" cy="11818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Thumb" descr="&lt;SmartSettings&gt;&lt;SmartResize anchorLeft=&quot;None&quot; anchorTop=&quot;Absolute&quot; anchorRight=&quot;Absolute&quot; anchorBottom=&quot;Relativ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6627043" y="2037466"/>
                <a:ext cx="85725" cy="632709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Arrow Up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>
                <a:off x="6641330" y="1978729"/>
                <a:ext cx="57150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Arrow Down" descr="&lt;Tags&gt;&lt;SMARTRESIZEANCHORS&gt;None,Absolute,None,Absolute&lt;/SMARTRESIZEANCHORS&gt;&lt;/Tags&gt;"/>
              <p:cNvSpPr>
                <a:spLocks noChangeAspect="1"/>
              </p:cNvSpPr>
              <p:nvPr/>
            </p:nvSpPr>
            <p:spPr bwMode="auto">
              <a:xfrm>
                <a:off x="6641330" y="3074865"/>
                <a:ext cx="57150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6" name="Sel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609599" y="1482696"/>
              <a:ext cx="2055043" cy="3143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Grid View" descr="&lt;SmartSettings&gt;&lt;SmartResize enabled=&quot;True&quot; minWidth=&quot;100&quot; minHeight=&quot;100&quot; /&gt;&lt;/SmartSettings&gt;"/>
          <p:cNvGrpSpPr/>
          <p:nvPr userDrawn="1">
            <p:custDataLst>
              <p:tags r:id="rId5"/>
            </p:custDataLst>
          </p:nvPr>
        </p:nvGrpSpPr>
        <p:grpSpPr>
          <a:xfrm>
            <a:off x="7308150" y="3843108"/>
            <a:ext cx="3207842" cy="2544970"/>
            <a:chOff x="481499" y="1325561"/>
            <a:chExt cx="3865787" cy="3360738"/>
          </a:xfrm>
        </p:grpSpPr>
        <p:sp>
          <p:nvSpPr>
            <p:cNvPr id="132" name="Grid Vie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481499" y="1325562"/>
              <a:ext cx="3769276" cy="3360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33" name="Scroll Bar"/>
            <p:cNvGrpSpPr/>
            <p:nvPr/>
          </p:nvGrpSpPr>
          <p:grpSpPr>
            <a:xfrm>
              <a:off x="4243978" y="1325561"/>
              <a:ext cx="103308" cy="3360738"/>
              <a:chOff x="6609460" y="1951741"/>
              <a:chExt cx="103308" cy="3360738"/>
            </a:xfrm>
          </p:grpSpPr>
          <p:sp>
            <p:nvSpPr>
              <p:cNvPr id="159" name="Track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6609460" y="1951741"/>
                <a:ext cx="103308" cy="336073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Thumb" descr="&lt;SmartSettings&gt;&lt;SmartResize anchorLeft=&quot;None&quot; anchorTop=&quot;Absolute&quot; anchorRight=&quot;Absolute&quot; anchorBottom=&quot;Relativ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6609460" y="2064944"/>
                <a:ext cx="103308" cy="1118615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Arrow Up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26675" y="1987380"/>
                <a:ext cx="68872" cy="41927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Arrow Dow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626675" y="5234913"/>
                <a:ext cx="68872" cy="41927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4" name="Icon Placeholder"/>
            <p:cNvSpPr>
              <a:spLocks noChangeAspect="1"/>
            </p:cNvSpPr>
            <p:nvPr/>
          </p:nvSpPr>
          <p:spPr>
            <a:xfrm>
              <a:off x="564102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5" name="Text"/>
            <p:cNvSpPr txBox="1"/>
            <p:nvPr/>
          </p:nvSpPr>
          <p:spPr>
            <a:xfrm>
              <a:off x="564102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</a:t>
              </a:r>
            </a:p>
          </p:txBody>
        </p:sp>
        <p:sp>
          <p:nvSpPr>
            <p:cNvPr id="136" name="Icon Placeholder"/>
            <p:cNvSpPr>
              <a:spLocks noChangeAspect="1"/>
            </p:cNvSpPr>
            <p:nvPr/>
          </p:nvSpPr>
          <p:spPr>
            <a:xfrm>
              <a:off x="1508363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7" name="Text"/>
            <p:cNvSpPr txBox="1"/>
            <p:nvPr/>
          </p:nvSpPr>
          <p:spPr>
            <a:xfrm>
              <a:off x="1508363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2</a:t>
              </a:r>
            </a:p>
          </p:txBody>
        </p:sp>
        <p:sp>
          <p:nvSpPr>
            <p:cNvPr id="138" name="Icon Placeholder"/>
            <p:cNvSpPr>
              <a:spLocks noChangeAspect="1"/>
            </p:cNvSpPr>
            <p:nvPr/>
          </p:nvSpPr>
          <p:spPr>
            <a:xfrm>
              <a:off x="2452624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9" name="Text"/>
            <p:cNvSpPr txBox="1"/>
            <p:nvPr/>
          </p:nvSpPr>
          <p:spPr>
            <a:xfrm>
              <a:off x="2452624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3</a:t>
              </a:r>
            </a:p>
          </p:txBody>
        </p:sp>
        <p:sp>
          <p:nvSpPr>
            <p:cNvPr id="140" name="Icon Placeholder"/>
            <p:cNvSpPr>
              <a:spLocks noChangeAspect="1"/>
            </p:cNvSpPr>
            <p:nvPr/>
          </p:nvSpPr>
          <p:spPr>
            <a:xfrm>
              <a:off x="3396885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Text"/>
            <p:cNvSpPr txBox="1"/>
            <p:nvPr/>
          </p:nvSpPr>
          <p:spPr>
            <a:xfrm>
              <a:off x="3396885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4</a:t>
              </a:r>
            </a:p>
          </p:txBody>
        </p:sp>
        <p:sp>
          <p:nvSpPr>
            <p:cNvPr id="142" name="Icon Placeholder"/>
            <p:cNvSpPr>
              <a:spLocks noChangeAspect="1"/>
            </p:cNvSpPr>
            <p:nvPr/>
          </p:nvSpPr>
          <p:spPr>
            <a:xfrm>
              <a:off x="564102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3" name="Text"/>
            <p:cNvSpPr txBox="1"/>
            <p:nvPr/>
          </p:nvSpPr>
          <p:spPr>
            <a:xfrm>
              <a:off x="564102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5</a:t>
              </a:r>
            </a:p>
          </p:txBody>
        </p:sp>
        <p:sp>
          <p:nvSpPr>
            <p:cNvPr id="144" name="Icon Placeholder"/>
            <p:cNvSpPr>
              <a:spLocks noChangeAspect="1"/>
            </p:cNvSpPr>
            <p:nvPr/>
          </p:nvSpPr>
          <p:spPr>
            <a:xfrm>
              <a:off x="1508363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5" name="Text"/>
            <p:cNvSpPr txBox="1"/>
            <p:nvPr/>
          </p:nvSpPr>
          <p:spPr>
            <a:xfrm>
              <a:off x="1508363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6</a:t>
              </a:r>
            </a:p>
          </p:txBody>
        </p:sp>
        <p:sp>
          <p:nvSpPr>
            <p:cNvPr id="146" name="Icon Placeholder"/>
            <p:cNvSpPr>
              <a:spLocks noChangeAspect="1"/>
            </p:cNvSpPr>
            <p:nvPr/>
          </p:nvSpPr>
          <p:spPr>
            <a:xfrm>
              <a:off x="2452624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7" name="Text"/>
            <p:cNvSpPr txBox="1"/>
            <p:nvPr/>
          </p:nvSpPr>
          <p:spPr>
            <a:xfrm>
              <a:off x="2452624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7</a:t>
              </a:r>
            </a:p>
          </p:txBody>
        </p:sp>
        <p:sp>
          <p:nvSpPr>
            <p:cNvPr id="148" name="Icon Placeholder"/>
            <p:cNvSpPr>
              <a:spLocks noChangeAspect="1"/>
            </p:cNvSpPr>
            <p:nvPr/>
          </p:nvSpPr>
          <p:spPr>
            <a:xfrm>
              <a:off x="3396885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9" name="Text"/>
            <p:cNvSpPr txBox="1"/>
            <p:nvPr/>
          </p:nvSpPr>
          <p:spPr>
            <a:xfrm>
              <a:off x="3396885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8</a:t>
              </a:r>
            </a:p>
          </p:txBody>
        </p:sp>
        <p:sp>
          <p:nvSpPr>
            <p:cNvPr id="150" name="Icon Placeholder"/>
            <p:cNvSpPr>
              <a:spLocks noChangeAspect="1"/>
            </p:cNvSpPr>
            <p:nvPr/>
          </p:nvSpPr>
          <p:spPr>
            <a:xfrm>
              <a:off x="564102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1" name="Text"/>
            <p:cNvSpPr txBox="1"/>
            <p:nvPr/>
          </p:nvSpPr>
          <p:spPr>
            <a:xfrm>
              <a:off x="564102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9</a:t>
              </a:r>
            </a:p>
          </p:txBody>
        </p:sp>
        <p:sp>
          <p:nvSpPr>
            <p:cNvPr id="152" name="Icon Placeholder"/>
            <p:cNvSpPr>
              <a:spLocks noChangeAspect="1"/>
            </p:cNvSpPr>
            <p:nvPr/>
          </p:nvSpPr>
          <p:spPr>
            <a:xfrm>
              <a:off x="1508363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3" name="Text"/>
            <p:cNvSpPr txBox="1"/>
            <p:nvPr/>
          </p:nvSpPr>
          <p:spPr>
            <a:xfrm>
              <a:off x="1508363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10</a:t>
              </a:r>
            </a:p>
          </p:txBody>
        </p:sp>
        <p:sp>
          <p:nvSpPr>
            <p:cNvPr id="154" name="Icon Placeholder"/>
            <p:cNvSpPr>
              <a:spLocks noChangeAspect="1"/>
            </p:cNvSpPr>
            <p:nvPr/>
          </p:nvSpPr>
          <p:spPr>
            <a:xfrm>
              <a:off x="2452624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5" name="Text"/>
            <p:cNvSpPr txBox="1"/>
            <p:nvPr/>
          </p:nvSpPr>
          <p:spPr>
            <a:xfrm>
              <a:off x="2452624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11</a:t>
              </a:r>
            </a:p>
          </p:txBody>
        </p:sp>
        <p:sp>
          <p:nvSpPr>
            <p:cNvPr id="156" name="Icon Placeholder"/>
            <p:cNvSpPr>
              <a:spLocks noChangeAspect="1"/>
            </p:cNvSpPr>
            <p:nvPr/>
          </p:nvSpPr>
          <p:spPr>
            <a:xfrm>
              <a:off x="3396885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7" name="Text"/>
            <p:cNvSpPr txBox="1"/>
            <p:nvPr/>
          </p:nvSpPr>
          <p:spPr>
            <a:xfrm>
              <a:off x="3396885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12</a:t>
              </a:r>
            </a:p>
          </p:txBody>
        </p:sp>
        <p:sp>
          <p:nvSpPr>
            <p:cNvPr id="158" name="Selection"/>
            <p:cNvSpPr/>
            <p:nvPr/>
          </p:nvSpPr>
          <p:spPr>
            <a:xfrm>
              <a:off x="485756" y="1331120"/>
              <a:ext cx="936379" cy="1088230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63" name="On-Screen Keyboard"/>
          <p:cNvGrpSpPr/>
          <p:nvPr userDrawn="1"/>
        </p:nvGrpSpPr>
        <p:grpSpPr>
          <a:xfrm>
            <a:off x="5180278" y="687801"/>
            <a:ext cx="1991501" cy="1257988"/>
            <a:chOff x="1329299" y="4033952"/>
            <a:chExt cx="1991501" cy="1257988"/>
          </a:xfrm>
          <a:solidFill>
            <a:srgbClr val="FFFFFF"/>
          </a:solidFill>
        </p:grpSpPr>
        <p:sp>
          <p:nvSpPr>
            <p:cNvPr id="164" name="Q"/>
            <p:cNvSpPr/>
            <p:nvPr/>
          </p:nvSpPr>
          <p:spPr>
            <a:xfrm>
              <a:off x="1329299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Q</a:t>
              </a:r>
            </a:p>
          </p:txBody>
        </p:sp>
        <p:sp>
          <p:nvSpPr>
            <p:cNvPr id="165" name="W"/>
            <p:cNvSpPr/>
            <p:nvPr/>
          </p:nvSpPr>
          <p:spPr>
            <a:xfrm>
              <a:off x="1531968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W</a:t>
              </a:r>
            </a:p>
          </p:txBody>
        </p:sp>
        <p:sp>
          <p:nvSpPr>
            <p:cNvPr id="166" name="E"/>
            <p:cNvSpPr/>
            <p:nvPr/>
          </p:nvSpPr>
          <p:spPr>
            <a:xfrm>
              <a:off x="1734637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E</a:t>
              </a:r>
            </a:p>
          </p:txBody>
        </p:sp>
        <p:sp>
          <p:nvSpPr>
            <p:cNvPr id="167" name="R"/>
            <p:cNvSpPr/>
            <p:nvPr/>
          </p:nvSpPr>
          <p:spPr>
            <a:xfrm>
              <a:off x="1937306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R</a:t>
              </a:r>
            </a:p>
          </p:txBody>
        </p:sp>
        <p:sp>
          <p:nvSpPr>
            <p:cNvPr id="168" name="T"/>
            <p:cNvSpPr/>
            <p:nvPr/>
          </p:nvSpPr>
          <p:spPr>
            <a:xfrm>
              <a:off x="2139975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T</a:t>
              </a:r>
            </a:p>
          </p:txBody>
        </p:sp>
        <p:sp>
          <p:nvSpPr>
            <p:cNvPr id="169" name="Y"/>
            <p:cNvSpPr/>
            <p:nvPr/>
          </p:nvSpPr>
          <p:spPr>
            <a:xfrm>
              <a:off x="2342644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Y</a:t>
              </a:r>
            </a:p>
          </p:txBody>
        </p:sp>
        <p:sp>
          <p:nvSpPr>
            <p:cNvPr id="170" name="U"/>
            <p:cNvSpPr/>
            <p:nvPr/>
          </p:nvSpPr>
          <p:spPr>
            <a:xfrm>
              <a:off x="2545313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U</a:t>
              </a:r>
            </a:p>
          </p:txBody>
        </p:sp>
        <p:sp>
          <p:nvSpPr>
            <p:cNvPr id="171" name="I"/>
            <p:cNvSpPr/>
            <p:nvPr/>
          </p:nvSpPr>
          <p:spPr>
            <a:xfrm>
              <a:off x="2747982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</a:t>
              </a:r>
            </a:p>
          </p:txBody>
        </p:sp>
        <p:sp>
          <p:nvSpPr>
            <p:cNvPr id="172" name="O"/>
            <p:cNvSpPr/>
            <p:nvPr/>
          </p:nvSpPr>
          <p:spPr>
            <a:xfrm>
              <a:off x="2950651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O</a:t>
              </a:r>
            </a:p>
          </p:txBody>
        </p:sp>
        <p:sp>
          <p:nvSpPr>
            <p:cNvPr id="173" name="P"/>
            <p:cNvSpPr/>
            <p:nvPr/>
          </p:nvSpPr>
          <p:spPr>
            <a:xfrm>
              <a:off x="3153320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P</a:t>
              </a:r>
            </a:p>
          </p:txBody>
        </p:sp>
        <p:sp>
          <p:nvSpPr>
            <p:cNvPr id="174" name="A"/>
            <p:cNvSpPr/>
            <p:nvPr/>
          </p:nvSpPr>
          <p:spPr>
            <a:xfrm>
              <a:off x="1435385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</a:t>
              </a:r>
            </a:p>
          </p:txBody>
        </p:sp>
        <p:sp>
          <p:nvSpPr>
            <p:cNvPr id="175" name="S"/>
            <p:cNvSpPr/>
            <p:nvPr/>
          </p:nvSpPr>
          <p:spPr>
            <a:xfrm>
              <a:off x="1636866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S</a:t>
              </a:r>
            </a:p>
          </p:txBody>
        </p:sp>
        <p:sp>
          <p:nvSpPr>
            <p:cNvPr id="176" name="D"/>
            <p:cNvSpPr/>
            <p:nvPr/>
          </p:nvSpPr>
          <p:spPr>
            <a:xfrm>
              <a:off x="1838347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D</a:t>
              </a:r>
            </a:p>
          </p:txBody>
        </p:sp>
        <p:sp>
          <p:nvSpPr>
            <p:cNvPr id="177" name="F"/>
            <p:cNvSpPr/>
            <p:nvPr/>
          </p:nvSpPr>
          <p:spPr>
            <a:xfrm>
              <a:off x="2039828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F</a:t>
              </a:r>
            </a:p>
          </p:txBody>
        </p:sp>
        <p:sp>
          <p:nvSpPr>
            <p:cNvPr id="178" name="G"/>
            <p:cNvSpPr/>
            <p:nvPr/>
          </p:nvSpPr>
          <p:spPr>
            <a:xfrm>
              <a:off x="2241309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G</a:t>
              </a:r>
            </a:p>
          </p:txBody>
        </p:sp>
        <p:sp>
          <p:nvSpPr>
            <p:cNvPr id="179" name="H"/>
            <p:cNvSpPr/>
            <p:nvPr/>
          </p:nvSpPr>
          <p:spPr>
            <a:xfrm>
              <a:off x="2442790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H</a:t>
              </a:r>
            </a:p>
          </p:txBody>
        </p:sp>
        <p:sp>
          <p:nvSpPr>
            <p:cNvPr id="180" name="J"/>
            <p:cNvSpPr/>
            <p:nvPr/>
          </p:nvSpPr>
          <p:spPr>
            <a:xfrm>
              <a:off x="2644271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J</a:t>
              </a:r>
            </a:p>
          </p:txBody>
        </p:sp>
        <p:sp>
          <p:nvSpPr>
            <p:cNvPr id="181" name="K"/>
            <p:cNvSpPr/>
            <p:nvPr/>
          </p:nvSpPr>
          <p:spPr>
            <a:xfrm>
              <a:off x="2845752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K</a:t>
              </a:r>
            </a:p>
          </p:txBody>
        </p:sp>
        <p:sp>
          <p:nvSpPr>
            <p:cNvPr id="182" name="L"/>
            <p:cNvSpPr/>
            <p:nvPr/>
          </p:nvSpPr>
          <p:spPr>
            <a:xfrm>
              <a:off x="3047233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L</a:t>
              </a:r>
            </a:p>
          </p:txBody>
        </p:sp>
        <p:sp>
          <p:nvSpPr>
            <p:cNvPr id="183" name="Uppercase"/>
            <p:cNvSpPr/>
            <p:nvPr/>
          </p:nvSpPr>
          <p:spPr>
            <a:xfrm>
              <a:off x="1329299" y="4713860"/>
              <a:ext cx="245384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Wingdings" panose="05000000000000000000" pitchFamily="2" charset="2"/>
                  <a:ea typeface="현대산스 Text" panose="020B0600000101010101" pitchFamily="50" charset="-127"/>
                </a:rPr>
                <a:t>ñ</a:t>
              </a:r>
              <a:endParaRPr lang="en-US" sz="1400" dirty="0">
                <a:solidFill>
                  <a:schemeClr val="tx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</a:endParaRPr>
            </a:p>
          </p:txBody>
        </p:sp>
        <p:sp>
          <p:nvSpPr>
            <p:cNvPr id="184" name="Z"/>
            <p:cNvSpPr/>
            <p:nvPr/>
          </p:nvSpPr>
          <p:spPr>
            <a:xfrm>
              <a:off x="1635014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Z</a:t>
              </a:r>
            </a:p>
          </p:txBody>
        </p:sp>
        <p:sp>
          <p:nvSpPr>
            <p:cNvPr id="185" name="X"/>
            <p:cNvSpPr/>
            <p:nvPr/>
          </p:nvSpPr>
          <p:spPr>
            <a:xfrm>
              <a:off x="1836892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X</a:t>
              </a:r>
            </a:p>
          </p:txBody>
        </p:sp>
        <p:sp>
          <p:nvSpPr>
            <p:cNvPr id="186" name="C"/>
            <p:cNvSpPr/>
            <p:nvPr/>
          </p:nvSpPr>
          <p:spPr>
            <a:xfrm>
              <a:off x="2038770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187" name="V"/>
            <p:cNvSpPr/>
            <p:nvPr/>
          </p:nvSpPr>
          <p:spPr>
            <a:xfrm>
              <a:off x="2240648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V</a:t>
              </a:r>
            </a:p>
          </p:txBody>
        </p:sp>
        <p:sp>
          <p:nvSpPr>
            <p:cNvPr id="188" name="B"/>
            <p:cNvSpPr/>
            <p:nvPr/>
          </p:nvSpPr>
          <p:spPr>
            <a:xfrm>
              <a:off x="2442526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B</a:t>
              </a:r>
            </a:p>
          </p:txBody>
        </p:sp>
        <p:sp>
          <p:nvSpPr>
            <p:cNvPr id="189" name="N"/>
            <p:cNvSpPr/>
            <p:nvPr/>
          </p:nvSpPr>
          <p:spPr>
            <a:xfrm>
              <a:off x="2644404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N</a:t>
              </a:r>
            </a:p>
          </p:txBody>
        </p:sp>
        <p:sp>
          <p:nvSpPr>
            <p:cNvPr id="190" name="M"/>
            <p:cNvSpPr/>
            <p:nvPr/>
          </p:nvSpPr>
          <p:spPr>
            <a:xfrm>
              <a:off x="2846282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M</a:t>
              </a:r>
            </a:p>
          </p:txBody>
        </p:sp>
        <p:sp>
          <p:nvSpPr>
            <p:cNvPr id="191" name="Backspace"/>
            <p:cNvSpPr/>
            <p:nvPr/>
          </p:nvSpPr>
          <p:spPr>
            <a:xfrm>
              <a:off x="3074094" y="4713860"/>
              <a:ext cx="246706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  <a:latin typeface="Wingdings" panose="05000000000000000000" pitchFamily="2" charset="2"/>
                  <a:ea typeface="현대산스 Text" panose="020B0600000101010101" pitchFamily="50" charset="-127"/>
                </a:rPr>
                <a:t></a:t>
              </a:r>
              <a:endParaRPr lang="en-US" sz="1100" dirty="0">
                <a:solidFill>
                  <a:schemeClr val="tx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</a:endParaRPr>
            </a:p>
          </p:txBody>
        </p:sp>
        <p:sp>
          <p:nvSpPr>
            <p:cNvPr id="192" name="123"/>
            <p:cNvSpPr/>
            <p:nvPr/>
          </p:nvSpPr>
          <p:spPr>
            <a:xfrm>
              <a:off x="1329299" y="5053815"/>
              <a:ext cx="245385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?123</a:t>
              </a:r>
            </a:p>
          </p:txBody>
        </p:sp>
        <p:sp>
          <p:nvSpPr>
            <p:cNvPr id="193" name="Smiley"/>
            <p:cNvSpPr/>
            <p:nvPr/>
          </p:nvSpPr>
          <p:spPr>
            <a:xfrm>
              <a:off x="1635015" y="5053815"/>
              <a:ext cx="169573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  <a:latin typeface="Wingdings" panose="05000000000000000000" pitchFamily="2" charset="2"/>
                  <a:ea typeface="현대산스 Text" panose="020B0600000101010101" pitchFamily="50" charset="-127"/>
                </a:rPr>
                <a:t>J</a:t>
              </a:r>
              <a:endParaRPr lang="en-US" sz="1100" dirty="0">
                <a:solidFill>
                  <a:schemeClr val="tx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</a:endParaRPr>
            </a:p>
          </p:txBody>
        </p:sp>
        <p:sp>
          <p:nvSpPr>
            <p:cNvPr id="194" name="Space"/>
            <p:cNvSpPr/>
            <p:nvPr/>
          </p:nvSpPr>
          <p:spPr>
            <a:xfrm>
              <a:off x="1838733" y="5053815"/>
              <a:ext cx="973404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5" name="Punctation"/>
            <p:cNvSpPr/>
            <p:nvPr/>
          </p:nvSpPr>
          <p:spPr>
            <a:xfrm>
              <a:off x="2846283" y="5053815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96" name="Return"/>
            <p:cNvSpPr/>
            <p:nvPr/>
          </p:nvSpPr>
          <p:spPr>
            <a:xfrm>
              <a:off x="3074094" y="5053815"/>
              <a:ext cx="246706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6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17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9971AB-3961-41A8-9510-CD552D61D4C5}"/>
              </a:ext>
            </a:extLst>
          </p:cNvPr>
          <p:cNvSpPr/>
          <p:nvPr userDrawn="1"/>
        </p:nvSpPr>
        <p:spPr bwMode="auto">
          <a:xfrm>
            <a:off x="113419" y="576733"/>
            <a:ext cx="8000839" cy="61725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3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01917"/>
              </p:ext>
            </p:extLst>
          </p:nvPr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 Page ID : Information Architecture(IA) 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35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변경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49189"/>
              </p:ext>
            </p:extLst>
          </p:nvPr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Changed History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</a:t>
                      </a:r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6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프로세스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14019"/>
              </p:ext>
            </p:extLst>
          </p:nvPr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ID : User process definition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68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공통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98010"/>
              </p:ext>
            </p:extLst>
          </p:nvPr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ID : Common definition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86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4428732"/>
              </p:ext>
            </p:extLst>
          </p:nvPr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Etc.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2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공통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ID : Common definition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35"/>
          <p:cNvSpPr txBox="1">
            <a:spLocks noChangeArrowheads="1"/>
          </p:cNvSpPr>
          <p:nvPr userDrawn="1"/>
        </p:nvSpPr>
        <p:spPr bwMode="auto">
          <a:xfrm>
            <a:off x="401452" y="3907954"/>
            <a:ext cx="2339975" cy="230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800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Arial" charset="0"/>
                <a:sym typeface="Wingdings" pitchFamily="2" charset="2"/>
              </a:rPr>
              <a:t>- Continued on next page -</a:t>
            </a:r>
            <a:endParaRPr lang="ko-KR" altLang="en-US" sz="800" b="0" dirty="0">
              <a:solidFill>
                <a:schemeClr val="bg1"/>
              </a:solidFill>
              <a:latin typeface="Hyundai Sans Text Office" panose="020B0504040000000000" pitchFamily="34" charset="0"/>
              <a:ea typeface="현대산스 Text" panose="020B0600000101010101" pitchFamily="50" charset="-127"/>
              <a:cs typeface="Arial" charset="0"/>
            </a:endParaRPr>
          </a:p>
        </p:txBody>
      </p:sp>
      <p:sp>
        <p:nvSpPr>
          <p:cNvPr id="4" name="직사각형 40"/>
          <p:cNvSpPr>
            <a:spLocks noChangeArrowheads="1"/>
          </p:cNvSpPr>
          <p:nvPr userDrawn="1"/>
        </p:nvSpPr>
        <p:spPr bwMode="auto">
          <a:xfrm>
            <a:off x="401452" y="1616148"/>
            <a:ext cx="2071687" cy="10001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95" tIns="45699" rIns="91395" bIns="45699" anchor="ctr"/>
          <a:lstStyle>
            <a:lvl1pPr defTabSz="915988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15988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15988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15988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15988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z="800" b="0" dirty="0">
              <a:latin typeface="Hyundai Sans Text Office" panose="020B0504040000000000" pitchFamily="34" charset="0"/>
              <a:ea typeface="현대산스 Text" panose="020B0600000101010101" pitchFamily="50" charset="-127"/>
              <a:cs typeface="Arial" pitchFamily="34" charset="0"/>
            </a:endParaRPr>
          </a:p>
        </p:txBody>
      </p:sp>
      <p:cxnSp>
        <p:nvCxnSpPr>
          <p:cNvPr id="5" name="직선 화살표 연결선 44"/>
          <p:cNvCxnSpPr>
            <a:cxnSpLocks noChangeShapeType="1"/>
          </p:cNvCxnSpPr>
          <p:nvPr userDrawn="1"/>
        </p:nvCxnSpPr>
        <p:spPr bwMode="auto">
          <a:xfrm>
            <a:off x="401452" y="2849412"/>
            <a:ext cx="2143125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24"/>
          <p:cNvSpPr>
            <a:spLocks noChangeArrowheads="1"/>
          </p:cNvSpPr>
          <p:nvPr userDrawn="1"/>
        </p:nvSpPr>
        <p:spPr bwMode="auto">
          <a:xfrm>
            <a:off x="401452" y="1124744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7" name="Oval 24"/>
          <p:cNvSpPr>
            <a:spLocks noChangeArrowheads="1"/>
          </p:cNvSpPr>
          <p:nvPr userDrawn="1"/>
        </p:nvSpPr>
        <p:spPr bwMode="auto">
          <a:xfrm>
            <a:off x="677677" y="1124744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1-1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9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976768" y="1234917"/>
            <a:ext cx="4553476" cy="262613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2976770" y="699932"/>
            <a:ext cx="4553475" cy="53707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Browser</a:t>
            </a:r>
          </a:p>
        </p:txBody>
      </p:sp>
      <p:sp>
        <p:nvSpPr>
          <p:cNvPr id="11" name="Menu Button" descr="&lt;SmartSettings&gt;&lt;SmartResize anchorLeft=&quot;None&quot; anchorTop=&quot;Absolute&quot; anchorRight=&quot;Absolute&quot; anchorBottom=&quot;None&quot; /&gt;&lt;/SmartSettings&gt;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7292363" y="1007492"/>
            <a:ext cx="149225" cy="112713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2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19361" y="771179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3" name="Address Box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3879684" y="944976"/>
            <a:ext cx="3324022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www.example.com</a:t>
            </a:r>
          </a:p>
        </p:txBody>
      </p:sp>
      <p:sp>
        <p:nvSpPr>
          <p:cNvPr id="14" name="Document Icon" descr="&lt;SmartSettings&gt;&lt;SmartResize anchorLeft=&quot;Absolute&quot; anchorTop=&quot;Absolute&quot; anchorRight=&quot;None&quot; anchorBottom=&quot;None&quot; /&gt;&lt;/SmartSettings&gt;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3955808" y="997173"/>
            <a:ext cx="93663" cy="133350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Navigation Buttons"/>
          <p:cNvGrpSpPr/>
          <p:nvPr/>
        </p:nvGrpSpPr>
        <p:grpSpPr>
          <a:xfrm>
            <a:off x="3102682" y="977329"/>
            <a:ext cx="641351" cy="173038"/>
            <a:chOff x="780082" y="1643190"/>
            <a:chExt cx="939244" cy="238256"/>
          </a:xfrm>
        </p:grpSpPr>
        <p:sp>
          <p:nvSpPr>
            <p:cNvPr id="16" name="Back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80082" y="1679256"/>
              <a:ext cx="223187" cy="166123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Forwar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133461" y="1679256"/>
              <a:ext cx="223187" cy="166123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load Butt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486840" y="1643190"/>
              <a:ext cx="232486" cy="238256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Window" descr="&lt;SmartSettings&gt;&lt;SmartResize enabled=&quot;True&quot; minWidth=&quot;60&quot; minHeight=&quot;30&quot; /&gt;&lt;/SmartSettings&gt;"/>
          <p:cNvGrpSpPr/>
          <p:nvPr userDrawn="1">
            <p:custDataLst>
              <p:tags r:id="rId7"/>
            </p:custDataLst>
          </p:nvPr>
        </p:nvGrpSpPr>
        <p:grpSpPr>
          <a:xfrm>
            <a:off x="2976768" y="3971792"/>
            <a:ext cx="4054583" cy="2515694"/>
            <a:chOff x="595687" y="1261242"/>
            <a:chExt cx="6668462" cy="4352543"/>
          </a:xfrm>
        </p:grpSpPr>
        <p:sp>
          <p:nvSpPr>
            <p:cNvPr id="2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95687" y="1672576"/>
              <a:ext cx="6668461" cy="39412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7" y="1261242"/>
              <a:ext cx="6668462" cy="4113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Window or layer popup</a:t>
              </a:r>
            </a:p>
          </p:txBody>
        </p:sp>
        <p:sp>
          <p:nvSpPr>
            <p:cNvPr id="2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917314" y="1384510"/>
              <a:ext cx="161877" cy="16479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 userDrawn="1">
            <p:custDataLst>
              <p:tags r:id="rId8"/>
            </p:custDataLst>
          </p:nvPr>
        </p:nvGrpSpPr>
        <p:grpSpPr>
          <a:xfrm>
            <a:off x="7156285" y="3384462"/>
            <a:ext cx="3222246" cy="1507358"/>
            <a:chOff x="595686" y="1261242"/>
            <a:chExt cx="3222246" cy="1507358"/>
          </a:xfrm>
        </p:grpSpPr>
        <p:sp>
          <p:nvSpPr>
            <p:cNvPr id="2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ADrem ipsum doADr sit amet, consectetur adipisicing elit, sed do eiusmod tempor incididunt ut labore et doADre magna aliqua.</a:t>
              </a:r>
            </a:p>
          </p:txBody>
        </p:sp>
        <p:sp>
          <p:nvSpPr>
            <p:cNvPr id="2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안내문구</a:t>
              </a:r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33" name="Info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Warning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Question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Buttons"/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30" name="Button 1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Button 2" descr="&lt;Tags&gt;&lt;SMARTRESIZEANCHORS&gt;None,Absolute,None,Absolute&lt;/SMARTRESIZEANCHORS&gt;&lt;/Tags&gt;" hidden="1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Button 3" descr="&lt;Tags&gt;&lt;SMARTRESIZEANCHORS&gt;None,Absolute,None,Absolute&lt;/SMARTRESIZEANCHORS&gt;&lt;/Tags&gt;" hidden="1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7" name="Toolbar" descr="&lt;SmartSettings&gt;&lt;SmartResize enabled=&quot;True&quot; minWidth=&quot;1&quot; minHeight=&quot;0.5&quot; /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XWTvisV6kS7Xi0lep9V5Olm3LeakA+JuH8aqLi6zNk+n1LxNiSnSL7J3T+T19LN09z4P72sjMp1ndTYlgjXpeVWnmWKWtjTVH4YdmOV5vrxo54Tm3k6ApnmNJ+jb2XJW5vV362y1IqTQ88k8W17kM/9rArJcl2UIRuasuszrupjl6aSqyvRsWbRbZ/6UPavqRdp0PhilZ8erVUp93nEAvSnFM6G5HjO8/tt4MUAGjzDp1hvCY5LVr+fZKm/SNviLhpFfpUGLLYI1fp1DUPOZfCTwPcwi2OEpztOtAP74rFHYnZcHAOChuT2ezTD/C0wkS1y8ZZcMY3rveTbJy62PlCUffQSqxN49A0Mc13nGM8y/fBYFaNptffTRiPh7ZwigATP+bjFTJtu5qSlgU8uQZG+q121NE7fVn1DzgERtm03naQ6eTOfClMO9DXAwTX2E57fMkH//N+7VG4fttU0/+Wyo17H/x+D46rxd1yT19TqPdPtL+h/lpVGD/jPAYAr9PKOXbgbv/flLNkn7ZVXM0qdFs6qafGtYiFlEBmbkdxWlcrOcDRHXdh8Z1o2KzG8cjBQP654Y+JAmqkiZFjEu2qrY6qdNvpzl9Ui477i+aNJ8mGRtfX0jRX52Vd1Ap3jeT+WZJ3zjq9WMqPasrhYg1dbWllVOd4RQd1i6YrM6zKx4pllLOmLr9N00Z6WW5u9uZi7Q5Hl1cQFhreuq3vroWVaUJNVtla4ZU0PEtAH+Y9KLBLfPQd6v7o8NLsHrYrEqi/OC5iqbkr+HCZQuGvgGWfqR9vvR+7gC7EGFfPEoPRNWzialpzY6tDAQjGGOS4ppxaBT08fmts+Lpn3M7Y7SgkxcwKDelz05jgEoYfA2QghhDEyA+Qr+RZGVxQ8wCwzucZMTGev8/DNDf+nto7uEPflZ2ZLc2HNi3rQln65Z5VPM4awPWqbSmzuLTmT+8KiKDUWWf7yCNhGA/GvUfcITU57zohnLfNK/URsEIkAcXV9brq8Ip0fRFvfPKIMb0brI2/QXG9tk+UhNQvoLf6HHKRSIUISUHqU70c8/+8xnCvnwMKIpolhbe9awE5I6b+TGEUjDJ+uiJJWVNhNlx+DjAacGWvRruIrkI+bwgoQpvFETY/o0GNDEA1DxAKFmMtaIgSi9QZnjobbEgKSsnxfLfIPnxm2FsoyfeoBsh4DqV21RInxu2RK4IQy5XwzP9L1lQQ41j7hOPUbAo2xIkANvdON7ykBs+zsWTUcMF+RmNpLG3/t+WhIpodM4+HtNpqHdAj/Z739x+tHvW/++SzI/9JP/XX6U/pKRMhy/oL78+EW1zOOTwpSH2/8qb0jpnS5hE2bU65B72PNG8AxwEuk2ocTdjCIajbIHWTndQsRaUN87h/TjMQWv7Xz8RbHcYkooM468iPsOtfvkk/fnbsOBBJZ6Y+jfK76/kWkhEGjoRCISWt8gJF5/49friWCxteONyAO1EZuevEftrf8Af9C0pxk34LyBgniC7j24QspNb3bE/XVP3EdMpE1CH5Fk88SDIf8JMKcYV4i/tanPqJrAQzz+Kl+Q2SClMVsvZ9kS7r0k+eJvXM3JnUy90TqDdjPHvz+zC3bPs6bVYb6fcux+dF4ss7K8vQ4YVDC3i243qtlIuIkngslJmWf1zTr8BufwdVW3cAtL8jDhkotHB2ObNVMyQFAqVQ3rP7mGN1jU6ePp0fP8vH18d3qUXmbl+v0cQPV3yclszZiBw5Prb1d18QNKDmXl84qiHGK2Ld8pFsRuJou6pIC5RYno/IJ6U2eCv9odqarhv/Zu75kYA8pAxqAA8fhildX5m0p8yT3+NBrTfeg0ffQyqxty0NkhvygoxvadeOfUwoOH3dFpbOdZS4iv6rxBUole7oOmEbQcjQG0RrFfY0J5JiNetvvVc+5vnkbH3f3v2JNzYD+L5ljMI9MWhfM+dj/sc/zmesUd99ZYTsh/HX/RVDxstBovmurzulqv4Nh7EKxjv9v54lXVMvfju51z+jKOEJ6+j/mCViH8wAZAbIz9/oqWEReFnl7g9zNapYED5+H7uf38BlvtAYinxfznBkMdnTr/ueF9PIF/tsv+2WfeKE2UNeyO+c8t+sPjqZ7U7+xmB8M8HINOs+Ur0m2UwTMmf8D0xJ4baWeeW44JjxWP95SM43UrH2zk89gjvdn3b+w2aImuRTGRW0NcXH7d/iFvLGNPhuUr9rwHafF4SSju95YzbZ4+uwyFQkPPBt+0+8BX/dr88KzOc14m+sDpeEq26jo9ozzKz+KseGka8rhlvJsc/NjzszI1Q5190NQgnnlSvfuaM/PtrAGAZ7XO0GCfb+riNRlA6ZKU2tfsz3ICrx7+LDKBH/P8v58LbtlsMCKKPe9BMPBeZ6zvMTN4viA/eJ6VYwVBHviXvP70fnS/BRluaHLD17ci4C0INzhc5zrcNOYNmA5mAPBocKg5LhNRUBRI8WkBB3X41cGAzmnMTVgPvu7nfwfev13Er6toJ19+sWEhDc/AFGUbFtQKu9yS/uKdX9JZT2l0ZdKEqbzQNkqRHSY1u3WH9dZwoiwe8+O5KcdwQ3wp2WazPqRTToNBTBhbo7Mgb4gKRZ25fNR7pY2hLb7xZZPbT/Kgn7xBbgVXWqBszwwypMwdYt/r4bid7m5y/bmtxLk0MxaoRr5hT+Ona8qQT5Hw2CReIGsf1v8rQrIoam6Sb2ErbtEJHjdPzy2DdFK+/WTmDVPlP+G0uT78eXOfdibudl0orbqwb55H/7klufDcOL/+8x5w8cTH8l4T7z/v2Tse4QCf92StM2TF792aAfynEyf4UG/rsPiP/z5nHPv8xJ9+0v30u8WMlnk+QZ4+8vl2CJg/vJPeTffOPxTHN9Wqp6ros1tzuv/YeQrkts87X2+mus58APdrzlV3Wt5nsj64R0f68MOvAfj93+ikJ82aWIDhSHyBr8UL5H+cLsusvrB5a8rnnRMFpnnTkE/ynloDT08RmdkJPxSJObJ5GdPK/i3S8/794wmBdLl7E0LbIULvOcm3CIrM8x5NbxUJ+c97Ku/BCKmvE95HgG85wls0+395INmzcR8STw59EX9lANKtgzM8G4a+KUjLZrN+rKNrXxyTvV982f9QVwvhinUgvW9oJovdDYdiUOQGY44nPzQ+41W7/nJ62HggNIuEYbv/fw3DOnEWCdFNQZbrQMi7FYDY9OqgqPYg3IYA31x8041ZbiaC34VHhdu5VBvJcDOIn0PlUvNQewLbMNm+hnbp/Pme2qPJW1Eej5s8T6d1fv6Z0RgyNR/dPbJZqq+rQjQxdaPeCNZcY0KIZdgjWvimn9vbt1cSg8ziy/z3h8jeE9ZjenEgy3bDmKJS9U0Pyhfj4VH1pe+9hhXLvn0DuBuQQ1h7S50R44mnLxGdX+nHL/l/AAzZzR0DOwAA&lt;/Code&gt;&lt;CodeSignature&gt;Eo2stAzXgADsYjXuBZ0NP1/ETTHWpiRFUFFoHRocVK0wiJ9a2TzbNASvv03RvbT7IN7LyqXj7b9FHPg46P0pffskL0m8Ei5PGqcwiyBUiQBNxTGisdPoy0DZEp8dtwn0rNW/iB0rqjw6JWRctvtkowLU5PhGtsCloCxZbOSIMD+OjTwTQE3JUeZfnISJfnyODqLsvQqGFrq6SBXJeqrl4EGGpEazW4F+4yzvAmsVfoisrIjNaSFVYtBYmBLVyjK1tWKCJMYZURsnFyCNvvPRTV0qIKrVSAWINLmCOX4RIBQIUs108zHJZGCLuX1pfva1HTImNwRtqxzE+MXvBF91JQ==&lt;/CodeSignature&gt;&lt;/SmartOptions&gt;&lt;/SmartSettings&gt;"/>
          <p:cNvGrpSpPr/>
          <p:nvPr userDrawn="1">
            <p:custDataLst>
              <p:tags r:id="rId9"/>
            </p:custDataLst>
          </p:nvPr>
        </p:nvGrpSpPr>
        <p:grpSpPr>
          <a:xfrm>
            <a:off x="390154" y="5332965"/>
            <a:ext cx="4998919" cy="772770"/>
            <a:chOff x="1430907" y="3740810"/>
            <a:chExt cx="11814184" cy="772770"/>
          </a:xfrm>
        </p:grpSpPr>
        <p:sp>
          <p:nvSpPr>
            <p:cNvPr id="38" name="Bar"/>
            <p:cNvSpPr/>
            <p:nvPr/>
          </p:nvSpPr>
          <p:spPr>
            <a:xfrm>
              <a:off x="1430907" y="3740810"/>
              <a:ext cx="11814184" cy="7727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Dummy Icon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1838057" y="3820262"/>
              <a:ext cx="917404" cy="388180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abel" descr="&lt;SmartSettings&gt;&lt;SmartResize anchorLeft=&quot;Absolute&quot; anchorTop=&quot;None&quot; anchorRight=&quot;None&quot; anchorBottom=&quot;None&quot; /&gt;&lt;/SmartSettings&gt;"/>
            <p:cNvSpPr txBox="1"/>
            <p:nvPr/>
          </p:nvSpPr>
          <p:spPr>
            <a:xfrm>
              <a:off x="1430914" y="4208442"/>
              <a:ext cx="1731691" cy="30513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Button 1</a:t>
              </a:r>
            </a:p>
          </p:txBody>
        </p:sp>
        <p:sp>
          <p:nvSpPr>
            <p:cNvPr id="41" name="Dummy Icon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3569753" y="3820262"/>
              <a:ext cx="917404" cy="388180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abel" descr="&lt;SmartSettings&gt;&lt;SmartResize anchorLeft=&quot;Absolute&quot; anchorTop=&quot;None&quot; anchorRight=&quot;None&quot; anchorBottom=&quot;None&quot; /&gt;&lt;/SmartSettings&gt;"/>
            <p:cNvSpPr txBox="1"/>
            <p:nvPr/>
          </p:nvSpPr>
          <p:spPr>
            <a:xfrm>
              <a:off x="3162608" y="4208442"/>
              <a:ext cx="1731693" cy="30513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Button 2</a:t>
              </a:r>
              <a:endParaRPr lang="en-US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ummy Icon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5301444" y="3820262"/>
              <a:ext cx="917404" cy="388180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abel" descr="&lt;SmartSettings&gt;&lt;SmartResize anchorLeft=&quot;Absolute&quot; anchorTop=&quot;None&quot; anchorRight=&quot;None&quot; anchorBottom=&quot;None&quot; /&gt;&lt;/SmartSettings&gt;"/>
            <p:cNvSpPr txBox="1"/>
            <p:nvPr/>
          </p:nvSpPr>
          <p:spPr>
            <a:xfrm>
              <a:off x="4894301" y="4208442"/>
              <a:ext cx="1731693" cy="30513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Button 3</a:t>
              </a:r>
              <a:endParaRPr lang="en-US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Text Box 170"/>
          <p:cNvSpPr txBox="1">
            <a:spLocks noChangeArrowheads="1"/>
          </p:cNvSpPr>
          <p:nvPr userDrawn="1"/>
        </p:nvSpPr>
        <p:spPr bwMode="auto">
          <a:xfrm>
            <a:off x="332593" y="3137156"/>
            <a:ext cx="1231427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&lt;!- </a:t>
            </a:r>
            <a:r>
              <a:rPr lang="ko-KR" altLang="en-US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현대산스 Text" panose="020B0600000101010101" pitchFamily="50" charset="-127"/>
              </a:rPr>
              <a:t>출력항목 있을 경우</a:t>
            </a:r>
            <a:r>
              <a:rPr lang="en-US" altLang="ko-KR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--&gt;</a:t>
            </a:r>
          </a:p>
        </p:txBody>
      </p:sp>
      <p:sp>
        <p:nvSpPr>
          <p:cNvPr id="46" name="Text Box 170"/>
          <p:cNvSpPr txBox="1">
            <a:spLocks noChangeArrowheads="1"/>
          </p:cNvSpPr>
          <p:nvPr userDrawn="1"/>
        </p:nvSpPr>
        <p:spPr bwMode="auto">
          <a:xfrm>
            <a:off x="322263" y="3429000"/>
            <a:ext cx="1231427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&lt;!- </a:t>
            </a:r>
            <a:r>
              <a:rPr lang="ko-KR" altLang="en-US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현대산스 Text" panose="020B0600000101010101" pitchFamily="50" charset="-127"/>
              </a:rPr>
              <a:t>출력항목 없을 경우</a:t>
            </a:r>
            <a:r>
              <a:rPr lang="en-US" altLang="ko-KR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--&gt;</a:t>
            </a:r>
          </a:p>
        </p:txBody>
      </p:sp>
      <p:sp>
        <p:nvSpPr>
          <p:cNvPr id="47" name="Rectangle"/>
          <p:cNvSpPr/>
          <p:nvPr userDrawn="1"/>
        </p:nvSpPr>
        <p:spPr>
          <a:xfrm>
            <a:off x="7653213" y="693353"/>
            <a:ext cx="924232" cy="92423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48" name="Triangle"/>
          <p:cNvSpPr/>
          <p:nvPr userDrawn="1"/>
        </p:nvSpPr>
        <p:spPr>
          <a:xfrm>
            <a:off x="7661528" y="1746308"/>
            <a:ext cx="924232" cy="796752"/>
          </a:xfrm>
          <a:prstGeom prst="triangl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49" name="Oval"/>
          <p:cNvSpPr/>
          <p:nvPr userDrawn="1"/>
        </p:nvSpPr>
        <p:spPr>
          <a:xfrm>
            <a:off x="8767408" y="676728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 userDrawn="1">
            <p:custDataLst>
              <p:tags r:id="rId10"/>
            </p:custDataLst>
          </p:nvPr>
        </p:nvGrpSpPr>
        <p:grpSpPr>
          <a:xfrm>
            <a:off x="7156285" y="4980506"/>
            <a:ext cx="3222246" cy="1507358"/>
            <a:chOff x="595686" y="1261242"/>
            <a:chExt cx="3222246" cy="1507358"/>
          </a:xfrm>
        </p:grpSpPr>
        <p:sp>
          <p:nvSpPr>
            <p:cNvPr id="5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ADrem ipsum doADr sit amet, consectetur adipisicing elit, sed do eiusmod tempor incididunt ut labore et doADre magna aliqua.</a:t>
              </a:r>
            </a:p>
          </p:txBody>
        </p:sp>
        <p:sp>
          <p:nvSpPr>
            <p:cNvPr id="53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Confirm</a:t>
              </a:r>
            </a:p>
          </p:txBody>
        </p:sp>
        <p:sp>
          <p:nvSpPr>
            <p:cNvPr id="54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5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60" name="Info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Warning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Question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6" name="Buttons"/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57" name="Button 1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 2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Button 3" descr="&lt;Tags&gt;&lt;SMARTRESIZEANCHORS&gt;None,Absolute,None,Absolute&lt;/SMARTRESIZEANCHORS&gt;&lt;/Tags&gt;" hidden="1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64" name="Line"/>
          <p:cNvCxnSpPr>
            <a:cxnSpLocks/>
          </p:cNvCxnSpPr>
          <p:nvPr userDrawn="1"/>
        </p:nvCxnSpPr>
        <p:spPr bwMode="auto">
          <a:xfrm>
            <a:off x="8860254" y="2132856"/>
            <a:ext cx="123207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15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5"/>
          <p:cNvSpPr txBox="1">
            <a:spLocks noChangeArrowheads="1"/>
          </p:cNvSpPr>
          <p:nvPr userDrawn="1"/>
        </p:nvSpPr>
        <p:spPr bwMode="auto">
          <a:xfrm>
            <a:off x="9058275" y="84138"/>
            <a:ext cx="1524000" cy="230187"/>
          </a:xfrm>
          <a:prstGeom prst="rect">
            <a:avLst/>
          </a:prstGeom>
          <a:noFill/>
          <a:ln>
            <a:noFill/>
          </a:ln>
        </p:spPr>
        <p:txBody>
          <a:bodyPr lIns="91433" tIns="45717" rIns="91433" bIns="45717" anchor="ctr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fld id="{0C12A71F-BB6A-4791-8E98-7DDCDEC1AED8}" type="slidenum">
              <a:rPr lang="ko-KR" altLang="en-US" b="0" smtClean="0">
                <a:latin typeface="현대산스 Text" panose="020B0600000101010101" pitchFamily="50" charset="-127"/>
                <a:ea typeface="현대산스 Text" panose="020B0600000101010101" pitchFamily="50" charset="-127"/>
              </a:rPr>
              <a:pPr algn="ctr" eaLnBrk="1" hangingPunct="1">
                <a:defRPr/>
              </a:pPr>
              <a:t>‹#›</a:t>
            </a:fld>
            <a:endParaRPr lang="ko-KR" altLang="en-US" b="0" dirty="0">
              <a:latin typeface="현대산스 Text" panose="020B0600000101010101" pitchFamily="50" charset="-127"/>
              <a:ea typeface="현대산스 Text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1969662"/>
              </p:ext>
            </p:extLst>
          </p:nvPr>
        </p:nvGraphicFramePr>
        <p:xfrm>
          <a:off x="84138" y="84138"/>
          <a:ext cx="10506076" cy="6696075"/>
        </p:xfrm>
        <a:graphic>
          <a:graphicData uri="http://schemas.openxmlformats.org/drawingml/2006/table">
            <a:tbl>
              <a:tblPr/>
              <a:tblGrid>
                <a:gridCol w="900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48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3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</a:t>
                      </a:r>
                      <a:r>
                        <a:rPr lang="en-US" altLang="ko-KR" sz="900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ID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72002" marR="72002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Screen Division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Task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□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Design</a:t>
                      </a:r>
                      <a:r>
                        <a:rPr lang="ko-KR" altLang="en-US" sz="9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□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Publishing</a:t>
                      </a:r>
                      <a:r>
                        <a:rPr lang="ko-KR" altLang="en-US" sz="9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□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Dev.</a:t>
                      </a:r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No.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Screen Route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Title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Description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8665"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5" marB="457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5" marB="457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 userDrawn="1"/>
        </p:nvSpPr>
        <p:spPr bwMode="auto">
          <a:xfrm>
            <a:off x="997325" y="93287"/>
            <a:ext cx="420552" cy="21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72000" tIns="36000" rIns="0" bIns="36000" anchor="ctr"/>
          <a:lstStyle>
            <a:lvl1pPr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/>
            <a:r>
              <a:rPr lang="en-US" altLang="ko-KR" sz="9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Arial" panose="020B0604020202020204" pitchFamily="34" charset="0"/>
              </a:rPr>
              <a:t>U01_</a:t>
            </a:r>
            <a:endParaRPr lang="ko-KR" altLang="ko-KR" sz="9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5" r:id="rId1"/>
    <p:sldLayoutId id="2147485277" r:id="rId2"/>
    <p:sldLayoutId id="2147485294" r:id="rId3"/>
    <p:sldLayoutId id="2147485286" r:id="rId4"/>
    <p:sldLayoutId id="2147485287" r:id="rId5"/>
    <p:sldLayoutId id="2147485288" r:id="rId6"/>
    <p:sldLayoutId id="2147485289" r:id="rId7"/>
    <p:sldLayoutId id="2147485290" r:id="rId8"/>
    <p:sldLayoutId id="2147485291" r:id="rId9"/>
    <p:sldLayoutId id="2147485292" r:id="rId10"/>
    <p:sldLayoutId id="214748529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165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31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496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662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10" indent="-22858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575" indent="-22858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741" indent="-22858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906" indent="-22858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2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7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3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8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4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BEE348-A35D-41E3-9940-575E9C81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4" y="512676"/>
            <a:ext cx="3235305" cy="47722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37B9F6-0EB9-42E7-840C-B0198AFC5CAA}"/>
              </a:ext>
            </a:extLst>
          </p:cNvPr>
          <p:cNvCxnSpPr>
            <a:cxnSpLocks/>
          </p:cNvCxnSpPr>
          <p:nvPr/>
        </p:nvCxnSpPr>
        <p:spPr bwMode="auto">
          <a:xfrm>
            <a:off x="371389" y="1077903"/>
            <a:ext cx="8743031" cy="0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4200A6-FBFA-4DBE-9D56-419BD9588741}"/>
              </a:ext>
            </a:extLst>
          </p:cNvPr>
          <p:cNvSpPr/>
          <p:nvPr/>
        </p:nvSpPr>
        <p:spPr bwMode="auto">
          <a:xfrm>
            <a:off x="371006" y="4554782"/>
            <a:ext cx="8743414" cy="60621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algn="ctr" defTabSz="915988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133DD-5CD8-4BE0-AB69-D49ADE283A54}"/>
              </a:ext>
            </a:extLst>
          </p:cNvPr>
          <p:cNvSpPr txBox="1"/>
          <p:nvPr/>
        </p:nvSpPr>
        <p:spPr bwMode="auto">
          <a:xfrm>
            <a:off x="365763" y="4667243"/>
            <a:ext cx="4356169" cy="36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청년 디지털 일자리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 경험 지원사업 온라인 채용박람회 전용 홈페이지는 </a:t>
            </a:r>
            <a:endParaRPr lang="en-US" altLang="ko-KR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  <a:p>
            <a:pPr>
              <a:lnSpc>
                <a:spcPts val="1100"/>
              </a:lnSpc>
            </a:pP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[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취업포털 커리어가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]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제작 및 유지보수를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담당하고 있습니다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8D3D3D-3FD5-4A9B-BD9B-64ADA8CF2D96}"/>
              </a:ext>
            </a:extLst>
          </p:cNvPr>
          <p:cNvSpPr txBox="1"/>
          <p:nvPr/>
        </p:nvSpPr>
        <p:spPr bwMode="auto">
          <a:xfrm>
            <a:off x="6029029" y="4579078"/>
            <a:ext cx="3073277" cy="53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청년 디지털 일자리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 경험 지원사업 온라인 채용박람회 </a:t>
            </a:r>
            <a:endParaRPr lang="en-US" altLang="ko-KR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  <a:p>
            <a:pPr>
              <a:lnSpc>
                <a:spcPts val="1200"/>
              </a:lnSpc>
            </a:pP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전용 홈페이지는 개인정보 보호를 위한 관련법령의 의무사항을</a:t>
            </a:r>
            <a:endParaRPr lang="en-US" altLang="ko-KR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  <a:p>
            <a:pPr>
              <a:lnSpc>
                <a:spcPts val="1200"/>
              </a:lnSpc>
            </a:pP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준수하고 있습니다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  <a:endParaRPr lang="ko-KR" altLang="en-US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0" name="표 41">
            <a:extLst>
              <a:ext uri="{FF2B5EF4-FFF2-40B4-BE49-F238E27FC236}">
                <a16:creationId xmlns:a16="http://schemas.microsoft.com/office/drawing/2014/main" id="{8E44D565-43C0-4EA9-8505-38FF45091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46378"/>
              </p:ext>
            </p:extLst>
          </p:nvPr>
        </p:nvGraphicFramePr>
        <p:xfrm>
          <a:off x="371006" y="1321106"/>
          <a:ext cx="8731300" cy="315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650">
                  <a:extLst>
                    <a:ext uri="{9D8B030D-6E8A-4147-A177-3AD203B41FA5}">
                      <a16:colId xmlns:a16="http://schemas.microsoft.com/office/drawing/2014/main" val="942966908"/>
                    </a:ext>
                  </a:extLst>
                </a:gridCol>
                <a:gridCol w="4365650">
                  <a:extLst>
                    <a:ext uri="{9D8B030D-6E8A-4147-A177-3AD203B41FA5}">
                      <a16:colId xmlns:a16="http://schemas.microsoft.com/office/drawing/2014/main" val="3978337027"/>
                    </a:ext>
                  </a:extLst>
                </a:gridCol>
              </a:tblGrid>
              <a:tr h="31520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8586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284AD97-6C24-4228-AAE9-E218B8E28B1A}"/>
              </a:ext>
            </a:extLst>
          </p:cNvPr>
          <p:cNvSpPr txBox="1"/>
          <p:nvPr/>
        </p:nvSpPr>
        <p:spPr bwMode="auto">
          <a:xfrm>
            <a:off x="1141059" y="1746507"/>
            <a:ext cx="28055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청년 디지털 일자리 사업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1358084-84CD-47A1-AC79-6165367D333F}"/>
              </a:ext>
            </a:extLst>
          </p:cNvPr>
          <p:cNvSpPr/>
          <p:nvPr/>
        </p:nvSpPr>
        <p:spPr bwMode="auto">
          <a:xfrm>
            <a:off x="1601455" y="3753036"/>
            <a:ext cx="1817884" cy="4892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디지털 일자리 박람회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  <a:p>
            <a:pPr algn="ctr">
              <a:lnSpc>
                <a:spcPts val="15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사이트 바로가기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28AD1-EE1C-4616-910F-AD8F8A21BBFC}"/>
              </a:ext>
            </a:extLst>
          </p:cNvPr>
          <p:cNvSpPr txBox="1"/>
          <p:nvPr/>
        </p:nvSpPr>
        <p:spPr bwMode="auto">
          <a:xfrm>
            <a:off x="5694040" y="1746507"/>
            <a:ext cx="26019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청년 일 경험 지원 사업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3B1D299-AD9E-4A1B-9E9C-3FCA29F3521A}"/>
              </a:ext>
            </a:extLst>
          </p:cNvPr>
          <p:cNvSpPr/>
          <p:nvPr/>
        </p:nvSpPr>
        <p:spPr bwMode="auto">
          <a:xfrm>
            <a:off x="6198096" y="3753036"/>
            <a:ext cx="1817884" cy="4892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일 경험 박람회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  <a:p>
            <a:pPr algn="ctr">
              <a:lnSpc>
                <a:spcPts val="15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사이트 바로가기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9C77B7-5926-40B0-8EAE-B800829EC06E}"/>
              </a:ext>
            </a:extLst>
          </p:cNvPr>
          <p:cNvSpPr txBox="1"/>
          <p:nvPr/>
        </p:nvSpPr>
        <p:spPr bwMode="auto">
          <a:xfrm>
            <a:off x="3634096" y="3705258"/>
            <a:ext cx="24082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YOUTH JOB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48FE2-36B8-4932-94FA-8D0CD8267046}"/>
              </a:ext>
            </a:extLst>
          </p:cNvPr>
          <p:cNvSpPr txBox="1"/>
          <p:nvPr/>
        </p:nvSpPr>
        <p:spPr bwMode="auto">
          <a:xfrm>
            <a:off x="1141059" y="2228283"/>
            <a:ext cx="2287806" cy="48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IT</a:t>
            </a: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직무를 희망하는 구직자를 위한 </a:t>
            </a:r>
            <a:endParaRPr lang="en-US" altLang="ko-KR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중견기업</a:t>
            </a:r>
            <a:r>
              <a:rPr lang="en-US" altLang="ko-KR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강소기업 채용공고가 있습니다</a:t>
            </a:r>
            <a:r>
              <a:rPr lang="en-US" altLang="ko-KR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6F52A69-7002-41D3-975A-D3194D14BFF5}"/>
              </a:ext>
            </a:extLst>
          </p:cNvPr>
          <p:cNvSpPr/>
          <p:nvPr/>
        </p:nvSpPr>
        <p:spPr bwMode="auto">
          <a:xfrm>
            <a:off x="3564874" y="620949"/>
            <a:ext cx="1546295" cy="3608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사업소개 보러 가기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7F7E2-2A65-46B3-865F-FE7C40778786}"/>
              </a:ext>
            </a:extLst>
          </p:cNvPr>
          <p:cNvSpPr txBox="1"/>
          <p:nvPr/>
        </p:nvSpPr>
        <p:spPr bwMode="auto">
          <a:xfrm>
            <a:off x="5734030" y="2228283"/>
            <a:ext cx="2287806" cy="48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 경험 기회를 희망하는 구직자를 위한 </a:t>
            </a:r>
            <a:endParaRPr lang="en-US" altLang="ko-KR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중견기업</a:t>
            </a:r>
            <a:r>
              <a:rPr lang="en-US" altLang="ko-KR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강소기업 채용공고가 있습니다</a:t>
            </a:r>
            <a:r>
              <a:rPr lang="en-US" altLang="ko-KR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69E719-7B6B-4325-8785-116B4D414189}"/>
              </a:ext>
            </a:extLst>
          </p:cNvPr>
          <p:cNvSpPr/>
          <p:nvPr/>
        </p:nvSpPr>
        <p:spPr bwMode="auto">
          <a:xfrm>
            <a:off x="1017145" y="1746507"/>
            <a:ext cx="3127015" cy="1055416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29EDE0-6F38-409B-9286-77A9F1C883CB}"/>
              </a:ext>
            </a:extLst>
          </p:cNvPr>
          <p:cNvSpPr/>
          <p:nvPr/>
        </p:nvSpPr>
        <p:spPr bwMode="auto">
          <a:xfrm>
            <a:off x="5431529" y="1746507"/>
            <a:ext cx="3127015" cy="1055416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4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BEE348-A35D-41E3-9940-575E9C81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4" y="512676"/>
            <a:ext cx="3235305" cy="47722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37B9F6-0EB9-42E7-840C-B0198AFC5CAA}"/>
              </a:ext>
            </a:extLst>
          </p:cNvPr>
          <p:cNvCxnSpPr>
            <a:cxnSpLocks/>
          </p:cNvCxnSpPr>
          <p:nvPr/>
        </p:nvCxnSpPr>
        <p:spPr bwMode="auto">
          <a:xfrm>
            <a:off x="371389" y="1077903"/>
            <a:ext cx="8743031" cy="0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559DC5D2-9AE0-4F3A-BA59-39B8CE4F50B6}"/>
              </a:ext>
            </a:extLst>
          </p:cNvPr>
          <p:cNvGraphicFramePr>
            <a:graphicFrameLocks noGrp="1"/>
          </p:cNvGraphicFramePr>
          <p:nvPr/>
        </p:nvGraphicFramePr>
        <p:xfrm>
          <a:off x="371006" y="1093831"/>
          <a:ext cx="57910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941">
                  <a:extLst>
                    <a:ext uri="{9D8B030D-6E8A-4147-A177-3AD203B41FA5}">
                      <a16:colId xmlns:a16="http://schemas.microsoft.com/office/drawing/2014/main" val="456296577"/>
                    </a:ext>
                  </a:extLst>
                </a:gridCol>
                <a:gridCol w="1091623">
                  <a:extLst>
                    <a:ext uri="{9D8B030D-6E8A-4147-A177-3AD203B41FA5}">
                      <a16:colId xmlns:a16="http://schemas.microsoft.com/office/drawing/2014/main" val="2228377274"/>
                    </a:ext>
                  </a:extLst>
                </a:gridCol>
                <a:gridCol w="1129266">
                  <a:extLst>
                    <a:ext uri="{9D8B030D-6E8A-4147-A177-3AD203B41FA5}">
                      <a16:colId xmlns:a16="http://schemas.microsoft.com/office/drawing/2014/main" val="3292233611"/>
                    </a:ext>
                  </a:extLst>
                </a:gridCol>
                <a:gridCol w="1317477">
                  <a:extLst>
                    <a:ext uri="{9D8B030D-6E8A-4147-A177-3AD203B41FA5}">
                      <a16:colId xmlns:a16="http://schemas.microsoft.com/office/drawing/2014/main" val="1223664493"/>
                    </a:ext>
                  </a:extLst>
                </a:gridCol>
                <a:gridCol w="338780">
                  <a:extLst>
                    <a:ext uri="{9D8B030D-6E8A-4147-A177-3AD203B41FA5}">
                      <a16:colId xmlns:a16="http://schemas.microsoft.com/office/drawing/2014/main" val="3469256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사업소개 및 박람회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Pool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취업컨설팅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5772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C6E767F-76EC-4807-8B8E-A752FDE34CE7}"/>
              </a:ext>
            </a:extLst>
          </p:cNvPr>
          <p:cNvGraphicFramePr>
            <a:graphicFrameLocks noGrp="1"/>
          </p:cNvGraphicFramePr>
          <p:nvPr/>
        </p:nvGraphicFramePr>
        <p:xfrm>
          <a:off x="7343047" y="1093831"/>
          <a:ext cx="2124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1">
                  <a:extLst>
                    <a:ext uri="{9D8B030D-6E8A-4147-A177-3AD203B41FA5}">
                      <a16:colId xmlns:a16="http://schemas.microsoft.com/office/drawing/2014/main" val="944691646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146216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참여기업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98186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6280E54-E0C6-4EF5-9042-DA21F74869CF}"/>
              </a:ext>
            </a:extLst>
          </p:cNvPr>
          <p:cNvCxnSpPr>
            <a:cxnSpLocks/>
          </p:cNvCxnSpPr>
          <p:nvPr/>
        </p:nvCxnSpPr>
        <p:spPr bwMode="auto">
          <a:xfrm>
            <a:off x="371389" y="1493950"/>
            <a:ext cx="8743031" cy="0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D6C9911F-9E6B-4EB7-86E8-D77D6F08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038" y="1165906"/>
            <a:ext cx="248882" cy="2350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E8958A9-C816-4721-BB3B-8BA1D93CE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485" y="1149128"/>
            <a:ext cx="218505" cy="26865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904674-6D76-4E0D-A029-84EB195B4DDE}"/>
              </a:ext>
            </a:extLst>
          </p:cNvPr>
          <p:cNvSpPr/>
          <p:nvPr/>
        </p:nvSpPr>
        <p:spPr bwMode="auto">
          <a:xfrm>
            <a:off x="371006" y="1586940"/>
            <a:ext cx="8743414" cy="405885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4200A6-FBFA-4DBE-9D56-419BD9588741}"/>
              </a:ext>
            </a:extLst>
          </p:cNvPr>
          <p:cNvSpPr/>
          <p:nvPr/>
        </p:nvSpPr>
        <p:spPr bwMode="auto">
          <a:xfrm>
            <a:off x="358892" y="5721292"/>
            <a:ext cx="8743414" cy="9480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algn="ctr" defTabSz="915988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B27DD4-85A7-4D5B-BE0D-0BB2773C640A}"/>
              </a:ext>
            </a:extLst>
          </p:cNvPr>
          <p:cNvSpPr txBox="1"/>
          <p:nvPr/>
        </p:nvSpPr>
        <p:spPr bwMode="auto">
          <a:xfrm>
            <a:off x="371006" y="5721292"/>
            <a:ext cx="11946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개인정보처리방침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133DD-5CD8-4BE0-AB69-D49ADE283A54}"/>
              </a:ext>
            </a:extLst>
          </p:cNvPr>
          <p:cNvSpPr txBox="1"/>
          <p:nvPr/>
        </p:nvSpPr>
        <p:spPr bwMode="auto">
          <a:xfrm>
            <a:off x="371007" y="5892585"/>
            <a:ext cx="5035001" cy="78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청년 디지털 일자리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 경험 지원사업 온라인 채용박람회 전용 홈페이지는 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[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취업포털 커리어가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]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제작 및 유지보수를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담당하고 있습니다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100"/>
              </a:lnSpc>
            </a:pP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TEL. 02-2006-6131~3 | FAX. 02-2006-9594 </a:t>
            </a:r>
          </a:p>
          <a:p>
            <a:pPr>
              <a:lnSpc>
                <a:spcPts val="1100"/>
              </a:lnSpc>
            </a:pP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상호명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커리어넷 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|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대표자명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800" b="0" dirty="0" err="1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강석린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|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사업자등록번호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220-86-73547</a:t>
            </a:r>
          </a:p>
          <a:p>
            <a:pPr>
              <a:lnSpc>
                <a:spcPts val="1100"/>
              </a:lnSpc>
            </a:pP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Copyrights.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취업포털 커리어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All rights reserved.</a:t>
            </a:r>
            <a:endParaRPr lang="ko-KR" altLang="en-US" sz="800" b="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C437CA-D560-4028-84B1-858FB1AA7762}"/>
              </a:ext>
            </a:extLst>
          </p:cNvPr>
          <p:cNvSpPr txBox="1"/>
          <p:nvPr/>
        </p:nvSpPr>
        <p:spPr bwMode="auto">
          <a:xfrm>
            <a:off x="5714747" y="5721292"/>
            <a:ext cx="141897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인터넷 사이트 안전마크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8D3D3D-3FD5-4A9B-BD9B-64ADA8CF2D96}"/>
              </a:ext>
            </a:extLst>
          </p:cNvPr>
          <p:cNvSpPr txBox="1"/>
          <p:nvPr/>
        </p:nvSpPr>
        <p:spPr bwMode="auto">
          <a:xfrm>
            <a:off x="5714747" y="5892585"/>
            <a:ext cx="3073277" cy="53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청년 디지털 일자리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 경험 지원사업 온라인 채용박람회 </a:t>
            </a:r>
            <a:endParaRPr lang="en-US" altLang="ko-KR" sz="800" b="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  <a:p>
            <a:pPr>
              <a:lnSpc>
                <a:spcPts val="1200"/>
              </a:lnSpc>
            </a:pP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전용 홈페이지는 개인정보 보호를 위한 관련법령의 의무사항을</a:t>
            </a:r>
            <a:endParaRPr lang="en-US" altLang="ko-KR" sz="800" b="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  <a:p>
            <a:pPr>
              <a:lnSpc>
                <a:spcPts val="1200"/>
              </a:lnSpc>
            </a:pP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준수하고 있습니다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  <a:endParaRPr lang="ko-KR" altLang="en-US" sz="800" b="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6A64FE-62B7-4D35-B159-68FACFE7AF44}"/>
              </a:ext>
            </a:extLst>
          </p:cNvPr>
          <p:cNvCxnSpPr/>
          <p:nvPr/>
        </p:nvCxnSpPr>
        <p:spPr bwMode="auto">
          <a:xfrm>
            <a:off x="5541635" y="5796875"/>
            <a:ext cx="0" cy="792088"/>
          </a:xfrm>
          <a:prstGeom prst="line">
            <a:avLst/>
          </a:prstGeom>
          <a:solidFill>
            <a:srgbClr val="5959D5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2CDDA8A-64C7-4676-94BA-C8BBE82D4E99}"/>
              </a:ext>
            </a:extLst>
          </p:cNvPr>
          <p:cNvSpPr/>
          <p:nvPr/>
        </p:nvSpPr>
        <p:spPr bwMode="auto">
          <a:xfrm>
            <a:off x="3581293" y="570876"/>
            <a:ext cx="1546295" cy="3608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일 경험 채용보기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67AA9D-095A-48D7-9DA6-B8AB5BDF2EC2}"/>
              </a:ext>
            </a:extLst>
          </p:cNvPr>
          <p:cNvSpPr/>
          <p:nvPr/>
        </p:nvSpPr>
        <p:spPr bwMode="auto">
          <a:xfrm>
            <a:off x="3490132" y="521714"/>
            <a:ext cx="1728616" cy="459798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55259-2450-431F-B702-2B488AC62A7D}"/>
              </a:ext>
            </a:extLst>
          </p:cNvPr>
          <p:cNvSpPr txBox="1"/>
          <p:nvPr/>
        </p:nvSpPr>
        <p:spPr bwMode="auto">
          <a:xfrm>
            <a:off x="2035891" y="90399"/>
            <a:ext cx="13740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디지털 일자리 사이트</a:t>
            </a:r>
            <a:r>
              <a:rPr lang="en-US" altLang="ko-KR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)</a:t>
            </a:r>
            <a:endParaRPr lang="ko-KR" altLang="en-US" b="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76386A-1068-40EB-98E6-752C24EA2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82533"/>
              </p:ext>
            </p:extLst>
          </p:nvPr>
        </p:nvGraphicFramePr>
        <p:xfrm>
          <a:off x="2237656" y="1421137"/>
          <a:ext cx="164192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25">
                  <a:extLst>
                    <a:ext uri="{9D8B030D-6E8A-4147-A177-3AD203B41FA5}">
                      <a16:colId xmlns:a16="http://schemas.microsoft.com/office/drawing/2014/main" val="109874067"/>
                    </a:ext>
                  </a:extLst>
                </a:gridCol>
              </a:tblGrid>
              <a:tr h="176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디지털 일자리 채용공고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75130"/>
                  </a:ext>
                </a:extLst>
              </a:tr>
              <a:tr h="194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일 경험 채용공고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7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8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BEE348-A35D-41E3-9940-575E9C81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4" y="512676"/>
            <a:ext cx="3235305" cy="47722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37B9F6-0EB9-42E7-840C-B0198AFC5CAA}"/>
              </a:ext>
            </a:extLst>
          </p:cNvPr>
          <p:cNvCxnSpPr>
            <a:cxnSpLocks/>
          </p:cNvCxnSpPr>
          <p:nvPr/>
        </p:nvCxnSpPr>
        <p:spPr bwMode="auto">
          <a:xfrm>
            <a:off x="371389" y="1077903"/>
            <a:ext cx="8743031" cy="0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559DC5D2-9AE0-4F3A-BA59-39B8CE4F50B6}"/>
              </a:ext>
            </a:extLst>
          </p:cNvPr>
          <p:cNvGraphicFramePr>
            <a:graphicFrameLocks noGrp="1"/>
          </p:cNvGraphicFramePr>
          <p:nvPr/>
        </p:nvGraphicFramePr>
        <p:xfrm>
          <a:off x="371006" y="1093831"/>
          <a:ext cx="57910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941">
                  <a:extLst>
                    <a:ext uri="{9D8B030D-6E8A-4147-A177-3AD203B41FA5}">
                      <a16:colId xmlns:a16="http://schemas.microsoft.com/office/drawing/2014/main" val="456296577"/>
                    </a:ext>
                  </a:extLst>
                </a:gridCol>
                <a:gridCol w="1091623">
                  <a:extLst>
                    <a:ext uri="{9D8B030D-6E8A-4147-A177-3AD203B41FA5}">
                      <a16:colId xmlns:a16="http://schemas.microsoft.com/office/drawing/2014/main" val="2228377274"/>
                    </a:ext>
                  </a:extLst>
                </a:gridCol>
                <a:gridCol w="1129266">
                  <a:extLst>
                    <a:ext uri="{9D8B030D-6E8A-4147-A177-3AD203B41FA5}">
                      <a16:colId xmlns:a16="http://schemas.microsoft.com/office/drawing/2014/main" val="3292233611"/>
                    </a:ext>
                  </a:extLst>
                </a:gridCol>
                <a:gridCol w="1317477">
                  <a:extLst>
                    <a:ext uri="{9D8B030D-6E8A-4147-A177-3AD203B41FA5}">
                      <a16:colId xmlns:a16="http://schemas.microsoft.com/office/drawing/2014/main" val="1223664493"/>
                    </a:ext>
                  </a:extLst>
                </a:gridCol>
                <a:gridCol w="338780">
                  <a:extLst>
                    <a:ext uri="{9D8B030D-6E8A-4147-A177-3AD203B41FA5}">
                      <a16:colId xmlns:a16="http://schemas.microsoft.com/office/drawing/2014/main" val="3469256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사업소개 및 박람회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Pool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취업컨설팅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5772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C6E767F-76EC-4807-8B8E-A752FDE34CE7}"/>
              </a:ext>
            </a:extLst>
          </p:cNvPr>
          <p:cNvGraphicFramePr>
            <a:graphicFrameLocks noGrp="1"/>
          </p:cNvGraphicFramePr>
          <p:nvPr/>
        </p:nvGraphicFramePr>
        <p:xfrm>
          <a:off x="7343047" y="1093831"/>
          <a:ext cx="2124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1">
                  <a:extLst>
                    <a:ext uri="{9D8B030D-6E8A-4147-A177-3AD203B41FA5}">
                      <a16:colId xmlns:a16="http://schemas.microsoft.com/office/drawing/2014/main" val="944691646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146216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참여기업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98186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6280E54-E0C6-4EF5-9042-DA21F74869CF}"/>
              </a:ext>
            </a:extLst>
          </p:cNvPr>
          <p:cNvCxnSpPr>
            <a:cxnSpLocks/>
          </p:cNvCxnSpPr>
          <p:nvPr/>
        </p:nvCxnSpPr>
        <p:spPr bwMode="auto">
          <a:xfrm>
            <a:off x="371389" y="1493950"/>
            <a:ext cx="8743031" cy="0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D6C9911F-9E6B-4EB7-86E8-D77D6F08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038" y="1165906"/>
            <a:ext cx="248882" cy="2350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E8958A9-C816-4721-BB3B-8BA1D93CE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485" y="1149128"/>
            <a:ext cx="218505" cy="26865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904674-6D76-4E0D-A029-84EB195B4DDE}"/>
              </a:ext>
            </a:extLst>
          </p:cNvPr>
          <p:cNvSpPr/>
          <p:nvPr/>
        </p:nvSpPr>
        <p:spPr bwMode="auto">
          <a:xfrm>
            <a:off x="371006" y="1586940"/>
            <a:ext cx="8743414" cy="405885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4200A6-FBFA-4DBE-9D56-419BD9588741}"/>
              </a:ext>
            </a:extLst>
          </p:cNvPr>
          <p:cNvSpPr/>
          <p:nvPr/>
        </p:nvSpPr>
        <p:spPr bwMode="auto">
          <a:xfrm>
            <a:off x="358892" y="5721292"/>
            <a:ext cx="8743414" cy="94806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algn="ctr" defTabSz="915988"/>
            <a:endParaRPr lang="ko-KR" altLang="en-US" sz="1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B27DD4-85A7-4D5B-BE0D-0BB2773C640A}"/>
              </a:ext>
            </a:extLst>
          </p:cNvPr>
          <p:cNvSpPr txBox="1"/>
          <p:nvPr/>
        </p:nvSpPr>
        <p:spPr bwMode="auto">
          <a:xfrm>
            <a:off x="371006" y="5721292"/>
            <a:ext cx="11946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개인정보처리방침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133DD-5CD8-4BE0-AB69-D49ADE283A54}"/>
              </a:ext>
            </a:extLst>
          </p:cNvPr>
          <p:cNvSpPr txBox="1"/>
          <p:nvPr/>
        </p:nvSpPr>
        <p:spPr bwMode="auto">
          <a:xfrm>
            <a:off x="371007" y="5892585"/>
            <a:ext cx="5035001" cy="78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청년 디지털 일자리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 경험 지원사업 온라인 채용박람회 전용 홈페이지는 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[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취업포털 커리어가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]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제작 및 유지보수를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담당하고 있습니다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100"/>
              </a:lnSpc>
            </a:pP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TEL. 02-2006-6131~3 | FAX. 02-2006-9594 </a:t>
            </a:r>
          </a:p>
          <a:p>
            <a:pPr>
              <a:lnSpc>
                <a:spcPts val="1100"/>
              </a:lnSpc>
            </a:pP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상호명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커리어넷 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|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대표자명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800" b="0" dirty="0" err="1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강석린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|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사업자등록번호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220-86-73547</a:t>
            </a:r>
          </a:p>
          <a:p>
            <a:pPr>
              <a:lnSpc>
                <a:spcPts val="1100"/>
              </a:lnSpc>
            </a:pP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Copyrights.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취업포털 커리어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All rights reserved.</a:t>
            </a:r>
            <a:endParaRPr lang="ko-KR" altLang="en-US" sz="800" b="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C437CA-D560-4028-84B1-858FB1AA7762}"/>
              </a:ext>
            </a:extLst>
          </p:cNvPr>
          <p:cNvSpPr txBox="1"/>
          <p:nvPr/>
        </p:nvSpPr>
        <p:spPr bwMode="auto">
          <a:xfrm>
            <a:off x="5714747" y="5721292"/>
            <a:ext cx="141897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인터넷 사이트 안전마크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8D3D3D-3FD5-4A9B-BD9B-64ADA8CF2D96}"/>
              </a:ext>
            </a:extLst>
          </p:cNvPr>
          <p:cNvSpPr txBox="1"/>
          <p:nvPr/>
        </p:nvSpPr>
        <p:spPr bwMode="auto">
          <a:xfrm>
            <a:off x="5714747" y="5892585"/>
            <a:ext cx="3073277" cy="53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청년 디지털 일자리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 경험 지원사업 온라인 채용박람회 </a:t>
            </a:r>
            <a:endParaRPr lang="en-US" altLang="ko-KR" sz="800" b="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  <a:p>
            <a:pPr>
              <a:lnSpc>
                <a:spcPts val="1200"/>
              </a:lnSpc>
            </a:pP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전용 홈페이지는 개인정보 보호를 위한 관련법령의 의무사항을</a:t>
            </a:r>
            <a:endParaRPr lang="en-US" altLang="ko-KR" sz="800" b="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  <a:p>
            <a:pPr>
              <a:lnSpc>
                <a:spcPts val="1200"/>
              </a:lnSpc>
            </a:pPr>
            <a:r>
              <a:rPr lang="ko-KR" altLang="en-US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준수하고 있습니다</a:t>
            </a:r>
            <a:r>
              <a:rPr lang="en-US" altLang="ko-KR" sz="800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  <a:endParaRPr lang="ko-KR" altLang="en-US" sz="800" b="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6A64FE-62B7-4D35-B159-68FACFE7AF44}"/>
              </a:ext>
            </a:extLst>
          </p:cNvPr>
          <p:cNvCxnSpPr/>
          <p:nvPr/>
        </p:nvCxnSpPr>
        <p:spPr bwMode="auto">
          <a:xfrm>
            <a:off x="5541635" y="5796875"/>
            <a:ext cx="0" cy="792088"/>
          </a:xfrm>
          <a:prstGeom prst="line">
            <a:avLst/>
          </a:prstGeom>
          <a:solidFill>
            <a:srgbClr val="5959D5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2CDDA8A-64C7-4676-94BA-C8BBE82D4E99}"/>
              </a:ext>
            </a:extLst>
          </p:cNvPr>
          <p:cNvSpPr/>
          <p:nvPr/>
        </p:nvSpPr>
        <p:spPr bwMode="auto">
          <a:xfrm>
            <a:off x="3581292" y="570876"/>
            <a:ext cx="1546295" cy="36082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디지털 일자리 채용보기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F19A8D-A826-4C04-8315-37B3278070EE}"/>
              </a:ext>
            </a:extLst>
          </p:cNvPr>
          <p:cNvSpPr/>
          <p:nvPr/>
        </p:nvSpPr>
        <p:spPr bwMode="auto">
          <a:xfrm>
            <a:off x="3490132" y="521714"/>
            <a:ext cx="1728616" cy="459798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8C2D0-AFA5-4379-BBD0-37D0176C1B7B}"/>
              </a:ext>
            </a:extLst>
          </p:cNvPr>
          <p:cNvSpPr txBox="1"/>
          <p:nvPr/>
        </p:nvSpPr>
        <p:spPr bwMode="auto">
          <a:xfrm>
            <a:off x="2035891" y="90399"/>
            <a:ext cx="102784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 경험 사이트</a:t>
            </a:r>
            <a:r>
              <a:rPr lang="en-US" altLang="ko-KR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)</a:t>
            </a:r>
            <a:endParaRPr lang="ko-KR" altLang="en-US" b="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CA29DCC-2805-4333-BE39-F8EFCC7C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54502"/>
              </p:ext>
            </p:extLst>
          </p:nvPr>
        </p:nvGraphicFramePr>
        <p:xfrm>
          <a:off x="2237656" y="1421137"/>
          <a:ext cx="164192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25">
                  <a:extLst>
                    <a:ext uri="{9D8B030D-6E8A-4147-A177-3AD203B41FA5}">
                      <a16:colId xmlns:a16="http://schemas.microsoft.com/office/drawing/2014/main" val="109874067"/>
                    </a:ext>
                  </a:extLst>
                </a:gridCol>
              </a:tblGrid>
              <a:tr h="176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디지털 일자리 채용공고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75130"/>
                  </a:ext>
                </a:extLst>
              </a:tr>
              <a:tr h="194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일 경험 채용공고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7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57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cUURK4L+Q4Khs3A9VPZvN74q/eJv0lprmBtWi2669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SsSpVT8bicdw6mlnKcC/KYtCGQ9awGpOSqWcPae95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jBplwJt8jkSoEGS/QO0ZKxJbunZzDkLrsw9GgNOFja4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mRiYyMZJGOyFPYq4ElK50/6kiumzLQjUaeydhl1zg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1urL7KhwxFOfXKZOn9/zmu4V08B4lCogXR/nm/W2rPE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K4Bt0OAnswgkYKNWzTx3ZAhkW+deDVpRSWRLUeyzHk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스토리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돋움"/>
        <a:ea typeface="현대산스 Text"/>
        <a:cs typeface=""/>
      </a:majorFont>
      <a:minorFont>
        <a:latin typeface="돋움"/>
        <a:ea typeface="현대산스 Tex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83969" tIns="41985" rIns="83969" bIns="41985" anchor="ctr"/>
      <a:lstStyle>
        <a:defPPr>
          <a:lnSpc>
            <a:spcPts val="1500"/>
          </a:lnSpc>
          <a:defRPr b="0" dirty="0">
            <a:solidFill>
              <a:schemeClr val="bg1">
                <a:lumMod val="50000"/>
              </a:schemeClr>
            </a:solidFill>
            <a:latin typeface="Hyundai Sans Text Office" panose="020B0504040000000000" pitchFamily="34" charset="0"/>
            <a:ea typeface="Hyundai Sans Text Office" panose="020B050404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rgbClr val="5959D5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>
          <a:defRPr b="0" dirty="0" smtClean="0">
            <a:latin typeface="현대산스 Text" panose="020B0600000101010101" pitchFamily="50" charset="-127"/>
            <a:ea typeface="현대산스 Text" panose="020B0600000101010101" pitchFamily="50" charset="-127"/>
            <a:cs typeface="Segoe UI" panose="020B0502040204020203" pitchFamily="34" charset="0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149292</TotalTime>
  <Words>280</Words>
  <Application>Microsoft Office PowerPoint</Application>
  <PresentationFormat>사용자 지정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Hyundai Sans Text Office</vt:lpstr>
      <vt:lpstr>굴림</vt:lpstr>
      <vt:lpstr>나눔고딕</vt:lpstr>
      <vt:lpstr>돋움</vt:lpstr>
      <vt:lpstr>맑은 고딕</vt:lpstr>
      <vt:lpstr>현대산스 Text</vt:lpstr>
      <vt:lpstr>Arial</vt:lpstr>
      <vt:lpstr>Wingdings</vt:lpstr>
      <vt:lpstr>스토리보드</vt:lpstr>
      <vt:lpstr>PowerPoint 프레젠테이션</vt:lpstr>
      <vt:lpstr>PowerPoint 프레젠테이션</vt:lpstr>
      <vt:lpstr>PowerPoint 프레젠테이션</vt:lpstr>
    </vt:vector>
  </TitlesOfParts>
  <Company>Xeogen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국문 웹_recruit SB</dc:title>
  <dc:creator>Xeogen</dc:creator>
  <cp:lastModifiedBy>ez7675</cp:lastModifiedBy>
  <cp:revision>9489</cp:revision>
  <cp:lastPrinted>2016-06-08T04:40:41Z</cp:lastPrinted>
  <dcterms:created xsi:type="dcterms:W3CDTF">2004-05-06T04:52:55Z</dcterms:created>
  <dcterms:modified xsi:type="dcterms:W3CDTF">2020-10-17T05:04:59Z</dcterms:modified>
</cp:coreProperties>
</file>