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97" r:id="rId2"/>
    <p:sldId id="2272" r:id="rId3"/>
    <p:sldId id="2273" r:id="rId4"/>
    <p:sldId id="2276" r:id="rId5"/>
    <p:sldId id="2285" r:id="rId6"/>
    <p:sldId id="2275" r:id="rId7"/>
    <p:sldId id="2277" r:id="rId8"/>
    <p:sldId id="2278" r:id="rId9"/>
    <p:sldId id="2279" r:id="rId10"/>
    <p:sldId id="2280" r:id="rId11"/>
    <p:sldId id="2281" r:id="rId12"/>
    <p:sldId id="2284" r:id="rId13"/>
    <p:sldId id="2282" r:id="rId14"/>
    <p:sldId id="2286" r:id="rId15"/>
    <p:sldId id="2287" r:id="rId16"/>
  </p:sldIdLst>
  <p:sldSz cx="10668000" cy="6858000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9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9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9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9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54203D4-FD99-419D-9031-D7A0D0AAA459}">
          <p14:sldIdLst>
            <p14:sldId id="597"/>
            <p14:sldId id="2272"/>
            <p14:sldId id="2273"/>
            <p14:sldId id="2276"/>
            <p14:sldId id="2285"/>
          </p14:sldIdLst>
        </p14:section>
        <p14:section name="취업컨설팅_구직자" id="{164FA538-B339-4728-9AD4-B07AC497EF24}">
          <p14:sldIdLst>
            <p14:sldId id="2275"/>
            <p14:sldId id="2277"/>
            <p14:sldId id="2278"/>
            <p14:sldId id="2279"/>
          </p14:sldIdLst>
        </p14:section>
        <p14:section name="기업지원 컨설팅_참여기업" id="{BD6CE27C-6B15-45E0-AF02-7210153A73D4}">
          <p14:sldIdLst>
            <p14:sldId id="2280"/>
            <p14:sldId id="2281"/>
            <p14:sldId id="2284"/>
          </p14:sldIdLst>
        </p14:section>
        <p14:section name="채용설명회/특강" id="{7D396DE9-E285-4716-80C9-DA1EE891F362}">
          <p14:sldIdLst>
            <p14:sldId id="2282"/>
          </p14:sldIdLst>
        </p14:section>
        <p14:section name="개인회원 홈 &gt; 취업컨설팅 신청현황" id="{3BD91C75-D923-47BF-97A3-3449DB54D985}">
          <p14:sldIdLst>
            <p14:sldId id="2286"/>
          </p14:sldIdLst>
        </p14:section>
        <p14:section name="기업회원 홈 &gt; 취업컨설팅" id="{D5E71640-D770-4D49-8A5D-A04EF16A74B6}">
          <p14:sldIdLst>
            <p14:sldId id="2287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4156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6" pos="94" userDrawn="1">
          <p15:clr>
            <a:srgbClr val="A4A3A4"/>
          </p15:clr>
        </p15:guide>
        <p15:guide id="7" pos="2997" userDrawn="1">
          <p15:clr>
            <a:srgbClr val="A4A3A4"/>
          </p15:clr>
        </p15:guide>
        <p15:guide id="8" orient="horz" pos="2750" userDrawn="1">
          <p15:clr>
            <a:srgbClr val="A4A3A4"/>
          </p15:clr>
        </p15:guide>
        <p15:guide id="9" orient="horz" pos="346" userDrawn="1">
          <p15:clr>
            <a:srgbClr val="A4A3A4"/>
          </p15:clr>
        </p15:guide>
        <p15:guide id="11" pos="1387" userDrawn="1">
          <p15:clr>
            <a:srgbClr val="A4A3A4"/>
          </p15:clr>
        </p15:guide>
        <p15:guide id="14" orient="horz" pos="935" userDrawn="1">
          <p15:clr>
            <a:srgbClr val="A4A3A4"/>
          </p15:clr>
        </p15:guide>
        <p15:guide id="17" pos="3972" userDrawn="1">
          <p15:clr>
            <a:srgbClr val="A4A3A4"/>
          </p15:clr>
        </p15:guide>
        <p15:guide id="18" pos="5084" userDrawn="1">
          <p15:clr>
            <a:srgbClr val="A4A3A4"/>
          </p15:clr>
        </p15:guide>
        <p15:guide id="21" pos="979" userDrawn="1">
          <p15:clr>
            <a:srgbClr val="A4A3A4"/>
          </p15:clr>
        </p15:guide>
        <p15:guide id="22" orient="horz" pos="28" userDrawn="1">
          <p15:clr>
            <a:srgbClr val="A4A3A4"/>
          </p15:clr>
        </p15:guide>
        <p15:guide id="24" orient="horz" pos="1797" userDrawn="1">
          <p15:clr>
            <a:srgbClr val="A4A3A4"/>
          </p15:clr>
        </p15:guide>
        <p15:guide id="28" orient="horz" pos="1185" userDrawn="1">
          <p15:clr>
            <a:srgbClr val="A4A3A4"/>
          </p15:clr>
        </p15:guide>
        <p15:guide id="30" orient="horz" pos="2500" userDrawn="1">
          <p15:clr>
            <a:srgbClr val="A4A3A4"/>
          </p15:clr>
        </p15:guide>
        <p15:guide id="31" pos="5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38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6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DONGIL TAK" initials="DT" lastIdx="1" clrIdx="1">
    <p:extLst>
      <p:ext uri="{19B8F6BF-5375-455C-9EA6-DF929625EA0E}">
        <p15:presenceInfo xmlns:p15="http://schemas.microsoft.com/office/powerpoint/2012/main" userId="39c22bfd3f060d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DCE6F2"/>
    <a:srgbClr val="FF0000"/>
    <a:srgbClr val="3366CC"/>
    <a:srgbClr val="0000FF"/>
    <a:srgbClr val="000000"/>
    <a:srgbClr val="0033CC"/>
    <a:srgbClr val="D9D9D9"/>
    <a:srgbClr val="99CCFF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36" autoAdjust="0"/>
    <p:restoredTop sz="96391" autoAdjust="0"/>
  </p:normalViewPr>
  <p:slideViewPr>
    <p:cSldViewPr>
      <p:cViewPr varScale="1">
        <p:scale>
          <a:sx n="114" d="100"/>
          <a:sy n="114" d="100"/>
        </p:scale>
        <p:origin x="510" y="96"/>
      </p:cViewPr>
      <p:guideLst>
        <p:guide orient="horz" pos="4156"/>
        <p:guide orient="horz" pos="709"/>
        <p:guide pos="94"/>
        <p:guide pos="2997"/>
        <p:guide orient="horz" pos="2750"/>
        <p:guide orient="horz" pos="346"/>
        <p:guide pos="1387"/>
        <p:guide orient="horz" pos="935"/>
        <p:guide pos="3972"/>
        <p:guide pos="5084"/>
        <p:guide pos="979"/>
        <p:guide orient="horz" pos="28"/>
        <p:guide orient="horz" pos="1797"/>
        <p:guide orient="horz" pos="1185"/>
        <p:guide orient="horz" pos="2500"/>
        <p:guide pos="5016"/>
      </p:guideLst>
    </p:cSldViewPr>
  </p:slideViewPr>
  <p:outlineViewPr>
    <p:cViewPr>
      <p:scale>
        <a:sx n="27" d="100"/>
        <a:sy n="27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126" y="108"/>
      </p:cViewPr>
      <p:guideLst>
        <p:guide orient="horz" pos="3107"/>
        <p:guide pos="2138"/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FADE3-B6F1-4078-8912-E3A6B0A7BEA4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492130A-CCE1-406F-852B-3AEC5839897C}">
      <dgm:prSet phldrT="[텍스트]" custT="1"/>
      <dgm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dgm:spPr>
      <dgm:t>
        <a:bodyPr/>
        <a:lstStyle/>
        <a:p>
          <a:pPr algn="ctr" latinLnBrk="1"/>
          <a:r>
            <a:rPr lang="en-US" altLang="ko-KR" sz="1000" b="1" dirty="0" err="1">
              <a:solidFill>
                <a:schemeClr val="tx1"/>
              </a:solidFill>
              <a:latin typeface="현대산스 Text" panose="020B0600000101010101" pitchFamily="50" charset="-127"/>
              <a:ea typeface="현대산스 Text" panose="020B0600000101010101" pitchFamily="50" charset="-127"/>
            </a:rPr>
            <a:t>customerss</a:t>
          </a:r>
          <a:r>
            <a:rPr lang="en-US" altLang="ko-KR" sz="1000" b="1" dirty="0">
              <a:solidFill>
                <a:schemeClr val="tx1"/>
              </a:solidFill>
              <a:latin typeface="현대산스 Text" panose="020B0600000101010101" pitchFamily="50" charset="-127"/>
              <a:ea typeface="현대산스 Text" panose="020B0600000101010101" pitchFamily="50" charset="-127"/>
            </a:rPr>
            <a:t> Info</a:t>
          </a:r>
          <a:endParaRPr lang="ko-KR" altLang="en-US" sz="1000" b="1" dirty="0">
            <a:solidFill>
              <a:schemeClr val="tx1"/>
            </a:solidFill>
            <a:latin typeface="현대산스 Text" panose="020B0600000101010101" pitchFamily="50" charset="-127"/>
            <a:ea typeface="현대산스 Text" panose="020B0600000101010101" pitchFamily="50" charset="-127"/>
          </a:endParaRPr>
        </a:p>
      </dgm:t>
    </dgm:pt>
    <dgm:pt modelId="{FD14602C-DA25-457E-9061-55431E68D2BF}" type="sibTrans" cxnId="{847ACCAF-C1B8-4626-AA1E-731D51002B21}">
      <dgm:prSet/>
      <dgm:spPr/>
      <dgm:t>
        <a:bodyPr/>
        <a:lstStyle/>
        <a:p>
          <a:pPr algn="ctr" latinLnBrk="1"/>
          <a:endParaRPr lang="ko-KR" altLang="en-US" sz="1000" b="1">
            <a:solidFill>
              <a:schemeClr val="tx1"/>
            </a:solidFill>
            <a:latin typeface="현대산스 Text" panose="020B0600000101010101" pitchFamily="50" charset="-127"/>
            <a:ea typeface="현대산스 Text" panose="020B0600000101010101" pitchFamily="50" charset="-127"/>
          </a:endParaRPr>
        </a:p>
      </dgm:t>
    </dgm:pt>
    <dgm:pt modelId="{7270CF25-FAD4-49C1-B5E2-C59E72C5570D}" type="parTrans" cxnId="{847ACCAF-C1B8-4626-AA1E-731D51002B21}">
      <dgm:prSet/>
      <dgm:spPr/>
      <dgm:t>
        <a:bodyPr/>
        <a:lstStyle/>
        <a:p>
          <a:pPr algn="ctr" latinLnBrk="1"/>
          <a:endParaRPr lang="ko-KR" altLang="en-US" sz="1000" b="1">
            <a:solidFill>
              <a:schemeClr val="tx1"/>
            </a:solidFill>
            <a:latin typeface="현대산스 Text" panose="020B0600000101010101" pitchFamily="50" charset="-127"/>
            <a:ea typeface="현대산스 Text" panose="020B0600000101010101" pitchFamily="50" charset="-127"/>
          </a:endParaRPr>
        </a:p>
      </dgm:t>
    </dgm:pt>
    <dgm:pt modelId="{F16BCD85-ACE1-4329-9B4C-104B1879C8E0}">
      <dgm:prSet phldrT="[텍스트]" custT="1"/>
      <dgm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dgm:spPr>
      <dgm:t>
        <a:bodyPr/>
        <a:lstStyle/>
        <a:p>
          <a:pPr algn="ctr" latinLnBrk="1"/>
          <a:r>
            <a:rPr lang="en-US" altLang="ko-KR" sz="1000" b="1" dirty="0">
              <a:solidFill>
                <a:schemeClr val="tx1"/>
              </a:solidFill>
              <a:latin typeface="현대산스 Text" panose="020B0600000101010101" pitchFamily="50" charset="-127"/>
              <a:ea typeface="현대산스 Text" panose="020B0600000101010101" pitchFamily="50" charset="-127"/>
            </a:rPr>
            <a:t>Select Model</a:t>
          </a:r>
          <a:endParaRPr lang="ko-KR" altLang="en-US" sz="1000" b="1" dirty="0">
            <a:solidFill>
              <a:schemeClr val="tx1"/>
            </a:solidFill>
            <a:latin typeface="현대산스 Text" panose="020B0600000101010101" pitchFamily="50" charset="-127"/>
            <a:ea typeface="현대산스 Text" panose="020B0600000101010101" pitchFamily="50" charset="-127"/>
          </a:endParaRPr>
        </a:p>
      </dgm:t>
    </dgm:pt>
    <dgm:pt modelId="{335CAF51-6122-4111-9C38-0BA682D3CFF8}" type="sibTrans" cxnId="{C1BF9B91-45EE-4920-9984-A4993B1FD4D2}">
      <dgm:prSet/>
      <dgm:spPr/>
      <dgm:t>
        <a:bodyPr/>
        <a:lstStyle/>
        <a:p>
          <a:pPr algn="ctr" latinLnBrk="1"/>
          <a:endParaRPr lang="ko-KR" altLang="en-US" sz="1000" b="1">
            <a:solidFill>
              <a:schemeClr val="tx1"/>
            </a:solidFill>
            <a:latin typeface="현대산스 Text" panose="020B0600000101010101" pitchFamily="50" charset="-127"/>
            <a:ea typeface="현대산스 Text" panose="020B0600000101010101" pitchFamily="50" charset="-127"/>
          </a:endParaRPr>
        </a:p>
      </dgm:t>
    </dgm:pt>
    <dgm:pt modelId="{EE2A5F83-8BF2-417F-BB66-66B92AD23577}" type="parTrans" cxnId="{C1BF9B91-45EE-4920-9984-A4993B1FD4D2}">
      <dgm:prSet/>
      <dgm:spPr/>
      <dgm:t>
        <a:bodyPr/>
        <a:lstStyle/>
        <a:p>
          <a:pPr algn="ctr" latinLnBrk="1"/>
          <a:endParaRPr lang="ko-KR" altLang="en-US" sz="1000" b="1">
            <a:solidFill>
              <a:schemeClr val="tx1"/>
            </a:solidFill>
            <a:latin typeface="현대산스 Text" panose="020B0600000101010101" pitchFamily="50" charset="-127"/>
            <a:ea typeface="현대산스 Text" panose="020B0600000101010101" pitchFamily="50" charset="-127"/>
          </a:endParaRPr>
        </a:p>
      </dgm:t>
    </dgm:pt>
    <dgm:pt modelId="{CD19B5C1-EF2E-46B3-A0B3-0C03B42F335A}">
      <dgm:prSet phldrT="[텍스트]" custT="1"/>
      <dgm:spPr>
        <a:solidFill>
          <a:srgbClr val="0033CC"/>
        </a:solidFill>
        <a:ln w="9525">
          <a:solidFill>
            <a:schemeClr val="bg1">
              <a:lumMod val="50000"/>
            </a:schemeClr>
          </a:solidFill>
        </a:ln>
      </dgm:spPr>
      <dgm:t>
        <a:bodyPr/>
        <a:lstStyle/>
        <a:p>
          <a:pPr algn="ctr" latinLnBrk="1"/>
          <a:r>
            <a:rPr lang="en-US" altLang="ko-KR" sz="1000" b="1" dirty="0">
              <a:solidFill>
                <a:schemeClr val="bg1"/>
              </a:solidFill>
              <a:latin typeface="현대산스 Text" panose="020B0600000101010101" pitchFamily="50" charset="-127"/>
              <a:ea typeface="현대산스 Text" panose="020B0600000101010101" pitchFamily="50" charset="-127"/>
            </a:rPr>
            <a:t>Select a Staff</a:t>
          </a:r>
          <a:endParaRPr lang="ko-KR" altLang="en-US" sz="1000" b="1" dirty="0">
            <a:solidFill>
              <a:schemeClr val="bg1"/>
            </a:solidFill>
            <a:latin typeface="현대산스 Text" panose="020B0600000101010101" pitchFamily="50" charset="-127"/>
            <a:ea typeface="현대산스 Text" panose="020B0600000101010101" pitchFamily="50" charset="-127"/>
          </a:endParaRPr>
        </a:p>
      </dgm:t>
    </dgm:pt>
    <dgm:pt modelId="{7C30B630-8B27-43E7-B385-5076236EE7E5}" type="sibTrans" cxnId="{33266CC8-581E-4A9C-82A4-00DF40CBDAE1}">
      <dgm:prSet/>
      <dgm:spPr/>
      <dgm:t>
        <a:bodyPr/>
        <a:lstStyle/>
        <a:p>
          <a:pPr algn="ctr" latinLnBrk="1"/>
          <a:endParaRPr lang="ko-KR" altLang="en-US" sz="1000" b="1">
            <a:solidFill>
              <a:schemeClr val="tx1"/>
            </a:solidFill>
            <a:latin typeface="현대산스 Text" panose="020B0600000101010101" pitchFamily="50" charset="-127"/>
            <a:ea typeface="현대산스 Text" panose="020B0600000101010101" pitchFamily="50" charset="-127"/>
          </a:endParaRPr>
        </a:p>
      </dgm:t>
    </dgm:pt>
    <dgm:pt modelId="{03E579D3-AA6D-47B7-9A89-FF03D3C49A09}" type="parTrans" cxnId="{33266CC8-581E-4A9C-82A4-00DF40CBDAE1}">
      <dgm:prSet/>
      <dgm:spPr/>
      <dgm:t>
        <a:bodyPr/>
        <a:lstStyle/>
        <a:p>
          <a:pPr algn="ctr" latinLnBrk="1"/>
          <a:endParaRPr lang="ko-KR" altLang="en-US" sz="1000" b="1">
            <a:solidFill>
              <a:schemeClr val="tx1"/>
            </a:solidFill>
            <a:latin typeface="현대산스 Text" panose="020B0600000101010101" pitchFamily="50" charset="-127"/>
            <a:ea typeface="현대산스 Text" panose="020B0600000101010101" pitchFamily="50" charset="-127"/>
          </a:endParaRPr>
        </a:p>
      </dgm:t>
    </dgm:pt>
    <dgm:pt modelId="{D8A8A557-21F1-4049-9CB2-A6984BCAB9DC}">
      <dgm:prSet phldrT="[텍스트]" custT="1"/>
      <dgm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dgm:spPr>
      <dgm:t>
        <a:bodyPr/>
        <a:lstStyle/>
        <a:p>
          <a:pPr algn="ctr" latinLnBrk="1"/>
          <a:r>
            <a:rPr lang="en-US" altLang="ko-KR" sz="1000" b="1" dirty="0">
              <a:solidFill>
                <a:schemeClr val="tx1"/>
              </a:solidFill>
              <a:latin typeface="현대산스 Text" panose="020B0600000101010101" pitchFamily="50" charset="-127"/>
              <a:ea typeface="현대산스 Text" panose="020B0600000101010101" pitchFamily="50" charset="-127"/>
            </a:rPr>
            <a:t>Appointment</a:t>
          </a:r>
          <a:endParaRPr lang="ko-KR" altLang="en-US" sz="1000" b="1" dirty="0">
            <a:solidFill>
              <a:schemeClr val="tx1"/>
            </a:solidFill>
            <a:latin typeface="현대산스 Text" panose="020B0600000101010101" pitchFamily="50" charset="-127"/>
            <a:ea typeface="현대산스 Text" panose="020B0600000101010101" pitchFamily="50" charset="-127"/>
          </a:endParaRPr>
        </a:p>
      </dgm:t>
    </dgm:pt>
    <dgm:pt modelId="{B7C20305-7E7C-4F2D-AFB1-39BF2CE3E075}" type="sibTrans" cxnId="{11306A11-84FD-492F-9193-FAA048DC5EA6}">
      <dgm:prSet/>
      <dgm:spPr/>
      <dgm:t>
        <a:bodyPr/>
        <a:lstStyle/>
        <a:p>
          <a:pPr algn="ctr" latinLnBrk="1"/>
          <a:endParaRPr lang="ko-KR" altLang="en-US" b="1">
            <a:latin typeface="현대산스 Text" panose="020B0600000101010101" pitchFamily="50" charset="-127"/>
            <a:ea typeface="현대산스 Text" panose="020B0600000101010101" pitchFamily="50" charset="-127"/>
          </a:endParaRPr>
        </a:p>
      </dgm:t>
    </dgm:pt>
    <dgm:pt modelId="{DDE13AF2-5795-4E30-9E9A-FE98DB635E08}" type="parTrans" cxnId="{11306A11-84FD-492F-9193-FAA048DC5EA6}">
      <dgm:prSet/>
      <dgm:spPr/>
      <dgm:t>
        <a:bodyPr/>
        <a:lstStyle/>
        <a:p>
          <a:pPr algn="ctr" latinLnBrk="1"/>
          <a:endParaRPr lang="ko-KR" altLang="en-US" b="1">
            <a:latin typeface="현대산스 Text" panose="020B0600000101010101" pitchFamily="50" charset="-127"/>
            <a:ea typeface="현대산스 Text" panose="020B0600000101010101" pitchFamily="50" charset="-127"/>
          </a:endParaRPr>
        </a:p>
      </dgm:t>
    </dgm:pt>
    <dgm:pt modelId="{50E1B559-2B89-45C7-B850-5D3CE7C4E7FB}" type="pres">
      <dgm:prSet presAssocID="{A4CFADE3-B6F1-4078-8912-E3A6B0A7BEA4}" presName="Name0" presStyleCnt="0">
        <dgm:presLayoutVars>
          <dgm:dir/>
          <dgm:resizeHandles val="exact"/>
        </dgm:presLayoutVars>
      </dgm:prSet>
      <dgm:spPr/>
    </dgm:pt>
    <dgm:pt modelId="{E1DE3032-4E2F-487C-AE53-B33C8D116D6E}" type="pres">
      <dgm:prSet presAssocID="{5492130A-CCE1-406F-852B-3AEC5839897C}" presName="parTxOnly" presStyleLbl="node1" presStyleIdx="0" presStyleCnt="4" custScaleY="63128" custLinFactNeighborY="-9026">
        <dgm:presLayoutVars>
          <dgm:bulletEnabled val="1"/>
        </dgm:presLayoutVars>
      </dgm:prSet>
      <dgm:spPr/>
    </dgm:pt>
    <dgm:pt modelId="{49B9D7C8-BC03-4997-8FD2-94BB4F9BC0BB}" type="pres">
      <dgm:prSet presAssocID="{FD14602C-DA25-457E-9061-55431E68D2BF}" presName="parSpace" presStyleCnt="0"/>
      <dgm:spPr/>
    </dgm:pt>
    <dgm:pt modelId="{D40D85F5-BCE0-402A-A80D-2B6007CB26C6}" type="pres">
      <dgm:prSet presAssocID="{F16BCD85-ACE1-4329-9B4C-104B1879C8E0}" presName="parTxOnly" presStyleLbl="node1" presStyleIdx="1" presStyleCnt="4" custScaleY="63128" custLinFactNeighborY="-9026">
        <dgm:presLayoutVars>
          <dgm:bulletEnabled val="1"/>
        </dgm:presLayoutVars>
      </dgm:prSet>
      <dgm:spPr/>
    </dgm:pt>
    <dgm:pt modelId="{C63B4EDC-3ADA-4629-9F56-DD15FA63A273}" type="pres">
      <dgm:prSet presAssocID="{335CAF51-6122-4111-9C38-0BA682D3CFF8}" presName="parSpace" presStyleCnt="0"/>
      <dgm:spPr/>
    </dgm:pt>
    <dgm:pt modelId="{02F81523-5E12-4C61-87C2-BA3733CDC145}" type="pres">
      <dgm:prSet presAssocID="{CD19B5C1-EF2E-46B3-A0B3-0C03B42F335A}" presName="parTxOnly" presStyleLbl="node1" presStyleIdx="2" presStyleCnt="4" custScaleY="63128">
        <dgm:presLayoutVars>
          <dgm:bulletEnabled val="1"/>
        </dgm:presLayoutVars>
      </dgm:prSet>
      <dgm:spPr/>
    </dgm:pt>
    <dgm:pt modelId="{D78E17BB-F7C3-47EB-B475-6C9AA21FD0EE}" type="pres">
      <dgm:prSet presAssocID="{7C30B630-8B27-43E7-B385-5076236EE7E5}" presName="parSpace" presStyleCnt="0"/>
      <dgm:spPr/>
    </dgm:pt>
    <dgm:pt modelId="{366C38F3-6BDB-40F6-B827-B49FC825D186}" type="pres">
      <dgm:prSet presAssocID="{D8A8A557-21F1-4049-9CB2-A6984BCAB9D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11306A11-84FD-492F-9193-FAA048DC5EA6}" srcId="{A4CFADE3-B6F1-4078-8912-E3A6B0A7BEA4}" destId="{D8A8A557-21F1-4049-9CB2-A6984BCAB9DC}" srcOrd="3" destOrd="0" parTransId="{DDE13AF2-5795-4E30-9E9A-FE98DB635E08}" sibTransId="{B7C20305-7E7C-4F2D-AFB1-39BF2CE3E075}"/>
    <dgm:cxn modelId="{03A6B412-3FBC-4645-9369-6F689EB0804B}" type="presOf" srcId="{D8A8A557-21F1-4049-9CB2-A6984BCAB9DC}" destId="{366C38F3-6BDB-40F6-B827-B49FC825D186}" srcOrd="0" destOrd="0" presId="urn:microsoft.com/office/officeart/2005/8/layout/hChevron3"/>
    <dgm:cxn modelId="{A84F1033-FBA4-4864-9E11-DC5F5129B9BE}" type="presOf" srcId="{5492130A-CCE1-406F-852B-3AEC5839897C}" destId="{E1DE3032-4E2F-487C-AE53-B33C8D116D6E}" srcOrd="0" destOrd="0" presId="urn:microsoft.com/office/officeart/2005/8/layout/hChevron3"/>
    <dgm:cxn modelId="{2A52844E-D257-48C6-BB0C-A8C49CFF6A9B}" type="presOf" srcId="{F16BCD85-ACE1-4329-9B4C-104B1879C8E0}" destId="{D40D85F5-BCE0-402A-A80D-2B6007CB26C6}" srcOrd="0" destOrd="0" presId="urn:microsoft.com/office/officeart/2005/8/layout/hChevron3"/>
    <dgm:cxn modelId="{C1BF9B91-45EE-4920-9984-A4993B1FD4D2}" srcId="{A4CFADE3-B6F1-4078-8912-E3A6B0A7BEA4}" destId="{F16BCD85-ACE1-4329-9B4C-104B1879C8E0}" srcOrd="1" destOrd="0" parTransId="{EE2A5F83-8BF2-417F-BB66-66B92AD23577}" sibTransId="{335CAF51-6122-4111-9C38-0BA682D3CFF8}"/>
    <dgm:cxn modelId="{847ACCAF-C1B8-4626-AA1E-731D51002B21}" srcId="{A4CFADE3-B6F1-4078-8912-E3A6B0A7BEA4}" destId="{5492130A-CCE1-406F-852B-3AEC5839897C}" srcOrd="0" destOrd="0" parTransId="{7270CF25-FAD4-49C1-B5E2-C59E72C5570D}" sibTransId="{FD14602C-DA25-457E-9061-55431E68D2BF}"/>
    <dgm:cxn modelId="{33266CC8-581E-4A9C-82A4-00DF40CBDAE1}" srcId="{A4CFADE3-B6F1-4078-8912-E3A6B0A7BEA4}" destId="{CD19B5C1-EF2E-46B3-A0B3-0C03B42F335A}" srcOrd="2" destOrd="0" parTransId="{03E579D3-AA6D-47B7-9A89-FF03D3C49A09}" sibTransId="{7C30B630-8B27-43E7-B385-5076236EE7E5}"/>
    <dgm:cxn modelId="{9D7154EB-DFAF-4944-A697-B38AF296ABE3}" type="presOf" srcId="{A4CFADE3-B6F1-4078-8912-E3A6B0A7BEA4}" destId="{50E1B559-2B89-45C7-B850-5D3CE7C4E7FB}" srcOrd="0" destOrd="0" presId="urn:microsoft.com/office/officeart/2005/8/layout/hChevron3"/>
    <dgm:cxn modelId="{EACF5DF7-CCF2-431E-B889-B07540347207}" type="presOf" srcId="{CD19B5C1-EF2E-46B3-A0B3-0C03B42F335A}" destId="{02F81523-5E12-4C61-87C2-BA3733CDC145}" srcOrd="0" destOrd="0" presId="urn:microsoft.com/office/officeart/2005/8/layout/hChevron3"/>
    <dgm:cxn modelId="{E81B02FA-754B-4BB5-B4F3-41AB75DC792E}" type="presParOf" srcId="{50E1B559-2B89-45C7-B850-5D3CE7C4E7FB}" destId="{E1DE3032-4E2F-487C-AE53-B33C8D116D6E}" srcOrd="0" destOrd="0" presId="urn:microsoft.com/office/officeart/2005/8/layout/hChevron3"/>
    <dgm:cxn modelId="{0EE22A2A-ECCF-4D39-A086-69153468DF9F}" type="presParOf" srcId="{50E1B559-2B89-45C7-B850-5D3CE7C4E7FB}" destId="{49B9D7C8-BC03-4997-8FD2-94BB4F9BC0BB}" srcOrd="1" destOrd="0" presId="urn:microsoft.com/office/officeart/2005/8/layout/hChevron3"/>
    <dgm:cxn modelId="{F1C6551B-AD13-4F6E-AD50-2067162A5AB7}" type="presParOf" srcId="{50E1B559-2B89-45C7-B850-5D3CE7C4E7FB}" destId="{D40D85F5-BCE0-402A-A80D-2B6007CB26C6}" srcOrd="2" destOrd="0" presId="urn:microsoft.com/office/officeart/2005/8/layout/hChevron3"/>
    <dgm:cxn modelId="{047C27CA-E07F-4482-B3D7-9D98AB5B3B85}" type="presParOf" srcId="{50E1B559-2B89-45C7-B850-5D3CE7C4E7FB}" destId="{C63B4EDC-3ADA-4629-9F56-DD15FA63A273}" srcOrd="3" destOrd="0" presId="urn:microsoft.com/office/officeart/2005/8/layout/hChevron3"/>
    <dgm:cxn modelId="{607531B9-FC81-49AE-8298-2793574B8C3C}" type="presParOf" srcId="{50E1B559-2B89-45C7-B850-5D3CE7C4E7FB}" destId="{02F81523-5E12-4C61-87C2-BA3733CDC145}" srcOrd="4" destOrd="0" presId="urn:microsoft.com/office/officeart/2005/8/layout/hChevron3"/>
    <dgm:cxn modelId="{7A35AA77-3A2A-4A54-A06B-A09A82BD1A79}" type="presParOf" srcId="{50E1B559-2B89-45C7-B850-5D3CE7C4E7FB}" destId="{D78E17BB-F7C3-47EB-B475-6C9AA21FD0EE}" srcOrd="5" destOrd="0" presId="urn:microsoft.com/office/officeart/2005/8/layout/hChevron3"/>
    <dgm:cxn modelId="{B7CAF044-309A-4F0C-8B09-8809C5314EE0}" type="presParOf" srcId="{50E1B559-2B89-45C7-B850-5D3CE7C4E7FB}" destId="{366C38F3-6BDB-40F6-B827-B49FC825D186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E3032-4E2F-487C-AE53-B33C8D116D6E}">
      <dsp:nvSpPr>
        <dsp:cNvPr id="0" name=""/>
        <dsp:cNvSpPr/>
      </dsp:nvSpPr>
      <dsp:spPr>
        <a:xfrm>
          <a:off x="1562" y="0"/>
          <a:ext cx="1567438" cy="252000"/>
        </a:xfrm>
        <a:prstGeom prst="homePlate">
          <a:avLst/>
        </a:prstGeom>
        <a:solidFill>
          <a:schemeClr val="bg1"/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 err="1">
              <a:solidFill>
                <a:schemeClr val="tx1"/>
              </a:solidFill>
              <a:latin typeface="현대산스 Text" panose="020B0600000101010101" pitchFamily="50" charset="-127"/>
              <a:ea typeface="현대산스 Text" panose="020B0600000101010101" pitchFamily="50" charset="-127"/>
            </a:rPr>
            <a:t>customerss</a:t>
          </a:r>
          <a:r>
            <a:rPr lang="en-US" altLang="ko-KR" sz="1000" b="1" kern="1200" dirty="0">
              <a:solidFill>
                <a:schemeClr val="tx1"/>
              </a:solidFill>
              <a:latin typeface="현대산스 Text" panose="020B0600000101010101" pitchFamily="50" charset="-127"/>
              <a:ea typeface="현대산스 Text" panose="020B0600000101010101" pitchFamily="50" charset="-127"/>
            </a:rPr>
            <a:t> Info</a:t>
          </a:r>
          <a:endParaRPr lang="ko-KR" altLang="en-US" sz="1000" b="1" kern="1200" dirty="0">
            <a:solidFill>
              <a:schemeClr val="tx1"/>
            </a:solidFill>
            <a:latin typeface="현대산스 Text" panose="020B0600000101010101" pitchFamily="50" charset="-127"/>
            <a:ea typeface="현대산스 Text" panose="020B0600000101010101" pitchFamily="50" charset="-127"/>
          </a:endParaRPr>
        </a:p>
      </dsp:txBody>
      <dsp:txXfrm>
        <a:off x="1562" y="0"/>
        <a:ext cx="1504438" cy="252000"/>
      </dsp:txXfrm>
    </dsp:sp>
    <dsp:sp modelId="{D40D85F5-BCE0-402A-A80D-2B6007CB26C6}">
      <dsp:nvSpPr>
        <dsp:cNvPr id="0" name=""/>
        <dsp:cNvSpPr/>
      </dsp:nvSpPr>
      <dsp:spPr>
        <a:xfrm>
          <a:off x="1255513" y="0"/>
          <a:ext cx="1567438" cy="252000"/>
        </a:xfrm>
        <a:prstGeom prst="chevron">
          <a:avLst/>
        </a:prstGeom>
        <a:solidFill>
          <a:schemeClr val="bg1"/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tx1"/>
              </a:solidFill>
              <a:latin typeface="현대산스 Text" panose="020B0600000101010101" pitchFamily="50" charset="-127"/>
              <a:ea typeface="현대산스 Text" panose="020B0600000101010101" pitchFamily="50" charset="-127"/>
            </a:rPr>
            <a:t>Select Model</a:t>
          </a:r>
          <a:endParaRPr lang="ko-KR" altLang="en-US" sz="1000" b="1" kern="1200" dirty="0">
            <a:solidFill>
              <a:schemeClr val="tx1"/>
            </a:solidFill>
            <a:latin typeface="현대산스 Text" panose="020B0600000101010101" pitchFamily="50" charset="-127"/>
            <a:ea typeface="현대산스 Text" panose="020B0600000101010101" pitchFamily="50" charset="-127"/>
          </a:endParaRPr>
        </a:p>
      </dsp:txBody>
      <dsp:txXfrm>
        <a:off x="1381513" y="0"/>
        <a:ext cx="1315438" cy="252000"/>
      </dsp:txXfrm>
    </dsp:sp>
    <dsp:sp modelId="{02F81523-5E12-4C61-87C2-BA3733CDC145}">
      <dsp:nvSpPr>
        <dsp:cNvPr id="0" name=""/>
        <dsp:cNvSpPr/>
      </dsp:nvSpPr>
      <dsp:spPr>
        <a:xfrm>
          <a:off x="2509464" y="0"/>
          <a:ext cx="1567438" cy="252000"/>
        </a:xfrm>
        <a:prstGeom prst="chevron">
          <a:avLst/>
        </a:prstGeom>
        <a:solidFill>
          <a:srgbClr val="0033CC"/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bg1"/>
              </a:solidFill>
              <a:latin typeface="현대산스 Text" panose="020B0600000101010101" pitchFamily="50" charset="-127"/>
              <a:ea typeface="현대산스 Text" panose="020B0600000101010101" pitchFamily="50" charset="-127"/>
            </a:rPr>
            <a:t>Select a Staff</a:t>
          </a:r>
          <a:endParaRPr lang="ko-KR" altLang="en-US" sz="1000" b="1" kern="1200" dirty="0">
            <a:solidFill>
              <a:schemeClr val="bg1"/>
            </a:solidFill>
            <a:latin typeface="현대산스 Text" panose="020B0600000101010101" pitchFamily="50" charset="-127"/>
            <a:ea typeface="현대산스 Text" panose="020B0600000101010101" pitchFamily="50" charset="-127"/>
          </a:endParaRPr>
        </a:p>
      </dsp:txBody>
      <dsp:txXfrm>
        <a:off x="2635464" y="0"/>
        <a:ext cx="1315438" cy="252000"/>
      </dsp:txXfrm>
    </dsp:sp>
    <dsp:sp modelId="{366C38F3-6BDB-40F6-B827-B49FC825D186}">
      <dsp:nvSpPr>
        <dsp:cNvPr id="0" name=""/>
        <dsp:cNvSpPr/>
      </dsp:nvSpPr>
      <dsp:spPr>
        <a:xfrm>
          <a:off x="3763415" y="0"/>
          <a:ext cx="1567438" cy="252000"/>
        </a:xfrm>
        <a:prstGeom prst="chevron">
          <a:avLst/>
        </a:prstGeom>
        <a:solidFill>
          <a:schemeClr val="bg1"/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tx1"/>
              </a:solidFill>
              <a:latin typeface="현대산스 Text" panose="020B0600000101010101" pitchFamily="50" charset="-127"/>
              <a:ea typeface="현대산스 Text" panose="020B0600000101010101" pitchFamily="50" charset="-127"/>
            </a:rPr>
            <a:t>Appointment</a:t>
          </a:r>
          <a:endParaRPr lang="ko-KR" altLang="en-US" sz="1000" b="1" kern="1200" dirty="0">
            <a:solidFill>
              <a:schemeClr val="tx1"/>
            </a:solidFill>
            <a:latin typeface="현대산스 Text" panose="020B0600000101010101" pitchFamily="50" charset="-127"/>
            <a:ea typeface="현대산스 Text" panose="020B0600000101010101" pitchFamily="50" charset="-127"/>
          </a:endParaRPr>
        </a:p>
      </dsp:txBody>
      <dsp:txXfrm>
        <a:off x="3889415" y="0"/>
        <a:ext cx="1315438" cy="25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3" tIns="45861" rIns="91723" bIns="45861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현대산스 Text" panose="020B0600000101010101" pitchFamily="50" charset="-127"/>
              <a:ea typeface="현대산스 Text" panose="020B0600000101010101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2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3" tIns="45861" rIns="91723" bIns="45861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현대산스 Text" panose="020B0600000101010101" pitchFamily="50" charset="-127"/>
              <a:ea typeface="현대산스 Text" panose="020B0600000101010101" pitchFamily="50" charset="-127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1815"/>
            <a:ext cx="2946400" cy="496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3" tIns="45861" rIns="91723" bIns="45861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현대산스 Text" panose="020B0600000101010101" pitchFamily="50" charset="-127"/>
              <a:ea typeface="현대산스 Text" panose="020B0600000101010101" pitchFamily="50" charset="-127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815"/>
            <a:ext cx="2946400" cy="496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3" tIns="45861" rIns="91723" bIns="45861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ABE85DD-E679-44A5-9DF2-384ECE4EF7F5}" type="slidenum">
              <a:rPr lang="en-US" altLang="ko-KR">
                <a:latin typeface="현대산스 Text" panose="020B0600000101010101" pitchFamily="50" charset="-127"/>
                <a:ea typeface="현대산스 Text" panose="020B0600000101010101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현대산스 Text" panose="020B0600000101010101" pitchFamily="50" charset="-127"/>
              <a:ea typeface="현대산스 Tex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500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6400" cy="496411"/>
          </a:xfrm>
          <a:prstGeom prst="rect">
            <a:avLst/>
          </a:prstGeom>
        </p:spPr>
        <p:txBody>
          <a:bodyPr vert="horz" lIns="91723" tIns="45861" rIns="91723" bIns="45861" rtlCol="0"/>
          <a:lstStyle>
            <a:lvl1pPr algn="l" eaLnBrk="1" latinLnBrk="1" hangingPunct="1">
              <a:defRPr sz="1200">
                <a:latin typeface="현대산스 Text" panose="020B0600000101010101" pitchFamily="50" charset="-127"/>
                <a:ea typeface="현대산스 Text" panose="020B0600000101010101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2"/>
            <a:ext cx="2946400" cy="496411"/>
          </a:xfrm>
          <a:prstGeom prst="rect">
            <a:avLst/>
          </a:prstGeom>
        </p:spPr>
        <p:txBody>
          <a:bodyPr vert="horz" lIns="91723" tIns="45861" rIns="91723" bIns="45861" rtlCol="0"/>
          <a:lstStyle>
            <a:lvl1pPr algn="r" eaLnBrk="1" latinLnBrk="1" hangingPunct="1">
              <a:defRPr sz="1200">
                <a:latin typeface="현대산스 Text" panose="020B0600000101010101" pitchFamily="50" charset="-127"/>
                <a:ea typeface="현대산스 Text" panose="020B0600000101010101" pitchFamily="50" charset="-127"/>
              </a:defRPr>
            </a:lvl1pPr>
          </a:lstStyle>
          <a:p>
            <a:pPr>
              <a:defRPr/>
            </a:pPr>
            <a:fld id="{5A0D2681-BE67-48AF-A141-BD519B9FCAF9}" type="datetimeFigureOut">
              <a:rPr lang="ko-KR" altLang="en-US" smtClean="0"/>
              <a:pPr>
                <a:defRPr/>
              </a:pPr>
              <a:t>2020-10-16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04825" y="744538"/>
            <a:ext cx="57880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23" tIns="45861" rIns="91723" bIns="45861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16706"/>
            <a:ext cx="5438775" cy="4467701"/>
          </a:xfrm>
          <a:prstGeom prst="rect">
            <a:avLst/>
          </a:prstGeom>
        </p:spPr>
        <p:txBody>
          <a:bodyPr vert="horz" lIns="91723" tIns="45861" rIns="91723" bIns="45861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219"/>
            <a:ext cx="2946400" cy="496411"/>
          </a:xfrm>
          <a:prstGeom prst="rect">
            <a:avLst/>
          </a:prstGeom>
        </p:spPr>
        <p:txBody>
          <a:bodyPr vert="horz" lIns="91723" tIns="45861" rIns="91723" bIns="45861" rtlCol="0" anchor="b"/>
          <a:lstStyle>
            <a:lvl1pPr algn="l" eaLnBrk="1" latinLnBrk="1" hangingPunct="1">
              <a:defRPr sz="1200">
                <a:latin typeface="현대산스 Text" panose="020B0600000101010101" pitchFamily="50" charset="-127"/>
                <a:ea typeface="현대산스 Text" panose="020B0600000101010101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30219"/>
            <a:ext cx="2946400" cy="496411"/>
          </a:xfrm>
          <a:prstGeom prst="rect">
            <a:avLst/>
          </a:prstGeom>
        </p:spPr>
        <p:txBody>
          <a:bodyPr vert="horz" wrap="square" lIns="91723" tIns="45861" rIns="91723" bIns="45861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현대산스 Text" panose="020B0600000101010101" pitchFamily="50" charset="-127"/>
                <a:ea typeface="현대산스 Text" panose="020B0600000101010101" pitchFamily="50" charset="-127"/>
              </a:defRPr>
            </a:lvl1pPr>
          </a:lstStyle>
          <a:p>
            <a:pPr>
              <a:defRPr/>
            </a:pPr>
            <a:fld id="{F589911D-16AF-4EE7-8943-16D38E1D1295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442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현대산스 Text" panose="020B0600000101010101" pitchFamily="50" charset="-127"/>
        <a:ea typeface="현대산스 Text" panose="020B0600000101010101" pitchFamily="50" charset="-127"/>
        <a:cs typeface="+mn-cs"/>
      </a:defRPr>
    </a:lvl1pPr>
    <a:lvl2pPr marL="4556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현대산스 Text" panose="020B0600000101010101" pitchFamily="50" charset="-127"/>
        <a:ea typeface="현대산스 Text" panose="020B0600000101010101" pitchFamily="50" charset="-127"/>
        <a:cs typeface="+mn-cs"/>
      </a:defRPr>
    </a:lvl2pPr>
    <a:lvl3pPr marL="9128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현대산스 Text" panose="020B0600000101010101" pitchFamily="50" charset="-127"/>
        <a:ea typeface="현대산스 Text" panose="020B0600000101010101" pitchFamily="50" charset="-127"/>
        <a:cs typeface="+mn-cs"/>
      </a:defRPr>
    </a:lvl3pPr>
    <a:lvl4pPr marL="13700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현대산스 Text" panose="020B0600000101010101" pitchFamily="50" charset="-127"/>
        <a:ea typeface="현대산스 Text" panose="020B0600000101010101" pitchFamily="50" charset="-127"/>
        <a:cs typeface="+mn-cs"/>
      </a:defRPr>
    </a:lvl4pPr>
    <a:lvl5pPr marL="18272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현대산스 Text" panose="020B0600000101010101" pitchFamily="50" charset="-127"/>
        <a:ea typeface="현대산스 Text" panose="020B0600000101010101" pitchFamily="50" charset="-127"/>
        <a:cs typeface="+mn-cs"/>
      </a:defRPr>
    </a:lvl5pPr>
    <a:lvl6pPr marL="2285827" algn="l" defTabSz="914331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3" algn="l" defTabSz="914331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58" algn="l" defTabSz="914331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4" algn="l" defTabSz="914331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6" Type="http://schemas.openxmlformats.org/officeDocument/2006/relationships/tags" Target="../tags/tag45.xml"/><Relationship Id="rId21" Type="http://schemas.openxmlformats.org/officeDocument/2006/relationships/tags" Target="../tags/tag40.xml"/><Relationship Id="rId34" Type="http://schemas.openxmlformats.org/officeDocument/2006/relationships/tags" Target="../tags/tag53.xml"/><Relationship Id="rId42" Type="http://schemas.openxmlformats.org/officeDocument/2006/relationships/tags" Target="../tags/tag61.xml"/><Relationship Id="rId47" Type="http://schemas.openxmlformats.org/officeDocument/2006/relationships/tags" Target="../tags/tag66.xml"/><Relationship Id="rId50" Type="http://schemas.openxmlformats.org/officeDocument/2006/relationships/tags" Target="../tags/tag69.xml"/><Relationship Id="rId55" Type="http://schemas.openxmlformats.org/officeDocument/2006/relationships/tags" Target="../tags/tag74.xml"/><Relationship Id="rId63" Type="http://schemas.openxmlformats.org/officeDocument/2006/relationships/diagramData" Target="../diagrams/data1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9" Type="http://schemas.openxmlformats.org/officeDocument/2006/relationships/tags" Target="../tags/tag48.xml"/><Relationship Id="rId11" Type="http://schemas.openxmlformats.org/officeDocument/2006/relationships/tags" Target="../tags/tag30.xml"/><Relationship Id="rId24" Type="http://schemas.openxmlformats.org/officeDocument/2006/relationships/tags" Target="../tags/tag43.xml"/><Relationship Id="rId32" Type="http://schemas.openxmlformats.org/officeDocument/2006/relationships/tags" Target="../tags/tag51.xml"/><Relationship Id="rId37" Type="http://schemas.openxmlformats.org/officeDocument/2006/relationships/tags" Target="../tags/tag56.xml"/><Relationship Id="rId40" Type="http://schemas.openxmlformats.org/officeDocument/2006/relationships/tags" Target="../tags/tag59.xml"/><Relationship Id="rId45" Type="http://schemas.openxmlformats.org/officeDocument/2006/relationships/tags" Target="../tags/tag64.xml"/><Relationship Id="rId53" Type="http://schemas.openxmlformats.org/officeDocument/2006/relationships/tags" Target="../tags/tag72.xml"/><Relationship Id="rId58" Type="http://schemas.openxmlformats.org/officeDocument/2006/relationships/tags" Target="../tags/tag77.xml"/><Relationship Id="rId66" Type="http://schemas.openxmlformats.org/officeDocument/2006/relationships/diagramColors" Target="../diagrams/colors1.xml"/><Relationship Id="rId5" Type="http://schemas.openxmlformats.org/officeDocument/2006/relationships/tags" Target="../tags/tag24.xml"/><Relationship Id="rId61" Type="http://schemas.openxmlformats.org/officeDocument/2006/relationships/tags" Target="../tags/tag80.xml"/><Relationship Id="rId19" Type="http://schemas.openxmlformats.org/officeDocument/2006/relationships/tags" Target="../tags/tag38.xml"/><Relationship Id="rId14" Type="http://schemas.openxmlformats.org/officeDocument/2006/relationships/tags" Target="../tags/tag33.xml"/><Relationship Id="rId22" Type="http://schemas.openxmlformats.org/officeDocument/2006/relationships/tags" Target="../tags/tag41.xml"/><Relationship Id="rId27" Type="http://schemas.openxmlformats.org/officeDocument/2006/relationships/tags" Target="../tags/tag46.xml"/><Relationship Id="rId30" Type="http://schemas.openxmlformats.org/officeDocument/2006/relationships/tags" Target="../tags/tag49.xml"/><Relationship Id="rId35" Type="http://schemas.openxmlformats.org/officeDocument/2006/relationships/tags" Target="../tags/tag54.xml"/><Relationship Id="rId43" Type="http://schemas.openxmlformats.org/officeDocument/2006/relationships/tags" Target="../tags/tag62.xml"/><Relationship Id="rId48" Type="http://schemas.openxmlformats.org/officeDocument/2006/relationships/tags" Target="../tags/tag67.xml"/><Relationship Id="rId56" Type="http://schemas.openxmlformats.org/officeDocument/2006/relationships/tags" Target="../tags/tag75.xml"/><Relationship Id="rId64" Type="http://schemas.openxmlformats.org/officeDocument/2006/relationships/diagramLayout" Target="../diagrams/layout1.xml"/><Relationship Id="rId8" Type="http://schemas.openxmlformats.org/officeDocument/2006/relationships/tags" Target="../tags/tag27.xml"/><Relationship Id="rId51" Type="http://schemas.openxmlformats.org/officeDocument/2006/relationships/tags" Target="../tags/tag70.xml"/><Relationship Id="rId3" Type="http://schemas.openxmlformats.org/officeDocument/2006/relationships/tags" Target="../tags/tag22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5" Type="http://schemas.openxmlformats.org/officeDocument/2006/relationships/tags" Target="../tags/tag44.xml"/><Relationship Id="rId33" Type="http://schemas.openxmlformats.org/officeDocument/2006/relationships/tags" Target="../tags/tag52.xml"/><Relationship Id="rId38" Type="http://schemas.openxmlformats.org/officeDocument/2006/relationships/tags" Target="../tags/tag57.xml"/><Relationship Id="rId46" Type="http://schemas.openxmlformats.org/officeDocument/2006/relationships/tags" Target="../tags/tag65.xml"/><Relationship Id="rId59" Type="http://schemas.openxmlformats.org/officeDocument/2006/relationships/tags" Target="../tags/tag78.xml"/><Relationship Id="rId67" Type="http://schemas.microsoft.com/office/2007/relationships/diagramDrawing" Target="../diagrams/drawing1.xml"/><Relationship Id="rId20" Type="http://schemas.openxmlformats.org/officeDocument/2006/relationships/tags" Target="../tags/tag39.xml"/><Relationship Id="rId41" Type="http://schemas.openxmlformats.org/officeDocument/2006/relationships/tags" Target="../tags/tag60.xml"/><Relationship Id="rId54" Type="http://schemas.openxmlformats.org/officeDocument/2006/relationships/tags" Target="../tags/tag73.xml"/><Relationship Id="rId6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5" Type="http://schemas.openxmlformats.org/officeDocument/2006/relationships/tags" Target="../tags/tag34.xml"/><Relationship Id="rId23" Type="http://schemas.openxmlformats.org/officeDocument/2006/relationships/tags" Target="../tags/tag42.xml"/><Relationship Id="rId28" Type="http://schemas.openxmlformats.org/officeDocument/2006/relationships/tags" Target="../tags/tag47.xml"/><Relationship Id="rId36" Type="http://schemas.openxmlformats.org/officeDocument/2006/relationships/tags" Target="../tags/tag55.xml"/><Relationship Id="rId49" Type="http://schemas.openxmlformats.org/officeDocument/2006/relationships/tags" Target="../tags/tag68.xml"/><Relationship Id="rId57" Type="http://schemas.openxmlformats.org/officeDocument/2006/relationships/tags" Target="../tags/tag76.xml"/><Relationship Id="rId10" Type="http://schemas.openxmlformats.org/officeDocument/2006/relationships/tags" Target="../tags/tag29.xml"/><Relationship Id="rId31" Type="http://schemas.openxmlformats.org/officeDocument/2006/relationships/tags" Target="../tags/tag50.xml"/><Relationship Id="rId44" Type="http://schemas.openxmlformats.org/officeDocument/2006/relationships/tags" Target="../tags/tag63.xml"/><Relationship Id="rId52" Type="http://schemas.openxmlformats.org/officeDocument/2006/relationships/tags" Target="../tags/tag71.xml"/><Relationship Id="rId60" Type="http://schemas.openxmlformats.org/officeDocument/2006/relationships/tags" Target="../tags/tag79.xml"/><Relationship Id="rId65" Type="http://schemas.openxmlformats.org/officeDocument/2006/relationships/diagramQuickStyle" Target="../diagrams/quickStyle1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39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" Type="http://schemas.openxmlformats.org/officeDocument/2006/relationships/tags" Target="../tags/tag83.xml"/><Relationship Id="rId21" Type="http://schemas.openxmlformats.org/officeDocument/2006/relationships/tags" Target="../tags/tag101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slideMaster" Target="../slideMasters/slideMaster1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tags" Target="../tags/tag100.xml"/><Relationship Id="rId29" Type="http://schemas.openxmlformats.org/officeDocument/2006/relationships/tags" Target="../tags/tag109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tags" Target="../tags/tag112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tags" Target="../tags/tag111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8" Type="http://schemas.openxmlformats.org/officeDocument/2006/relationships/tags" Target="../tags/tag8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ChangeArrowheads="1"/>
          </p:cNvSpPr>
          <p:nvPr userDrawn="1"/>
        </p:nvSpPr>
        <p:spPr bwMode="auto">
          <a:xfrm>
            <a:off x="9006536" y="6553200"/>
            <a:ext cx="1582768" cy="23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93" tIns="46796" rIns="89993" bIns="46796">
            <a:spAutoFit/>
          </a:bodyPr>
          <a:lstStyle>
            <a:lvl1pPr defTabSz="1431925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1431925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1431925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1431925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1431925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143192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143192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143192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1431925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b="0" dirty="0">
                <a:solidFill>
                  <a:schemeClr val="bg2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Arial" pitchFamily="34" charset="0"/>
              </a:rPr>
              <a:t>COPYRIGHT </a:t>
            </a:r>
            <a:r>
              <a:rPr lang="en-US" altLang="ko-KR" dirty="0">
                <a:solidFill>
                  <a:schemeClr val="bg2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Arial" pitchFamily="34" charset="0"/>
              </a:rPr>
              <a:t>XEOGEN</a:t>
            </a:r>
            <a:r>
              <a:rPr lang="en-US" altLang="ko-KR" b="0" dirty="0">
                <a:solidFill>
                  <a:schemeClr val="bg2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Arial" pitchFamily="34" charset="0"/>
              </a:rPr>
              <a:t>, INC.</a:t>
            </a:r>
          </a:p>
        </p:txBody>
      </p:sp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7353300" y="4149725"/>
            <a:ext cx="0" cy="1008063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91433" tIns="45717" rIns="91433" bIns="45717"/>
          <a:lstStyle/>
          <a:p>
            <a:pPr algn="ctr" eaLnBrk="1" latinLnBrk="1" hangingPunct="1">
              <a:defRPr/>
            </a:pPr>
            <a:endParaRPr lang="ko-KR" altLang="en-US" dirty="0">
              <a:latin typeface="현대산스 Text" panose="020B0600000101010101" pitchFamily="50" charset="-127"/>
              <a:ea typeface="현대산스 Text" panose="020B0600000101010101" pitchFamily="50" charset="-127"/>
              <a:cs typeface="Arial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717550" y="476250"/>
            <a:ext cx="8015288" cy="10080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3" tIns="45717" rIns="91433" bIns="45717" anchor="ctr"/>
          <a:lstStyle>
            <a:lvl1pPr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2200" dirty="0" err="1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Arial" pitchFamily="34" charset="0"/>
              </a:rPr>
              <a:t>Youthjob</a:t>
            </a:r>
            <a:r>
              <a:rPr lang="en-US" altLang="ko-KR" sz="220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Arial" pitchFamily="34" charset="0"/>
              </a:rPr>
              <a:t> Digital</a:t>
            </a:r>
            <a:r>
              <a:rPr lang="ko-KR" altLang="en-US" sz="220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Arial" pitchFamily="34" charset="0"/>
              </a:rPr>
              <a:t> </a:t>
            </a:r>
            <a:r>
              <a:rPr lang="en-US" altLang="ko-KR" sz="220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Arial" pitchFamily="34" charset="0"/>
              </a:rPr>
              <a:t>/ Work Job-fair Development </a:t>
            </a:r>
            <a:endParaRPr lang="ko-KR" altLang="en-US" sz="2200" dirty="0">
              <a:solidFill>
                <a:schemeClr val="bg1"/>
              </a:solidFill>
              <a:latin typeface="현대산스 Text" panose="020B0600000101010101" pitchFamily="50" charset="-127"/>
              <a:ea typeface="현대산스 Text" panose="020B0600000101010101" pitchFamily="50" charset="-127"/>
              <a:cs typeface="Arial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797925" y="476250"/>
            <a:ext cx="1187450" cy="100806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3" tIns="45717" rIns="91433" bIns="45717" anchor="ctr"/>
          <a:lstStyle/>
          <a:p>
            <a:pPr algn="ctr" eaLnBrk="1" latinLnBrk="1" hangingPunct="1">
              <a:defRPr/>
            </a:pPr>
            <a:endParaRPr lang="ko-KR" altLang="en-US" dirty="0">
              <a:latin typeface="현대산스 Text" panose="020B0600000101010101" pitchFamily="50" charset="-127"/>
              <a:ea typeface="현대산스 Text" panose="020B0600000101010101" pitchFamily="50" charset="-127"/>
              <a:cs typeface="Arial" pitchFamily="34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 userDrawn="1"/>
        </p:nvSpPr>
        <p:spPr bwMode="auto">
          <a:xfrm>
            <a:off x="7477125" y="4500563"/>
            <a:ext cx="1752389" cy="44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3" tIns="45717" rIns="91433" bIns="45717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l" eaLnBrk="1" hangingPunct="1">
              <a:lnSpc>
                <a:spcPct val="120000"/>
              </a:lnSpc>
              <a:defRPr/>
            </a:pPr>
            <a:r>
              <a:rPr lang="en-US" altLang="ko-KR" sz="10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Arial" pitchFamily="34" charset="0"/>
              </a:rPr>
              <a:t>Writer	:   CAREER</a:t>
            </a:r>
          </a:p>
          <a:p>
            <a:pPr algn="l" eaLnBrk="1" hangingPunct="1">
              <a:lnSpc>
                <a:spcPct val="120000"/>
              </a:lnSpc>
              <a:defRPr/>
            </a:pPr>
            <a:r>
              <a:rPr lang="en-US" altLang="ko-KR" sz="10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Arial" pitchFamily="34" charset="0"/>
              </a:rPr>
              <a:t>Version	: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5907" y="4143380"/>
            <a:ext cx="5995483" cy="1071571"/>
          </a:xfrm>
          <a:prstGeom prst="rect">
            <a:avLst/>
          </a:prstGeom>
        </p:spPr>
        <p:txBody>
          <a:bodyPr lIns="91433" tIns="45717" rIns="91433" bIns="45717" anchor="ctr"/>
          <a:lstStyle>
            <a:lvl1pPr algn="r">
              <a:defRPr sz="2200" b="1" baseline="0">
                <a:solidFill>
                  <a:schemeClr val="tx1"/>
                </a:solidFill>
                <a:latin typeface="Arial" pitchFamily="34" charset="0"/>
                <a:ea typeface="현대산스 Text" panose="020B0600000101010101" pitchFamily="50" charset="-127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592562" y="4714885"/>
            <a:ext cx="1620518" cy="357191"/>
          </a:xfrm>
          <a:prstGeom prst="rect">
            <a:avLst/>
          </a:prstGeom>
        </p:spPr>
        <p:txBody>
          <a:bodyPr lIns="91433" tIns="45717" rIns="91433" bIns="45717">
            <a:normAutofit/>
          </a:bodyPr>
          <a:lstStyle>
            <a:lvl1pPr marL="0" indent="0">
              <a:buNone/>
              <a:defRPr sz="1000" b="1" baseline="0">
                <a:latin typeface="현대산스 Text" panose="020B0600000101010101" pitchFamily="50" charset="-127"/>
                <a:ea typeface="현대산스 Text" panose="020B0600000101010101" pitchFamily="50" charset="-127"/>
                <a:cs typeface="Arial" pitchFamily="34" charset="0"/>
              </a:defRPr>
            </a:lvl1pPr>
            <a:lvl2pPr marL="457165" indent="0">
              <a:buNone/>
              <a:defRPr sz="1200"/>
            </a:lvl2pPr>
            <a:lvl3pPr marL="914331" indent="0">
              <a:buNone/>
              <a:defRPr sz="1000"/>
            </a:lvl3pPr>
            <a:lvl4pPr marL="1371496" indent="0">
              <a:buNone/>
              <a:defRPr sz="900"/>
            </a:lvl4pPr>
            <a:lvl5pPr marL="1828662" indent="0">
              <a:buNone/>
              <a:defRPr sz="900"/>
            </a:lvl5pPr>
            <a:lvl6pPr marL="2285827" indent="0">
              <a:buNone/>
              <a:defRPr sz="900"/>
            </a:lvl6pPr>
            <a:lvl7pPr marL="2742993" indent="0">
              <a:buNone/>
              <a:defRPr sz="900"/>
            </a:lvl7pPr>
            <a:lvl8pPr marL="3200158" indent="0">
              <a:buNone/>
              <a:defRPr sz="900"/>
            </a:lvl8pPr>
            <a:lvl9pPr marL="3657324" indent="0">
              <a:buNone/>
              <a:defRPr sz="900"/>
            </a:lvl9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99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공통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84138" y="84138"/>
          <a:ext cx="10506075" cy="6640512"/>
        </p:xfrm>
        <a:graphic>
          <a:graphicData uri="http://schemas.openxmlformats.org/drawingml/2006/table">
            <a:tbl>
              <a:tblPr/>
              <a:tblGrid>
                <a:gridCol w="1050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현대산스 Text" panose="020B0600000101010101" pitchFamily="50" charset="-127"/>
                          <a:cs typeface="Arial" pitchFamily="34" charset="0"/>
                        </a:rPr>
                        <a:t>   </a:t>
                      </a:r>
                      <a:r>
                        <a:rPr lang="en-US" altLang="ko-KR" sz="1000" b="1" baseline="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Page ID : Common definition</a:t>
                      </a:r>
                      <a:endParaRPr lang="ko-KR" altLang="en-US" sz="1000" b="1" baseline="0" dirty="0">
                        <a:solidFill>
                          <a:schemeClr val="bg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5723" marB="45723"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65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Arial" pitchFamily="34" charset="0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91442" marR="91442"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Modal Dialog Overlay"/>
          <p:cNvSpPr>
            <a:spLocks/>
          </p:cNvSpPr>
          <p:nvPr userDrawn="1"/>
        </p:nvSpPr>
        <p:spPr bwMode="auto">
          <a:xfrm>
            <a:off x="303665" y="1578377"/>
            <a:ext cx="1678381" cy="111188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Placeholder"/>
          <p:cNvGrpSpPr>
            <a:grpSpLocks noChangeAspect="1"/>
          </p:cNvGrpSpPr>
          <p:nvPr userDrawn="1"/>
        </p:nvGrpSpPr>
        <p:grpSpPr>
          <a:xfrm>
            <a:off x="318302" y="2924043"/>
            <a:ext cx="985726" cy="789948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5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" name="Placeholder"/>
          <p:cNvGrpSpPr>
            <a:grpSpLocks noChangeAspect="1"/>
          </p:cNvGrpSpPr>
          <p:nvPr userDrawn="1"/>
        </p:nvGrpSpPr>
        <p:grpSpPr>
          <a:xfrm>
            <a:off x="318301" y="3876947"/>
            <a:ext cx="902776" cy="1008112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8" name="Border"/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User"/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Box" descr="&lt;SmartSettings&gt;&lt;SmartResize anchorLeft=&quot;Absolute&quot; anchorTop=&quot;None&quot; anchorRight=&quot;None&quot; anchorBottom=&quot;None&quot; /&gt;&lt;/SmartSettings&gt;"/>
          <p:cNvSpPr/>
          <p:nvPr userDrawn="1">
            <p:custDataLst>
              <p:tags r:id="rId1"/>
            </p:custDataLst>
          </p:nvPr>
        </p:nvSpPr>
        <p:spPr>
          <a:xfrm>
            <a:off x="2379240" y="1493095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11" name="Label" descr="&lt;SmartSettings&gt;&lt;SmartResize anchorLeft=&quot;Absolute&quot; anchorTop=&quot;Relative&quot; anchorRight=&quot;Absolute&quot; anchorBottom=&quot;Relative&quot; /&gt;&lt;/SmartSettings&gt;"/>
          <p:cNvSpPr txBox="1"/>
          <p:nvPr userDrawn="1">
            <p:custDataLst>
              <p:tags r:id="rId2"/>
            </p:custDataLst>
          </p:nvPr>
        </p:nvSpPr>
        <p:spPr>
          <a:xfrm>
            <a:off x="2510796" y="1452690"/>
            <a:ext cx="65909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Checkbox</a:t>
            </a:r>
          </a:p>
        </p:txBody>
      </p:sp>
      <p:sp>
        <p:nvSpPr>
          <p:cNvPr id="12" name="Check" descr="&lt;SmartSettings&gt;&lt;SmartResize anchorLeft=&quot;Absolute&quot; anchorTop=&quot;None&quot; anchorRight=&quot;None&quot; anchorBottom=&quot;None&quot; /&gt;&lt;/SmartSettings&gt;"/>
          <p:cNvSpPr>
            <a:spLocks noEditPoints="1"/>
          </p:cNvSpPr>
          <p:nvPr userDrawn="1">
            <p:custDataLst>
              <p:tags r:id="rId3"/>
            </p:custDataLst>
          </p:nvPr>
        </p:nvSpPr>
        <p:spPr bwMode="auto">
          <a:xfrm>
            <a:off x="2400929" y="151409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13" name="Box" descr="&lt;SmartSettings&gt;&lt;SmartResize anchorLeft=&quot;Absolute&quot; anchorTop=&quot;None&quot; anchorRight=&quot;None&quot; anchorBottom=&quot;None&quot; /&gt;&lt;/SmartSettings&gt;"/>
          <p:cNvSpPr/>
          <p:nvPr userDrawn="1">
            <p:custDataLst>
              <p:tags r:id="rId4"/>
            </p:custDataLst>
          </p:nvPr>
        </p:nvSpPr>
        <p:spPr>
          <a:xfrm>
            <a:off x="2379240" y="1703193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14" name="Label" descr="&lt;SmartSettings&gt;&lt;SmartResize anchorLeft=&quot;Absolute&quot; anchorTop=&quot;Relative&quot; anchorRight=&quot;Absolute&quot; anchorBottom=&quot;Relative&quot; /&gt;&lt;/SmartSettings&gt;"/>
          <p:cNvSpPr txBox="1"/>
          <p:nvPr userDrawn="1">
            <p:custDataLst>
              <p:tags r:id="rId5"/>
            </p:custDataLst>
          </p:nvPr>
        </p:nvSpPr>
        <p:spPr>
          <a:xfrm>
            <a:off x="2510796" y="1662788"/>
            <a:ext cx="65909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Checkbox</a:t>
            </a:r>
          </a:p>
        </p:txBody>
      </p:sp>
      <p:sp>
        <p:nvSpPr>
          <p:cNvPr id="15" name="Box" descr="&lt;SmartSettings&gt;&lt;SmartResize anchorLeft=&quot;Absolute&quot; anchorTop=&quot;None&quot; anchorRight=&quot;None&quot; anchorBottom=&quot;None&quot; /&gt;&lt;/SmartSettings&gt;"/>
          <p:cNvSpPr/>
          <p:nvPr userDrawn="1">
            <p:custDataLst>
              <p:tags r:id="rId6"/>
            </p:custDataLst>
          </p:nvPr>
        </p:nvSpPr>
        <p:spPr>
          <a:xfrm>
            <a:off x="2379240" y="1913291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16" name="Label" descr="&lt;SmartSettings&gt;&lt;SmartResize anchorLeft=&quot;Absolute&quot; anchorTop=&quot;Relative&quot; anchorRight=&quot;Absolute&quot; anchorBottom=&quot;Relative&quot; /&gt;&lt;/SmartSettings&gt;"/>
          <p:cNvSpPr txBox="1"/>
          <p:nvPr userDrawn="1">
            <p:custDataLst>
              <p:tags r:id="rId7"/>
            </p:custDataLst>
          </p:nvPr>
        </p:nvSpPr>
        <p:spPr>
          <a:xfrm>
            <a:off x="2510796" y="1872886"/>
            <a:ext cx="65909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Checkbox</a:t>
            </a:r>
            <a:endParaRPr lang="en-US" sz="900" b="0" dirty="0"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17" name="Check" descr="&lt;SmartSettings&gt;&lt;SmartResize anchorLeft=&quot;Absolute&quot; anchorTop=&quot;None&quot; anchorRight=&quot;None&quot; anchorBottom=&quot;None&quot; /&gt;&lt;/SmartSettings&gt;"/>
          <p:cNvSpPr>
            <a:spLocks noEditPoints="1"/>
          </p:cNvSpPr>
          <p:nvPr userDrawn="1">
            <p:custDataLst>
              <p:tags r:id="rId8"/>
            </p:custDataLst>
          </p:nvPr>
        </p:nvSpPr>
        <p:spPr bwMode="auto">
          <a:xfrm>
            <a:off x="2400929" y="1934291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18" name="Box" descr="&lt;SmartSettings&gt;&lt;SmartResize anchorLeft=&quot;Absolute&quot; anchorTop=&quot;None&quot; anchorRight=&quot;None&quot; anchorBottom=&quot;None&quot; /&gt;&lt;/SmartSettings&gt;"/>
          <p:cNvSpPr/>
          <p:nvPr userDrawn="1">
            <p:custDataLst>
              <p:tags r:id="rId9"/>
            </p:custDataLst>
          </p:nvPr>
        </p:nvSpPr>
        <p:spPr>
          <a:xfrm>
            <a:off x="2379240" y="2123389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19" name="Label" descr="&lt;SmartSettings&gt;&lt;SmartResize anchorLeft=&quot;Absolute&quot; anchorTop=&quot;Relative&quot; anchorRight=&quot;Absolute&quot; anchorBottom=&quot;Relative&quot; /&gt;&lt;/SmartSettings&gt;"/>
          <p:cNvSpPr txBox="1"/>
          <p:nvPr userDrawn="1">
            <p:custDataLst>
              <p:tags r:id="rId10"/>
            </p:custDataLst>
          </p:nvPr>
        </p:nvSpPr>
        <p:spPr>
          <a:xfrm>
            <a:off x="2510796" y="2082984"/>
            <a:ext cx="65909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Checkbox</a:t>
            </a:r>
            <a:endParaRPr lang="en-US" sz="900" b="0" dirty="0"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Date Picker"/>
          <p:cNvGrpSpPr/>
          <p:nvPr userDrawn="1"/>
        </p:nvGrpSpPr>
        <p:grpSpPr>
          <a:xfrm>
            <a:off x="3586062" y="1717468"/>
            <a:ext cx="1973507" cy="1632155"/>
            <a:chOff x="617292" y="2012745"/>
            <a:chExt cx="1973507" cy="1632155"/>
          </a:xfrm>
        </p:grpSpPr>
        <p:sp>
          <p:nvSpPr>
            <p:cNvPr id="21" name="Box"/>
            <p:cNvSpPr/>
            <p:nvPr/>
          </p:nvSpPr>
          <p:spPr>
            <a:xfrm>
              <a:off x="617292" y="2012745"/>
              <a:ext cx="1973507" cy="16321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Month"/>
            <p:cNvSpPr txBox="1"/>
            <p:nvPr/>
          </p:nvSpPr>
          <p:spPr>
            <a:xfrm>
              <a:off x="1274502" y="2089680"/>
              <a:ext cx="65909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July 2020</a:t>
              </a:r>
            </a:p>
          </p:txBody>
        </p:sp>
        <p:grpSp>
          <p:nvGrpSpPr>
            <p:cNvPr id="23" name="Days"/>
            <p:cNvGrpSpPr/>
            <p:nvPr/>
          </p:nvGrpSpPr>
          <p:grpSpPr>
            <a:xfrm>
              <a:off x="741989" y="2575447"/>
              <a:ext cx="1724114" cy="967117"/>
              <a:chOff x="762997" y="2578764"/>
              <a:chExt cx="1724114" cy="967117"/>
            </a:xfrm>
          </p:grpSpPr>
          <p:sp>
            <p:nvSpPr>
              <p:cNvPr id="36" name="Day"/>
              <p:cNvSpPr txBox="1"/>
              <p:nvPr/>
            </p:nvSpPr>
            <p:spPr>
              <a:xfrm>
                <a:off x="2123082" y="2578764"/>
                <a:ext cx="6572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37" name="Day"/>
              <p:cNvSpPr txBox="1"/>
              <p:nvPr/>
            </p:nvSpPr>
            <p:spPr>
              <a:xfrm>
                <a:off x="2090222" y="2785919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38" name="Day"/>
              <p:cNvSpPr txBox="1"/>
              <p:nvPr/>
            </p:nvSpPr>
            <p:spPr>
              <a:xfrm>
                <a:off x="2090222" y="2993074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39" name="Day"/>
              <p:cNvSpPr txBox="1"/>
              <p:nvPr/>
            </p:nvSpPr>
            <p:spPr>
              <a:xfrm>
                <a:off x="2090222" y="3200229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40" name="Day"/>
              <p:cNvSpPr txBox="1"/>
              <p:nvPr/>
            </p:nvSpPr>
            <p:spPr>
              <a:xfrm>
                <a:off x="2388525" y="2578764"/>
                <a:ext cx="6572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41" name="Day"/>
              <p:cNvSpPr txBox="1"/>
              <p:nvPr/>
            </p:nvSpPr>
            <p:spPr>
              <a:xfrm>
                <a:off x="2355665" y="2785919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42" name="Day"/>
              <p:cNvSpPr txBox="1"/>
              <p:nvPr/>
            </p:nvSpPr>
            <p:spPr>
              <a:xfrm>
                <a:off x="2355665" y="2993074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3" name="Day"/>
              <p:cNvSpPr txBox="1"/>
              <p:nvPr/>
            </p:nvSpPr>
            <p:spPr>
              <a:xfrm>
                <a:off x="2355665" y="3200229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44" name="Day"/>
              <p:cNvSpPr txBox="1"/>
              <p:nvPr/>
            </p:nvSpPr>
            <p:spPr>
              <a:xfrm>
                <a:off x="795857" y="2785919"/>
                <a:ext cx="6572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45" name="Day"/>
              <p:cNvSpPr txBox="1"/>
              <p:nvPr/>
            </p:nvSpPr>
            <p:spPr>
              <a:xfrm>
                <a:off x="762997" y="2993074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13</a:t>
                </a:r>
              </a:p>
            </p:txBody>
          </p:sp>
          <p:sp>
            <p:nvSpPr>
              <p:cNvPr id="46" name="Day"/>
              <p:cNvSpPr txBox="1"/>
              <p:nvPr/>
            </p:nvSpPr>
            <p:spPr>
              <a:xfrm>
                <a:off x="762997" y="3200229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47" name="Day"/>
              <p:cNvSpPr txBox="1"/>
              <p:nvPr/>
            </p:nvSpPr>
            <p:spPr>
              <a:xfrm>
                <a:off x="762997" y="3407382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48" name="Day"/>
              <p:cNvSpPr txBox="1"/>
              <p:nvPr/>
            </p:nvSpPr>
            <p:spPr>
              <a:xfrm>
                <a:off x="1061302" y="2785919"/>
                <a:ext cx="6572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49" name="Day"/>
              <p:cNvSpPr txBox="1"/>
              <p:nvPr/>
            </p:nvSpPr>
            <p:spPr>
              <a:xfrm>
                <a:off x="1028442" y="2993074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50" name="Day"/>
              <p:cNvSpPr txBox="1"/>
              <p:nvPr/>
            </p:nvSpPr>
            <p:spPr>
              <a:xfrm>
                <a:off x="1028442" y="3200229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51" name="Day"/>
              <p:cNvSpPr txBox="1"/>
              <p:nvPr/>
            </p:nvSpPr>
            <p:spPr>
              <a:xfrm>
                <a:off x="1028442" y="3407382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52" name="Day"/>
              <p:cNvSpPr txBox="1"/>
              <p:nvPr/>
            </p:nvSpPr>
            <p:spPr>
              <a:xfrm>
                <a:off x="1326747" y="2578764"/>
                <a:ext cx="6572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53" name="Day"/>
              <p:cNvSpPr txBox="1"/>
              <p:nvPr/>
            </p:nvSpPr>
            <p:spPr>
              <a:xfrm>
                <a:off x="1326747" y="2785919"/>
                <a:ext cx="6572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54" name="Day"/>
              <p:cNvSpPr txBox="1"/>
              <p:nvPr/>
            </p:nvSpPr>
            <p:spPr>
              <a:xfrm>
                <a:off x="1293887" y="2993074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55" name="Day"/>
              <p:cNvSpPr txBox="1"/>
              <p:nvPr/>
            </p:nvSpPr>
            <p:spPr>
              <a:xfrm>
                <a:off x="1293887" y="3200229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56" name="Day"/>
              <p:cNvSpPr txBox="1"/>
              <p:nvPr/>
            </p:nvSpPr>
            <p:spPr>
              <a:xfrm>
                <a:off x="1293887" y="3407382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57" name="Day"/>
              <p:cNvSpPr txBox="1"/>
              <p:nvPr/>
            </p:nvSpPr>
            <p:spPr>
              <a:xfrm>
                <a:off x="1592192" y="2578764"/>
                <a:ext cx="6572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58" name="Day"/>
              <p:cNvSpPr txBox="1"/>
              <p:nvPr/>
            </p:nvSpPr>
            <p:spPr>
              <a:xfrm>
                <a:off x="1592192" y="2785919"/>
                <a:ext cx="6572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59" name="Day"/>
              <p:cNvSpPr txBox="1"/>
              <p:nvPr/>
            </p:nvSpPr>
            <p:spPr>
              <a:xfrm>
                <a:off x="1559332" y="2993074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60" name="Day"/>
              <p:cNvSpPr txBox="1"/>
              <p:nvPr/>
            </p:nvSpPr>
            <p:spPr>
              <a:xfrm>
                <a:off x="1559332" y="3200229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61" name="Day"/>
              <p:cNvSpPr txBox="1"/>
              <p:nvPr/>
            </p:nvSpPr>
            <p:spPr>
              <a:xfrm>
                <a:off x="1559332" y="3407382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62" name="Day"/>
              <p:cNvSpPr txBox="1"/>
              <p:nvPr/>
            </p:nvSpPr>
            <p:spPr>
              <a:xfrm>
                <a:off x="1857637" y="2578764"/>
                <a:ext cx="6572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63" name="Day"/>
              <p:cNvSpPr txBox="1"/>
              <p:nvPr/>
            </p:nvSpPr>
            <p:spPr>
              <a:xfrm>
                <a:off x="1824777" y="2785919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64" name="Day"/>
              <p:cNvSpPr txBox="1"/>
              <p:nvPr/>
            </p:nvSpPr>
            <p:spPr>
              <a:xfrm>
                <a:off x="1824777" y="2993074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65" name="Day"/>
              <p:cNvSpPr txBox="1"/>
              <p:nvPr/>
            </p:nvSpPr>
            <p:spPr>
              <a:xfrm>
                <a:off x="1824777" y="3200229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66" name="Day"/>
              <p:cNvSpPr txBox="1"/>
              <p:nvPr/>
            </p:nvSpPr>
            <p:spPr>
              <a:xfrm>
                <a:off x="1824777" y="3407382"/>
                <a:ext cx="13144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</p:grpSp>
        <p:grpSp>
          <p:nvGrpSpPr>
            <p:cNvPr id="24" name="Weekdays"/>
            <p:cNvGrpSpPr/>
            <p:nvPr/>
          </p:nvGrpSpPr>
          <p:grpSpPr>
            <a:xfrm>
              <a:off x="735499" y="2377282"/>
              <a:ext cx="1742702" cy="138499"/>
              <a:chOff x="743759" y="2380599"/>
              <a:chExt cx="1742702" cy="138499"/>
            </a:xfrm>
          </p:grpSpPr>
          <p:sp>
            <p:nvSpPr>
              <p:cNvPr id="29" name="Monday"/>
              <p:cNvSpPr txBox="1"/>
              <p:nvPr/>
            </p:nvSpPr>
            <p:spPr>
              <a:xfrm>
                <a:off x="743759" y="2380599"/>
                <a:ext cx="16991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Mo</a:t>
                </a:r>
              </a:p>
            </p:txBody>
          </p:sp>
          <p:sp>
            <p:nvSpPr>
              <p:cNvPr id="30" name="Tuesday"/>
              <p:cNvSpPr txBox="1"/>
              <p:nvPr/>
            </p:nvSpPr>
            <p:spPr>
              <a:xfrm>
                <a:off x="1029241" y="2380599"/>
                <a:ext cx="12984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Tu</a:t>
                </a:r>
              </a:p>
            </p:txBody>
          </p:sp>
          <p:sp>
            <p:nvSpPr>
              <p:cNvPr id="31" name="Wednesday"/>
              <p:cNvSpPr txBox="1"/>
              <p:nvPr/>
            </p:nvSpPr>
            <p:spPr>
              <a:xfrm>
                <a:off x="1269627" y="2380599"/>
                <a:ext cx="17152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We</a:t>
                </a:r>
              </a:p>
            </p:txBody>
          </p:sp>
          <p:sp>
            <p:nvSpPr>
              <p:cNvPr id="32" name="Thursday"/>
              <p:cNvSpPr txBox="1"/>
              <p:nvPr/>
            </p:nvSpPr>
            <p:spPr>
              <a:xfrm>
                <a:off x="1564797" y="2380599"/>
                <a:ext cx="12984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Th</a:t>
                </a:r>
              </a:p>
            </p:txBody>
          </p:sp>
          <p:sp>
            <p:nvSpPr>
              <p:cNvPr id="33" name="Friday"/>
              <p:cNvSpPr txBox="1"/>
              <p:nvPr/>
            </p:nvSpPr>
            <p:spPr>
              <a:xfrm>
                <a:off x="1836442" y="2380599"/>
                <a:ext cx="10900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Fr</a:t>
                </a:r>
              </a:p>
            </p:txBody>
          </p:sp>
          <p:sp>
            <p:nvSpPr>
              <p:cNvPr id="34" name="Saturday"/>
              <p:cNvSpPr txBox="1"/>
              <p:nvPr/>
            </p:nvSpPr>
            <p:spPr>
              <a:xfrm>
                <a:off x="2088049" y="2380599"/>
                <a:ext cx="1282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Sa</a:t>
                </a:r>
              </a:p>
            </p:txBody>
          </p:sp>
          <p:sp>
            <p:nvSpPr>
              <p:cNvPr id="35" name="Sunday"/>
              <p:cNvSpPr txBox="1"/>
              <p:nvPr/>
            </p:nvSpPr>
            <p:spPr>
              <a:xfrm>
                <a:off x="2351809" y="2380599"/>
                <a:ext cx="13465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Su</a:t>
                </a:r>
              </a:p>
            </p:txBody>
          </p:sp>
        </p:grpSp>
        <p:sp>
          <p:nvSpPr>
            <p:cNvPr id="25" name="Selection Overlay"/>
            <p:cNvSpPr/>
            <p:nvPr/>
          </p:nvSpPr>
          <p:spPr>
            <a:xfrm>
              <a:off x="2283619" y="2755680"/>
              <a:ext cx="240506" cy="196858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6" name="Navigation Arrows"/>
            <p:cNvGrpSpPr/>
            <p:nvPr/>
          </p:nvGrpSpPr>
          <p:grpSpPr>
            <a:xfrm>
              <a:off x="759804" y="2160592"/>
              <a:ext cx="1688482" cy="64009"/>
              <a:chOff x="759804" y="2160592"/>
              <a:chExt cx="1688482" cy="64009"/>
            </a:xfrm>
          </p:grpSpPr>
          <p:sp>
            <p:nvSpPr>
              <p:cNvPr id="27" name="Arrow Left"/>
              <p:cNvSpPr>
                <a:spLocks noChangeAspect="1"/>
              </p:cNvSpPr>
              <p:nvPr/>
            </p:nvSpPr>
            <p:spPr bwMode="auto">
              <a:xfrm rot="5400000" flipH="1">
                <a:off x="745889" y="2174507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Arrow Right"/>
              <p:cNvSpPr>
                <a:spLocks noChangeAspect="1"/>
              </p:cNvSpPr>
              <p:nvPr/>
            </p:nvSpPr>
            <p:spPr bwMode="auto">
              <a:xfrm rot="16200000" flipH="1">
                <a:off x="2398194" y="2174508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8" name="Circle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11"/>
            </p:custDataLst>
          </p:nvPr>
        </p:nvSpPr>
        <p:spPr>
          <a:xfrm>
            <a:off x="2346452" y="2525662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69" name="Check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12"/>
            </p:custDataLst>
          </p:nvPr>
        </p:nvSpPr>
        <p:spPr>
          <a:xfrm>
            <a:off x="2383758" y="2562968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70" name="Label" descr="&lt;SmartSettings&gt;&lt;SmartResize anchorLeft=&quot;Absolute&quot; anchorTop=&quot;Relative&quot; anchorRight=&quot;Absolute&quot; anchorBottom=&quot;Relative&quot; /&gt;&lt;/SmartSettings&gt;"/>
          <p:cNvSpPr txBox="1"/>
          <p:nvPr>
            <p:custDataLst>
              <p:tags r:id="rId13"/>
            </p:custDataLst>
          </p:nvPr>
        </p:nvSpPr>
        <p:spPr>
          <a:xfrm>
            <a:off x="2479802" y="2486154"/>
            <a:ext cx="820994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Radio Button</a:t>
            </a:r>
          </a:p>
        </p:txBody>
      </p:sp>
      <p:sp>
        <p:nvSpPr>
          <p:cNvPr id="71" name="Circle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14"/>
            </p:custDataLst>
          </p:nvPr>
        </p:nvSpPr>
        <p:spPr>
          <a:xfrm>
            <a:off x="2346452" y="2733492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72" name="Check" descr="&lt;SmartSettings&gt;&lt;SmartResize anchorLeft=&quot;Absolute&quot; anchorTop=&quot;None&quot; anchorRight=&quot;None&quot; anchorBottom=&quot;None&quot; /&gt;&lt;/SmartSettings&gt;" hidden="1"/>
          <p:cNvSpPr/>
          <p:nvPr>
            <p:custDataLst>
              <p:tags r:id="rId15"/>
            </p:custDataLst>
          </p:nvPr>
        </p:nvSpPr>
        <p:spPr>
          <a:xfrm>
            <a:off x="2383758" y="2770798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73" name="Label" descr="&lt;SmartSettings&gt;&lt;SmartResize anchorLeft=&quot;Absolute&quot; anchorTop=&quot;Relative&quot; anchorRight=&quot;Absolute&quot; anchorBottom=&quot;Relative&quot; /&gt;&lt;/SmartSettings&gt;"/>
          <p:cNvSpPr txBox="1"/>
          <p:nvPr>
            <p:custDataLst>
              <p:tags r:id="rId16"/>
            </p:custDataLst>
          </p:nvPr>
        </p:nvSpPr>
        <p:spPr>
          <a:xfrm>
            <a:off x="2479802" y="2693984"/>
            <a:ext cx="820994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Radio Button</a:t>
            </a:r>
            <a:endParaRPr lang="en-US" sz="900" b="0" dirty="0"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74" name="Circle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17"/>
            </p:custDataLst>
          </p:nvPr>
        </p:nvSpPr>
        <p:spPr>
          <a:xfrm>
            <a:off x="2346452" y="2941322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75" name="Check" descr="&lt;SmartSettings&gt;&lt;SmartResize anchorLeft=&quot;Absolute&quot; anchorTop=&quot;None&quot; anchorRight=&quot;None&quot; anchorBottom=&quot;None&quot; /&gt;&lt;/SmartSettings&gt;" hidden="1"/>
          <p:cNvSpPr/>
          <p:nvPr>
            <p:custDataLst>
              <p:tags r:id="rId18"/>
            </p:custDataLst>
          </p:nvPr>
        </p:nvSpPr>
        <p:spPr>
          <a:xfrm>
            <a:off x="2383758" y="2978628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76" name="Label" descr="&lt;SmartSettings&gt;&lt;SmartResize anchorLeft=&quot;Absolute&quot; anchorTop=&quot;Relative&quot; anchorRight=&quot;Absolute&quot; anchorBottom=&quot;Relative&quot; /&gt;&lt;/SmartSettings&gt;"/>
          <p:cNvSpPr txBox="1"/>
          <p:nvPr>
            <p:custDataLst>
              <p:tags r:id="rId19"/>
            </p:custDataLst>
          </p:nvPr>
        </p:nvSpPr>
        <p:spPr>
          <a:xfrm>
            <a:off x="2479802" y="2901814"/>
            <a:ext cx="820994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Radio Button</a:t>
            </a:r>
            <a:endParaRPr lang="en-US" sz="900" b="0" dirty="0"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77" name="Circle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20"/>
            </p:custDataLst>
          </p:nvPr>
        </p:nvSpPr>
        <p:spPr>
          <a:xfrm>
            <a:off x="2346452" y="3149152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78" name="Check" descr="&lt;SmartSettings&gt;&lt;SmartResize anchorLeft=&quot;Absolute&quot; anchorTop=&quot;None&quot; anchorRight=&quot;None&quot; anchorBottom=&quot;None&quot; /&gt;&lt;/SmartSettings&gt;" hidden="1"/>
          <p:cNvSpPr/>
          <p:nvPr>
            <p:custDataLst>
              <p:tags r:id="rId21"/>
            </p:custDataLst>
          </p:nvPr>
        </p:nvSpPr>
        <p:spPr>
          <a:xfrm>
            <a:off x="2383758" y="3186458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79" name="Label" descr="&lt;SmartSettings&gt;&lt;SmartResize anchorLeft=&quot;Absolute&quot; anchorTop=&quot;Relative&quot; anchorRight=&quot;Absolute&quot; anchorBottom=&quot;Relative&quot; /&gt;&lt;/SmartSettings&gt;"/>
          <p:cNvSpPr txBox="1"/>
          <p:nvPr>
            <p:custDataLst>
              <p:tags r:id="rId22"/>
            </p:custDataLst>
          </p:nvPr>
        </p:nvSpPr>
        <p:spPr>
          <a:xfrm>
            <a:off x="2479802" y="3109644"/>
            <a:ext cx="820994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Radio Button</a:t>
            </a:r>
            <a:endParaRPr lang="en-US" sz="900" b="0" dirty="0"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grpSp>
        <p:nvGrpSpPr>
          <p:cNvPr id="80" name="Drop-Down Box" descr="&lt;SmartSettings&gt;&lt;SmartResize enabled=&quot;True&quot; minWidth=&quot;18&quot; minHeight=&quot;7&quot; /&gt;&lt;/SmartSettings&gt;"/>
          <p:cNvGrpSpPr/>
          <p:nvPr userDrawn="1">
            <p:custDataLst>
              <p:tags r:id="rId23"/>
            </p:custDataLst>
          </p:nvPr>
        </p:nvGrpSpPr>
        <p:grpSpPr>
          <a:xfrm>
            <a:off x="2373638" y="3502631"/>
            <a:ext cx="1368150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81" name="Text Box"/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Drop-Down Box</a:t>
              </a:r>
            </a:p>
          </p:txBody>
        </p:sp>
        <p:sp>
          <p:nvSpPr>
            <p:cNvPr id="82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1"/>
              </p:custDataLst>
            </p:nvPr>
          </p:nvSpPr>
          <p:spPr bwMode="auto">
            <a:xfrm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3" name="Drop-Down Box (Expanded)" descr="&lt;SmartSettings&gt;&lt;SmartResize enabled=&quot;True&quot; minWidth=&quot;0&quot; minHeight=&quot;0&quot; /&gt;&lt;/SmartSettings&gt;"/>
          <p:cNvGrpSpPr/>
          <p:nvPr userDrawn="1">
            <p:custDataLst>
              <p:tags r:id="rId24"/>
            </p:custDataLst>
          </p:nvPr>
        </p:nvGrpSpPr>
        <p:grpSpPr>
          <a:xfrm>
            <a:off x="2373638" y="3876948"/>
            <a:ext cx="1368150" cy="1139107"/>
            <a:chOff x="595686" y="1261242"/>
            <a:chExt cx="1368150" cy="1139107"/>
          </a:xfrm>
        </p:grpSpPr>
        <p:grpSp>
          <p:nvGrpSpPr>
            <p:cNvPr id="84" name="Drop-Down Box"/>
            <p:cNvGrpSpPr/>
            <p:nvPr/>
          </p:nvGrpSpPr>
          <p:grpSpPr>
            <a:xfrm>
              <a:off x="595686" y="1261242"/>
              <a:ext cx="1368150" cy="241092"/>
              <a:chOff x="595686" y="1261242"/>
              <a:chExt cx="1368150" cy="241092"/>
            </a:xfrm>
          </p:grpSpPr>
          <p:sp>
            <p:nvSpPr>
              <p:cNvPr id="88" name="Text Box" descr="&lt;Tags&gt;&lt;SMARTRESIZEANCHORS&gt;Absolute,None,Absolute,Absolute&lt;/SMARTRESIZEANCHORS&gt;&lt;/Tags&gt;"/>
              <p:cNvSpPr/>
              <p:nvPr/>
            </p:nvSpPr>
            <p:spPr>
              <a:xfrm>
                <a:off x="595686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b="0" dirty="0">
                    <a:solidFill>
                      <a:schemeClr val="tx1"/>
                    </a:solidFill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Drop-Down Box</a:t>
                </a:r>
              </a:p>
            </p:txBody>
          </p:sp>
          <p:sp>
            <p:nvSpPr>
              <p:cNvPr id="89" name="Arrow Down" descr="&lt;SmartSettings&gt;&lt;SmartResize anchorLeft=&quot;None&quot; anchorTop=&quot;Absolut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60"/>
                </p:custDataLst>
              </p:nvPr>
            </p:nvSpPr>
            <p:spPr bwMode="auto">
              <a:xfrm rot="10800000" flipH="1">
                <a:off x="1848835" y="136370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5" name="Drop-Down Menu"/>
            <p:cNvGrpSpPr/>
            <p:nvPr/>
          </p:nvGrpSpPr>
          <p:grpSpPr>
            <a:xfrm>
              <a:off x="595686" y="1502667"/>
              <a:ext cx="1368150" cy="897682"/>
              <a:chOff x="595686" y="1502667"/>
              <a:chExt cx="1368150" cy="897682"/>
            </a:xfrm>
          </p:grpSpPr>
          <p:sp>
            <p:nvSpPr>
              <p:cNvPr id="86" name="Box" descr="&lt;Tags&gt;&lt;SMARTRESIZEANCHORS&gt;Absolute,Absolute,Absolute,Absolute&lt;/SMARTRESIZEANCHORS&gt;&lt;/Tags&gt;"/>
              <p:cNvSpPr/>
              <p:nvPr/>
            </p:nvSpPr>
            <p:spPr>
              <a:xfrm>
                <a:off x="595686" y="1502667"/>
                <a:ext cx="1368150" cy="89768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en-US" sz="900" b="0" noProof="1">
                    <a:solidFill>
                      <a:schemeClr val="tx1"/>
                    </a:solidFill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First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b="0" noProof="1">
                    <a:solidFill>
                      <a:schemeClr val="tx1"/>
                    </a:solidFill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Second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b="0" noProof="1">
                    <a:solidFill>
                      <a:schemeClr val="tx1"/>
                    </a:solidFill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Third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b="0" noProof="1">
                    <a:solidFill>
                      <a:schemeClr val="tx1"/>
                    </a:solidFill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Fourth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b="0" noProof="1">
                    <a:solidFill>
                      <a:schemeClr val="tx1"/>
                    </a:solidFill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Fifth Item</a:t>
                </a:r>
              </a:p>
            </p:txBody>
          </p:sp>
          <p:sp>
            <p:nvSpPr>
              <p:cNvPr id="87" name="Selection Overlay" descr="&lt;Tags&gt;&lt;SMARTRESIZEANCHORS&gt;Absolute,None,Absolute,Absolute&lt;/SMARTRESIZEANCHORS&gt;&lt;/Tags&gt;"/>
              <p:cNvSpPr/>
              <p:nvPr/>
            </p:nvSpPr>
            <p:spPr>
              <a:xfrm>
                <a:off x="595686" y="1702670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b="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90" name="Switch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11dFO52/nmervEkb/w8aRH6V+t9vEaDx6xxMl8/kIwHuoRVBDU9xnm750MdnjUDuvDrwOp67d5leRVYWP9DZNjN5TsOMv3R2gll6Ur2T6cIvn/XoOz6ezUy7rY++XH4EasWgGRjjE5l7wAoHpV/0qG0eGsRx22bTeZqDYdK5cMyG7gY5jCYnwpZbZiC/v6Kib992SNo8/eSzDd2P/T8Gx1rn7bpepm29ziOd/5Lwo1/ShaJvn2dl478etOsK1WVVzNKnRbOqmnxrWFbAjBto+7uK+N7M1BsIZJGIjPw2isNv3yMNy3qsh5A4qruYKANcsVVNfpqkOW3y5SyvR8JQx/VFk+bD5IvLFENIs8Z93WMMS3e8cmsqt/X1++iIr1YzjLqd52kDqYw3jGm/OpsV1ZN121bLD1aB5hnAE0+vO6c+UhU+Ty4HxLcjRQMfTTMaQLp1+m6as9ZL83e317sY8fPq4gJiX9dVvfXRs6woCcm2StdCbKGQ0Hv80QjgbyXx3q/uj7s0iY+b9YKU9PVR+LExvaTvZYJ1IqTnZtwBcrcPxQiFugP+9D9Kz0SmsknpcU2HKgaAschxkTWtGDTZ+ppkQ36/TXPHEzFPgl8QxRdwJv94BbEWcvCvUdcBT0zQ5kUzliHRv1G1DgP8rK4Wrq8t11d3znt6a2BmzVef522TXs1zmlmdXpmYbNqus7K8Tid5WZHUEt9l6Ucy9o+8ObddROYdjxJNPC91P24kykXepr/YGCN/IlV/pb/wFwYTph8f3mjfbkOM6pxYvEMUM/C0oO+XX3v4qlZuM/5bawqlkqEtkSbeDs+WR7Tx8/y8Tbd98spHR/2PPgk++m4xa+d4MwLM+4ib3UIl4WneY8AwaN5o062ty6xc5/j1d7UkvpP+zM+kW7+r/cZ98TWMRm+gn91EomGqDfcS7SlC0kHXDw+Cymc1hWdpa38LsbUtBowbHpDYvR93GvxnA+3wRJ0J/7nhfTwWnfEXWX1RLHUeZIJ/j3TnnEzJ7sPx/v75hnENAXtVXMx9aLsH4wd7gLhzE7QIL/vPebGEEv3g0ROapJfL8SuyveSHnlSLL9mHdLM0FGqYZwOiPS3pP+x6gXG+aouyIS+sBQNteRw1smT76MsXHxHRPvry2bPBaO5m36mHjurQoTgDT4SEJ0SpuhcKvK9FcMFvw4bgyjhDZI/5g4uCvPfUpY/6XpHtZchE+CFDxNZHXYz3GX//O04MOLCfbRRwMTBROO8TJYR9jt9cr7jjXkbupKpJLJuKh41W40VTfV5X6xX0uAfhpKI8G0DsbrR53huvqjZjT5xeIoVB4DrcTfb/BcmS716hrbH+7285GG/uoEkv8PsZZf4Q4nhYfW4/v0EjewD+X6GSERBsgeULGtDuIf14/Jk3Spkg+viTTzbgaZ5b9IdH/D2mXup39r3i+7fQ+3jYFZtmS1WlrxXUQMIk9txIO/Pcckx4rHS8p2Acr1v5YKMMxB7pzb5/Y7dBS3QteonmeJbPXpEtImYuvy4a384a57lswuJNXbwmIWYE3tCU3YKzzPMes4EHMxLEkC70EJxfKK4fPeFWQ9ph6HlPdPCEIS1jcUuW9Z8+73fTfbd5bnB8uk9OPQhJ/Th7kKTq3Uui5odB2SD6//8MZW/Z9JbNbuWsmuc9iMwZyJA07zmjg+4vz9RNrq95bkGGG5r8XHv7zt59mLt/y4+Hk5onX37xzec1C7fQ9It3fgn92ZBNoTVG9rW7WUdOeI6QsYE92rrDuiPu7eKJRwN4PjBl9CrnZBFCgcdNTjnOOj//7KNX3TTzR3eP7IC+bmygYwhbROjctVzDzuLAJA3ynwd1iAFvTLviiTBW1zZ8g0gz1M1Ix5K/3UYbM+n645f8P0JKPbNnIAAA&lt;/Code&gt;&lt;CodeSignature&gt;qwQFFOw88XzdipqI24FFTS4mAu4jSbPLK1HlM2zHjlhEEj5fl02fXXG3gYDYiR4FaLhXY+97dvzOdb2NnVQKR4CvgQ4VbkaNk3xPkdRfLA7g0+AAXziDcm3Vc/enloO8iVxVcuN1QtccuSwDm54tSy4HSBy+5OiIzbkY/tj3V67qoDGSyKM/nL1imA78gE5AyfCvUVxske8FXu4C7cWMLCq9OzZIHh2wQsKJ9id4iVb4bJ02W61+XE0hwp5xB5jyealVcdfrPRX2cw8SY+qsTghSN2oWF/7TbEYRdgwu1W1Euq33qDkvABDRzBkReumDTRlOEUpMhSfD+jeYhNc3mA==&lt;/CodeSignature&gt;&lt;/SmartOptions&gt;&lt;/SmartSettings&gt;"/>
          <p:cNvGrpSpPr/>
          <p:nvPr userDrawn="1"/>
        </p:nvGrpSpPr>
        <p:grpSpPr>
          <a:xfrm>
            <a:off x="2373638" y="5254880"/>
            <a:ext cx="577155" cy="166848"/>
            <a:chOff x="821250" y="4364228"/>
            <a:chExt cx="577155" cy="166848"/>
          </a:xfrm>
          <a:solidFill>
            <a:srgbClr val="FFFFFF"/>
          </a:solidFill>
        </p:grpSpPr>
        <p:sp>
          <p:nvSpPr>
            <p:cNvPr id="91" name="Border"/>
            <p:cNvSpPr>
              <a:spLocks/>
            </p:cNvSpPr>
            <p:nvPr/>
          </p:nvSpPr>
          <p:spPr bwMode="auto">
            <a:xfrm>
              <a:off x="821250" y="4364228"/>
              <a:ext cx="577155" cy="166848"/>
            </a:xfrm>
            <a:prstGeom prst="roundRect">
              <a:avLst>
                <a:gd name="adj" fmla="val 40485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46888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OFF</a:t>
              </a:r>
            </a:p>
          </p:txBody>
        </p:sp>
        <p:sp>
          <p:nvSpPr>
            <p:cNvPr id="92" name="Switch Button"/>
            <p:cNvSpPr>
              <a:spLocks/>
            </p:cNvSpPr>
            <p:nvPr/>
          </p:nvSpPr>
          <p:spPr bwMode="auto">
            <a:xfrm>
              <a:off x="836149" y="4379046"/>
              <a:ext cx="233293" cy="137212"/>
            </a:xfrm>
            <a:prstGeom prst="roundRect">
              <a:avLst>
                <a:gd name="adj" fmla="val 40485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3" name="Switch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11dFO52/nmervEkb/w8aRH6V+t9vEaDx6xxMl8/kIwHuoRVBDU9xnm750MdnjUDuvDrwOp67d5leRVYWP9DZNjN5TsOMv3R2gll6Ur2T6cIvn/XoOz6ezUy7rY++XH4EasWgGRjjE5l7wAoHpV/0qG0eGsRx22bTeZqDYdK5cMyG7gY5jCYnwpZbZiC/v6Kib992SNo8/eSzDd2P/T8Gx1rn7bpepm29ziOd/5Lwo1/ShaJvn2dl478etOsK1WVVzNKnRbOqmnxrWFbAjBto+7uK+N7M1BsIZJGIjPw2isNv3yMNy3qsh5A4qruYKANcsVVNfpqkOW3y5SyvR8JQx/VFk+bD5IvLFENIs8Z93WMMS3e8cmsqt/X1++iIr1YzjLqd52kDqYw3jGm/OpsV1ZN121bLD1aB5hnAE0+vO6c+UhU+Ty4HxLcjRQMfTTMaQLp1+m6as9ZL83e317sY8fPq4gJiX9dVvfXRs6woCcm2StdCbKGQ0Hv80QjgbyXx3q/uj7s0iY+b9YKU9PVR+LExvaTvZYJ1IqTnZtwBcrcPxQiFugP+9D9Kz0SmsknpcU2HKgaAschxkTWtGDTZ+ppkQ36/TXPHEzFPgl8QxRdwJv94BbEWcvCvUdcBT0zQ5kUzliHRv1G1DgP8rK4Wrq8t11d3znt6a2BmzVef522TXs1zmlmdXpmYbNqus7K8Tid5WZHUEt9l6Ucy9o+8ObddROYdjxJNPC91P24kykXepr/YGCN/IlV/pb/wFwYTph8f3mjfbkOM6pxYvEMUM/C0oO+XX3v4qlZuM/5bawqlkqEtkSbeDs+WR7Tx8/y8Tbd98spHR/2PPgk++m4xa+d4MwLM+4ib3UIl4WneY8AwaN5o062ty6xc5/j1d7UkvpP+zM+kW7+r/cZ98TWMRm+gn91EomGqDfcS7SlC0kHXDw+Cymc1hWdpa38LsbUtBowbHpDYvR93GvxnA+3wRJ0J/7nhfTwWnfEXWX1RLHUeZIJ/j3TnnEzJ7sPx/v75hnENAXtVXMx9aLsH4wd7gLhzE7QIL/vPebGEEv3g0ROapJfL8SuyveSHnlSLL9mHdLM0FGqYZwOiPS3pP+x6gXG+aouyIS+sBQNteRw1smT76MsXHxHRPvry2bPBaO5m36mHjurQoTgDT4SEJ0SpuhcKvK9FcMFvw4bgyjhDZI/5g4uCvPfUpY/6XpHtZchE+CFDxNZHXYz3GX//O04MOLCfbRRwMTBROO8TJYR9jt9cr7jjXkbupKpJLJuKh41W40VTfV5X6xX0uAfhpKI8G0DsbrR53huvqjZjT5xeIoVB4DrcTfb/BcmS716hrbH+7285GG/uoEkv8PsZZf4Q4nhYfW4/v0EjewD+X6GSERBsgeULGtDuIf14/Jk3Spkg+viTTzbgaZ5b9IdH/D2mXup39r3i+7fQ+3jYFZtmS1WlrxXUQMIk9txIO/Pcckx4rHS8p2Acr1v5YKMMxB7pzb5/Y7dBS3QteonmeJbPXpEtImYuvy4a384a57lswuJNXbwmIWYE3tCU3YKzzPMes4EHMxLEkC70EJxfKK4fPeFWQ9ph6HlPdPCEIS1jcUuW9Z8+73fTfbd5bnB8uk9OPQhJ/Th7kKTq3Uui5odB2SD6//8MZW/Z9JbNbuWsmuc9iMwZyJA07zmjg+4vz9RNrq95bkGGG5r8XHv7zt59mLt/y4+Hk5onX37xzec1C7fQ9It3fgn92ZBNoTVG9rW7WUdOeI6QsYE92rrDuiPu7eKJRwN4PjBl9CrnZBFCgcdNTjnOOj//7KNX3TTzR3eP7IC+bmygYwhbROjctVzDzuLAJA3ynwd1iAFvTLviiTBW1zZ8g0gz1M1Ix5K/3UYbM+n645f8P0JKPbNnIAAA&lt;/Code&gt;&lt;CodeSignature&gt;qwQFFOw88XzdipqI24FFTS4mAu4jSbPLK1HlM2zHjlhEEj5fl02fXXG3gYDYiR4FaLhXY+97dvzOdb2NnVQKR4CvgQ4VbkaNk3xPkdRfLA7g0+AAXziDcm3Vc/enloO8iVxVcuN1QtccuSwDm54tSy4HSBy+5OiIzbkY/tj3V67qoDGSyKM/nL1imA78gE5AyfCvUVxske8FXu4C7cWMLCq9OzZIHh2wQsKJ9id4iVb4bJ02W61+XE0hwp5xB5jyealVcdfrPRX2cw8SY+qsTghSN2oWF/7TbEYRdgwu1W1Euq33qDkvABDRzBkReumDTRlOEUpMhSfD+jeYhNc3mA==&lt;/CodeSignature&gt;&lt;/SmartOptions&gt;&lt;/SmartSettings&gt;"/>
          <p:cNvGrpSpPr/>
          <p:nvPr userDrawn="1"/>
        </p:nvGrpSpPr>
        <p:grpSpPr>
          <a:xfrm>
            <a:off x="3115729" y="5254880"/>
            <a:ext cx="577155" cy="166848"/>
            <a:chOff x="821250" y="4112953"/>
            <a:chExt cx="577155" cy="166848"/>
          </a:xfrm>
          <a:solidFill>
            <a:srgbClr val="FFFFFF"/>
          </a:solidFill>
        </p:grpSpPr>
        <p:sp>
          <p:nvSpPr>
            <p:cNvPr id="94" name="Border"/>
            <p:cNvSpPr>
              <a:spLocks/>
            </p:cNvSpPr>
            <p:nvPr/>
          </p:nvSpPr>
          <p:spPr bwMode="auto">
            <a:xfrm>
              <a:off x="821250" y="4112953"/>
              <a:ext cx="577155" cy="166848"/>
            </a:xfrm>
            <a:prstGeom prst="roundRect">
              <a:avLst>
                <a:gd name="adj" fmla="val 40485"/>
              </a:avLst>
            </a:prstGeom>
            <a:solidFill>
              <a:srgbClr val="0033CC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237744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bg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ON</a:t>
              </a:r>
            </a:p>
          </p:txBody>
        </p:sp>
        <p:sp>
          <p:nvSpPr>
            <p:cNvPr id="95" name="Switch Button"/>
            <p:cNvSpPr>
              <a:spLocks/>
            </p:cNvSpPr>
            <p:nvPr/>
          </p:nvSpPr>
          <p:spPr bwMode="auto">
            <a:xfrm>
              <a:off x="1150212" y="4127771"/>
              <a:ext cx="233293" cy="137212"/>
            </a:xfrm>
            <a:prstGeom prst="roundRect">
              <a:avLst>
                <a:gd name="adj" fmla="val 40485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6" name="Text Box"/>
          <p:cNvSpPr/>
          <p:nvPr userDrawn="1"/>
        </p:nvSpPr>
        <p:spPr>
          <a:xfrm>
            <a:off x="2383758" y="566055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Text Box</a:t>
            </a:r>
          </a:p>
        </p:txBody>
      </p:sp>
      <p:grpSp>
        <p:nvGrpSpPr>
          <p:cNvPr id="97" name="Video Player" descr="&lt;SmartSettings&gt;&lt;SmartResize enabled=&quot;True&quot; minWidth=&quot;70&quot; minHeight=&quot;70&quot; /&gt;&lt;/SmartSettings&gt;"/>
          <p:cNvGrpSpPr/>
          <p:nvPr userDrawn="1">
            <p:custDataLst>
              <p:tags r:id="rId25"/>
            </p:custDataLst>
          </p:nvPr>
        </p:nvGrpSpPr>
        <p:grpSpPr>
          <a:xfrm>
            <a:off x="303742" y="5062711"/>
            <a:ext cx="1318370" cy="838934"/>
            <a:chOff x="595686" y="1261243"/>
            <a:chExt cx="2592288" cy="1489662"/>
          </a:xfrm>
        </p:grpSpPr>
        <p:sp>
          <p:nvSpPr>
            <p:cNvPr id="98" name="Media Area" descr="&lt;SmartSettings&gt;&lt;SmartResize anchorLeft=&quot;Absolute&quot; anchorTop=&quot;Absolute&quot; anchorRight=&quot;Absolute&quot; anchorBottom=&quot;Absolute&quot; /&gt;&lt;/SmartSettings&gt;"/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595686" y="1261243"/>
              <a:ext cx="2592288" cy="14896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Play Icon" descr="&lt;SmartSettings&gt;&lt;SmartResize anchorLeft=&quot;None&quot; anchorTop=&quot;None&quot; anchorRight=&quot;None&quot; anchorBottom=&quot;None&quot; /&gt;&lt;/SmartSettings&gt;"/>
            <p:cNvSpPr>
              <a:spLocks noChangeAspect="1"/>
            </p:cNvSpPr>
            <p:nvPr>
              <p:custDataLst>
                <p:tags r:id="rId59"/>
              </p:custDataLst>
            </p:nvPr>
          </p:nvSpPr>
          <p:spPr bwMode="auto">
            <a:xfrm>
              <a:off x="1690831" y="1676099"/>
              <a:ext cx="583656" cy="659949"/>
            </a:xfrm>
            <a:custGeom>
              <a:avLst/>
              <a:gdLst>
                <a:gd name="connsiteX0" fmla="*/ 0 w 364648"/>
                <a:gd name="connsiteY0" fmla="*/ 456576 h 456576"/>
                <a:gd name="connsiteX1" fmla="*/ 0 w 364648"/>
                <a:gd name="connsiteY1" fmla="*/ 0 h 456576"/>
                <a:gd name="connsiteX2" fmla="*/ 364648 w 364648"/>
                <a:gd name="connsiteY2" fmla="*/ 228253 h 45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648" h="456576">
                  <a:moveTo>
                    <a:pt x="0" y="456576"/>
                  </a:moveTo>
                  <a:lnTo>
                    <a:pt x="0" y="0"/>
                  </a:lnTo>
                  <a:lnTo>
                    <a:pt x="364648" y="228253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0" name="Date Field" descr="&lt;SmartSettings&gt;&lt;SmartResize enabled=&quot;True&quot; minWidth=&quot;20&quot; minHeight=&quot;13&quot; /&gt;&lt;/SmartSettings&gt;"/>
          <p:cNvGrpSpPr/>
          <p:nvPr userDrawn="1">
            <p:custDataLst>
              <p:tags r:id="rId26"/>
            </p:custDataLst>
          </p:nvPr>
        </p:nvGrpSpPr>
        <p:grpSpPr>
          <a:xfrm>
            <a:off x="3568929" y="1384264"/>
            <a:ext cx="1035146" cy="241092"/>
            <a:chOff x="928688" y="1261242"/>
            <a:chExt cx="1035146" cy="241092"/>
          </a:xfrm>
        </p:grpSpPr>
        <p:sp>
          <p:nvSpPr>
            <p:cNvPr id="101" name="Text Box"/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22-Mar-18</a:t>
              </a:r>
            </a:p>
          </p:txBody>
        </p:sp>
        <p:sp>
          <p:nvSpPr>
            <p:cNvPr id="102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3" name="Labeled Field"/>
          <p:cNvGrpSpPr/>
          <p:nvPr userDrawn="1"/>
        </p:nvGrpSpPr>
        <p:grpSpPr>
          <a:xfrm>
            <a:off x="2309832" y="6068253"/>
            <a:ext cx="2736304" cy="241121"/>
            <a:chOff x="446586" y="2039771"/>
            <a:chExt cx="2736304" cy="241121"/>
          </a:xfrm>
        </p:grpSpPr>
        <p:sp>
          <p:nvSpPr>
            <p:cNvPr id="104" name="Text Box"/>
            <p:cNvSpPr/>
            <p:nvPr/>
          </p:nvSpPr>
          <p:spPr>
            <a:xfrm>
              <a:off x="1495154" y="20397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0" dirty="0">
                  <a:solidFill>
                    <a:schemeClr val="bg1">
                      <a:lumMod val="50000"/>
                    </a:schemeClr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Enter a Label </a:t>
              </a:r>
            </a:p>
          </p:txBody>
        </p:sp>
        <p:sp>
          <p:nvSpPr>
            <p:cNvPr id="105" name="Label"/>
            <p:cNvSpPr txBox="1"/>
            <p:nvPr/>
          </p:nvSpPr>
          <p:spPr>
            <a:xfrm>
              <a:off x="446586" y="2039800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Field Label:</a:t>
              </a:r>
            </a:p>
          </p:txBody>
        </p:sp>
      </p:grpSp>
      <p:grpSp>
        <p:nvGrpSpPr>
          <p:cNvPr id="106" name="List Box" descr="&lt;SmartSettings&gt;&lt;SmartResize enabled=&quot;True&quot; minWidth=&quot;22&quot; minHeight=&quot;40&quot; /&gt;&lt;/SmartSettings&gt;"/>
          <p:cNvGrpSpPr/>
          <p:nvPr userDrawn="1">
            <p:custDataLst>
              <p:tags r:id="rId27"/>
            </p:custDataLst>
          </p:nvPr>
        </p:nvGrpSpPr>
        <p:grpSpPr>
          <a:xfrm>
            <a:off x="3873726" y="3876948"/>
            <a:ext cx="1687739" cy="1062162"/>
            <a:chOff x="595686" y="1260909"/>
            <a:chExt cx="1687739" cy="1062162"/>
          </a:xfrm>
        </p:grpSpPr>
        <p:sp>
          <p:nvSpPr>
            <p:cNvPr id="107" name="Box" descr="&lt;Tags&gt;&lt;SMARTRESIZEANCHORS&gt;Absolute,Absolute,Absolute,Absolute&lt;/SMARTRESIZEANCHORS&gt;&lt;/Tags&gt;"/>
            <p:cNvSpPr/>
            <p:nvPr/>
          </p:nvSpPr>
          <p:spPr>
            <a:xfrm>
              <a:off x="595686" y="1261242"/>
              <a:ext cx="1543718" cy="10618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r>
                <a:rPr lang="en-US" sz="900" b="0" noProof="1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First Item</a:t>
              </a:r>
            </a:p>
            <a:p>
              <a:pPr>
                <a:spcAft>
                  <a:spcPts val="200"/>
                </a:spcAft>
              </a:pPr>
              <a:r>
                <a:rPr lang="en-US" sz="900" b="0" noProof="1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Second Item</a:t>
              </a:r>
            </a:p>
            <a:p>
              <a:pPr>
                <a:spcAft>
                  <a:spcPts val="200"/>
                </a:spcAft>
              </a:pPr>
              <a:r>
                <a:rPr lang="en-US" sz="900" b="0" noProof="1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Third Item</a:t>
              </a:r>
            </a:p>
            <a:p>
              <a:pPr>
                <a:spcAft>
                  <a:spcPts val="200"/>
                </a:spcAft>
              </a:pPr>
              <a:r>
                <a:rPr lang="en-US" sz="900" b="0" noProof="1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Fourth Item</a:t>
              </a:r>
            </a:p>
            <a:p>
              <a:pPr>
                <a:spcAft>
                  <a:spcPts val="200"/>
                </a:spcAft>
              </a:pPr>
              <a:r>
                <a:rPr lang="en-US" sz="900" b="0" noProof="1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Fifth Item</a:t>
              </a:r>
            </a:p>
            <a:p>
              <a:pPr>
                <a:spcAft>
                  <a:spcPts val="200"/>
                </a:spcAft>
              </a:pPr>
              <a:r>
                <a:rPr lang="en-US" sz="900" b="0" noProof="1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Sixth item</a:t>
              </a:r>
            </a:p>
          </p:txBody>
        </p:sp>
        <p:sp>
          <p:nvSpPr>
            <p:cNvPr id="108" name="Selection Overlay" descr="&lt;Tags&gt;&lt;SMARTRESIZEANCHORS&gt;Absolute,None,Absolute,Absolute&lt;/SMARTRESIZEANCHORS&gt;&lt;/Tags&gt;"/>
            <p:cNvSpPr/>
            <p:nvPr/>
          </p:nvSpPr>
          <p:spPr>
            <a:xfrm>
              <a:off x="595686" y="1461245"/>
              <a:ext cx="1543718" cy="165672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b="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9" name="Scrollbar"/>
            <p:cNvGrpSpPr/>
            <p:nvPr/>
          </p:nvGrpSpPr>
          <p:grpSpPr>
            <a:xfrm>
              <a:off x="2139408" y="1260909"/>
              <a:ext cx="144017" cy="1062162"/>
              <a:chOff x="5066758" y="1652477"/>
              <a:chExt cx="144017" cy="2304356"/>
            </a:xfrm>
          </p:grpSpPr>
          <p:sp>
            <p:nvSpPr>
              <p:cNvPr id="110" name="Track" descr="&lt;Tags&gt;&lt;SMARTRESIZEANCHORS&gt;Absolute,Absolute,None,Absolute&lt;/SMARTRESIZEANCHORS&gt;&lt;/Tags&gt;"/>
              <p:cNvSpPr/>
              <p:nvPr/>
            </p:nvSpPr>
            <p:spPr>
              <a:xfrm rot="5400000">
                <a:off x="3986589" y="2732646"/>
                <a:ext cx="2304356" cy="14401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b="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Scroll Thumb" descr="&lt;Tags&gt;&lt;SMARTRESIZEANCHORS&gt;Absolute,Absolute,None,Absolute&lt;/SMARTRESIZEANCHORS&gt;&lt;/Tags&gt;"/>
              <p:cNvSpPr/>
              <p:nvPr/>
            </p:nvSpPr>
            <p:spPr>
              <a:xfrm rot="5400000">
                <a:off x="4495469" y="2608206"/>
                <a:ext cx="1286596" cy="8267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b="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2" name="Chevron" descr="&lt;Tags&gt;&lt;SMARTRESIZEANCHORS&gt;Absolute,None,None,Absolute&lt;/SMARTRESIZEANCHORS&gt;&lt;/Tags&gt;"/>
              <p:cNvSpPr>
                <a:spLocks noChangeAspect="1"/>
              </p:cNvSpPr>
              <p:nvPr/>
            </p:nvSpPr>
            <p:spPr bwMode="auto">
              <a:xfrm rot="10800000" flipH="1">
                <a:off x="5106763" y="1781030"/>
                <a:ext cx="64008" cy="7848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3" name="Chevron" descr="&lt;Tags&gt;&lt;SMARTRESIZEANCHORS&gt;None,Absolute,None,Absolute&lt;/SMARTRESIZEANCHORS&gt;&lt;/Tags&gt;"/>
              <p:cNvSpPr>
                <a:spLocks noChangeAspect="1"/>
              </p:cNvSpPr>
              <p:nvPr/>
            </p:nvSpPr>
            <p:spPr bwMode="auto">
              <a:xfrm flipH="1">
                <a:off x="5106763" y="3756677"/>
                <a:ext cx="64008" cy="7848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4" name="Button"/>
          <p:cNvSpPr/>
          <p:nvPr userDrawn="1"/>
        </p:nvSpPr>
        <p:spPr>
          <a:xfrm>
            <a:off x="5997843" y="641841"/>
            <a:ext cx="1080000" cy="28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115" name="Button"/>
          <p:cNvSpPr/>
          <p:nvPr userDrawn="1"/>
        </p:nvSpPr>
        <p:spPr>
          <a:xfrm>
            <a:off x="7103969" y="641840"/>
            <a:ext cx="1080000" cy="28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9D9D9D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116" name="Button"/>
          <p:cNvSpPr/>
          <p:nvPr userDrawn="1"/>
        </p:nvSpPr>
        <p:spPr>
          <a:xfrm>
            <a:off x="8214320" y="641840"/>
            <a:ext cx="1080000" cy="2880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FFFFFF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Button</a:t>
            </a:r>
          </a:p>
        </p:txBody>
      </p:sp>
      <p:grpSp>
        <p:nvGrpSpPr>
          <p:cNvPr id="117" name="Add Button"/>
          <p:cNvGrpSpPr/>
          <p:nvPr userDrawn="1"/>
        </p:nvGrpSpPr>
        <p:grpSpPr>
          <a:xfrm>
            <a:off x="3952301" y="5198241"/>
            <a:ext cx="1171487" cy="228600"/>
            <a:chOff x="1709058" y="1808276"/>
            <a:chExt cx="1171487" cy="228600"/>
          </a:xfrm>
        </p:grpSpPr>
        <p:sp>
          <p:nvSpPr>
            <p:cNvPr id="118" name="Button Background"/>
            <p:cNvSpPr>
              <a:spLocks noChangeAspect="1"/>
            </p:cNvSpPr>
            <p:nvPr/>
          </p:nvSpPr>
          <p:spPr>
            <a:xfrm>
              <a:off x="1709058" y="1808276"/>
              <a:ext cx="228600" cy="228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Add Icon"/>
            <p:cNvSpPr>
              <a:spLocks noChangeAspect="1"/>
            </p:cNvSpPr>
            <p:nvPr/>
          </p:nvSpPr>
          <p:spPr bwMode="auto">
            <a:xfrm>
              <a:off x="1763953" y="1865426"/>
              <a:ext cx="118811" cy="114300"/>
            </a:xfrm>
            <a:custGeom>
              <a:avLst/>
              <a:gdLst>
                <a:gd name="T0" fmla="*/ 34 w 79"/>
                <a:gd name="T1" fmla="*/ 0 h 76"/>
                <a:gd name="T2" fmla="*/ 34 w 79"/>
                <a:gd name="T3" fmla="*/ 33 h 76"/>
                <a:gd name="T4" fmla="*/ 0 w 79"/>
                <a:gd name="T5" fmla="*/ 33 h 76"/>
                <a:gd name="T6" fmla="*/ 0 w 79"/>
                <a:gd name="T7" fmla="*/ 43 h 76"/>
                <a:gd name="T8" fmla="*/ 34 w 79"/>
                <a:gd name="T9" fmla="*/ 43 h 76"/>
                <a:gd name="T10" fmla="*/ 34 w 79"/>
                <a:gd name="T11" fmla="*/ 76 h 76"/>
                <a:gd name="T12" fmla="*/ 44 w 79"/>
                <a:gd name="T13" fmla="*/ 76 h 76"/>
                <a:gd name="T14" fmla="*/ 44 w 79"/>
                <a:gd name="T15" fmla="*/ 43 h 76"/>
                <a:gd name="T16" fmla="*/ 79 w 79"/>
                <a:gd name="T17" fmla="*/ 43 h 76"/>
                <a:gd name="T18" fmla="*/ 79 w 79"/>
                <a:gd name="T19" fmla="*/ 33 h 76"/>
                <a:gd name="T20" fmla="*/ 44 w 79"/>
                <a:gd name="T21" fmla="*/ 33 h 76"/>
                <a:gd name="T22" fmla="*/ 44 w 79"/>
                <a:gd name="T23" fmla="*/ 0 h 76"/>
                <a:gd name="T24" fmla="*/ 34 w 79"/>
                <a:gd name="T2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76">
                  <a:moveTo>
                    <a:pt x="34" y="0"/>
                  </a:moveTo>
                  <a:lnTo>
                    <a:pt x="34" y="33"/>
                  </a:lnTo>
                  <a:lnTo>
                    <a:pt x="0" y="33"/>
                  </a:lnTo>
                  <a:lnTo>
                    <a:pt x="0" y="43"/>
                  </a:lnTo>
                  <a:lnTo>
                    <a:pt x="34" y="43"/>
                  </a:lnTo>
                  <a:lnTo>
                    <a:pt x="34" y="76"/>
                  </a:lnTo>
                  <a:lnTo>
                    <a:pt x="44" y="76"/>
                  </a:lnTo>
                  <a:lnTo>
                    <a:pt x="44" y="43"/>
                  </a:lnTo>
                  <a:lnTo>
                    <a:pt x="79" y="43"/>
                  </a:lnTo>
                  <a:lnTo>
                    <a:pt x="79" y="33"/>
                  </a:lnTo>
                  <a:lnTo>
                    <a:pt x="44" y="33"/>
                  </a:lnTo>
                  <a:lnTo>
                    <a:pt x="4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Label"/>
            <p:cNvSpPr txBox="1"/>
            <p:nvPr/>
          </p:nvSpPr>
          <p:spPr>
            <a:xfrm>
              <a:off x="1937658" y="1808276"/>
              <a:ext cx="942887" cy="22313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Add something</a:t>
              </a:r>
            </a:p>
          </p:txBody>
        </p:sp>
      </p:grpSp>
      <p:sp>
        <p:nvSpPr>
          <p:cNvPr id="121" name="Hamburger Button"/>
          <p:cNvSpPr>
            <a:spLocks noChangeAspect="1" noEditPoints="1"/>
          </p:cNvSpPr>
          <p:nvPr userDrawn="1"/>
        </p:nvSpPr>
        <p:spPr bwMode="auto">
          <a:xfrm>
            <a:off x="9517498" y="675064"/>
            <a:ext cx="308965" cy="183450"/>
          </a:xfrm>
          <a:custGeom>
            <a:avLst/>
            <a:gdLst>
              <a:gd name="T0" fmla="*/ 0 w 564"/>
              <a:gd name="T1" fmla="*/ 0 h 310"/>
              <a:gd name="T2" fmla="*/ 0 w 564"/>
              <a:gd name="T3" fmla="*/ 28 h 310"/>
              <a:gd name="T4" fmla="*/ 564 w 564"/>
              <a:gd name="T5" fmla="*/ 28 h 310"/>
              <a:gd name="T6" fmla="*/ 564 w 564"/>
              <a:gd name="T7" fmla="*/ 0 h 310"/>
              <a:gd name="T8" fmla="*/ 0 w 564"/>
              <a:gd name="T9" fmla="*/ 0 h 310"/>
              <a:gd name="T10" fmla="*/ 0 w 564"/>
              <a:gd name="T11" fmla="*/ 141 h 310"/>
              <a:gd name="T12" fmla="*/ 0 w 564"/>
              <a:gd name="T13" fmla="*/ 169 h 310"/>
              <a:gd name="T14" fmla="*/ 564 w 564"/>
              <a:gd name="T15" fmla="*/ 169 h 310"/>
              <a:gd name="T16" fmla="*/ 564 w 564"/>
              <a:gd name="T17" fmla="*/ 141 h 310"/>
              <a:gd name="T18" fmla="*/ 0 w 564"/>
              <a:gd name="T19" fmla="*/ 141 h 310"/>
              <a:gd name="T20" fmla="*/ 0 w 564"/>
              <a:gd name="T21" fmla="*/ 282 h 310"/>
              <a:gd name="T22" fmla="*/ 0 w 564"/>
              <a:gd name="T23" fmla="*/ 310 h 310"/>
              <a:gd name="T24" fmla="*/ 564 w 564"/>
              <a:gd name="T25" fmla="*/ 310 h 310"/>
              <a:gd name="T26" fmla="*/ 564 w 564"/>
              <a:gd name="T27" fmla="*/ 282 h 310"/>
              <a:gd name="T28" fmla="*/ 0 w 564"/>
              <a:gd name="T29" fmla="*/ 28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64" h="310">
                <a:moveTo>
                  <a:pt x="0" y="0"/>
                </a:moveTo>
                <a:lnTo>
                  <a:pt x="0" y="28"/>
                </a:lnTo>
                <a:lnTo>
                  <a:pt x="564" y="28"/>
                </a:lnTo>
                <a:lnTo>
                  <a:pt x="564" y="0"/>
                </a:lnTo>
                <a:lnTo>
                  <a:pt x="0" y="0"/>
                </a:lnTo>
                <a:close/>
                <a:moveTo>
                  <a:pt x="0" y="141"/>
                </a:moveTo>
                <a:lnTo>
                  <a:pt x="0" y="169"/>
                </a:lnTo>
                <a:lnTo>
                  <a:pt x="564" y="169"/>
                </a:lnTo>
                <a:lnTo>
                  <a:pt x="564" y="141"/>
                </a:lnTo>
                <a:lnTo>
                  <a:pt x="0" y="141"/>
                </a:lnTo>
                <a:close/>
                <a:moveTo>
                  <a:pt x="0" y="282"/>
                </a:moveTo>
                <a:lnTo>
                  <a:pt x="0" y="310"/>
                </a:lnTo>
                <a:lnTo>
                  <a:pt x="564" y="310"/>
                </a:lnTo>
                <a:lnTo>
                  <a:pt x="564" y="282"/>
                </a:lnTo>
                <a:lnTo>
                  <a:pt x="0" y="28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 dirty="0"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122" name="Hyperlink"/>
          <p:cNvSpPr txBox="1"/>
          <p:nvPr userDrawn="1"/>
        </p:nvSpPr>
        <p:spPr>
          <a:xfrm>
            <a:off x="2819554" y="658143"/>
            <a:ext cx="482504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50" u="sng" dirty="0">
                <a:solidFill>
                  <a:srgbClr val="0078D7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Hyperlink</a:t>
            </a:r>
          </a:p>
        </p:txBody>
      </p:sp>
      <p:grpSp>
        <p:nvGrpSpPr>
          <p:cNvPr id="123" name="Scrollbar" descr="&lt;SmartSettings&gt;&lt;SmartResize enabled=&quot;True&quot; minWidth=&quot;18&quot; minHeight=&quot;4.5&quot; /&gt;&lt;/SmartSettings&gt;"/>
          <p:cNvGrpSpPr/>
          <p:nvPr userDrawn="1">
            <p:custDataLst>
              <p:tags r:id="rId28"/>
            </p:custDataLst>
          </p:nvPr>
        </p:nvGrpSpPr>
        <p:grpSpPr>
          <a:xfrm>
            <a:off x="5997843" y="3966321"/>
            <a:ext cx="2743200" cy="85725"/>
            <a:chOff x="812766" y="1291730"/>
            <a:chExt cx="2743200" cy="85725"/>
          </a:xfrm>
        </p:grpSpPr>
        <p:sp>
          <p:nvSpPr>
            <p:cNvPr id="124" name="Track"/>
            <p:cNvSpPr/>
            <p:nvPr/>
          </p:nvSpPr>
          <p:spPr>
            <a:xfrm>
              <a:off x="812766" y="1291730"/>
              <a:ext cx="2743200" cy="857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Arrow Left" descr="&lt;Tags&gt;&lt;SMARTRESIZEANCHORS&gt;None,None,Absolute,None&lt;/SMARTRESIZEANCHORS&gt;&lt;/Tags&gt;"/>
            <p:cNvSpPr>
              <a:spLocks noChangeAspect="1"/>
            </p:cNvSpPr>
            <p:nvPr/>
          </p:nvSpPr>
          <p:spPr bwMode="auto">
            <a:xfrm>
              <a:off x="839755" y="1306017"/>
              <a:ext cx="31750" cy="57150"/>
            </a:xfrm>
            <a:custGeom>
              <a:avLst/>
              <a:gdLst>
                <a:gd name="T0" fmla="*/ 94 w 116"/>
                <a:gd name="T1" fmla="*/ 0 h 204"/>
                <a:gd name="T2" fmla="*/ 0 w 116"/>
                <a:gd name="T3" fmla="*/ 102 h 204"/>
                <a:gd name="T4" fmla="*/ 94 w 116"/>
                <a:gd name="T5" fmla="*/ 204 h 204"/>
                <a:gd name="T6" fmla="*/ 116 w 116"/>
                <a:gd name="T7" fmla="*/ 185 h 204"/>
                <a:gd name="T8" fmla="*/ 39 w 116"/>
                <a:gd name="T9" fmla="*/ 102 h 204"/>
                <a:gd name="T10" fmla="*/ 116 w 116"/>
                <a:gd name="T11" fmla="*/ 18 h 204"/>
                <a:gd name="T12" fmla="*/ 94 w 116"/>
                <a:gd name="T1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4">
                  <a:moveTo>
                    <a:pt x="94" y="0"/>
                  </a:moveTo>
                  <a:cubicBezTo>
                    <a:pt x="63" y="34"/>
                    <a:pt x="31" y="68"/>
                    <a:pt x="0" y="102"/>
                  </a:cubicBezTo>
                  <a:cubicBezTo>
                    <a:pt x="31" y="136"/>
                    <a:pt x="63" y="170"/>
                    <a:pt x="94" y="204"/>
                  </a:cubicBezTo>
                  <a:lnTo>
                    <a:pt x="116" y="185"/>
                  </a:lnTo>
                  <a:lnTo>
                    <a:pt x="39" y="102"/>
                  </a:lnTo>
                  <a:lnTo>
                    <a:pt x="116" y="1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Arrow Right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>
              <a:off x="3497230" y="1306017"/>
              <a:ext cx="31750" cy="57150"/>
            </a:xfrm>
            <a:custGeom>
              <a:avLst/>
              <a:gdLst>
                <a:gd name="T0" fmla="*/ 21 w 115"/>
                <a:gd name="T1" fmla="*/ 205 h 205"/>
                <a:gd name="T2" fmla="*/ 115 w 115"/>
                <a:gd name="T3" fmla="*/ 103 h 205"/>
                <a:gd name="T4" fmla="*/ 21 w 115"/>
                <a:gd name="T5" fmla="*/ 0 h 205"/>
                <a:gd name="T6" fmla="*/ 0 w 115"/>
                <a:gd name="T7" fmla="*/ 20 h 205"/>
                <a:gd name="T8" fmla="*/ 76 w 115"/>
                <a:gd name="T9" fmla="*/ 103 h 205"/>
                <a:gd name="T10" fmla="*/ 0 w 115"/>
                <a:gd name="T11" fmla="*/ 186 h 205"/>
                <a:gd name="T12" fmla="*/ 21 w 115"/>
                <a:gd name="T1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205">
                  <a:moveTo>
                    <a:pt x="21" y="205"/>
                  </a:moveTo>
                  <a:cubicBezTo>
                    <a:pt x="52" y="171"/>
                    <a:pt x="84" y="137"/>
                    <a:pt x="115" y="103"/>
                  </a:cubicBezTo>
                  <a:cubicBezTo>
                    <a:pt x="84" y="68"/>
                    <a:pt x="52" y="34"/>
                    <a:pt x="21" y="0"/>
                  </a:cubicBezTo>
                  <a:lnTo>
                    <a:pt x="0" y="20"/>
                  </a:lnTo>
                  <a:lnTo>
                    <a:pt x="76" y="103"/>
                  </a:lnTo>
                  <a:lnTo>
                    <a:pt x="0" y="186"/>
                  </a:lnTo>
                  <a:lnTo>
                    <a:pt x="21" y="205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Thumb" descr="&lt;Tags&gt;&lt;SMARTRESIZEANCHORS&gt;Absolute,Absolute,Absolute,Relative&lt;/SMARTRESIZEANCHORS&gt;&lt;/Tags&gt;"/>
            <p:cNvSpPr/>
            <p:nvPr/>
          </p:nvSpPr>
          <p:spPr>
            <a:xfrm>
              <a:off x="898492" y="1291730"/>
              <a:ext cx="1668383" cy="85725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8" name="Scrollbar" descr="&lt;SmartSettings&gt;&lt;SmartResize enabled=&quot;True&quot; minWidth=&quot;4.5&quot; minHeight=&quot;18&quot; /&gt;&lt;/SmartSettings&gt;"/>
          <p:cNvGrpSpPr/>
          <p:nvPr userDrawn="1">
            <p:custDataLst>
              <p:tags r:id="rId29"/>
            </p:custDataLst>
          </p:nvPr>
        </p:nvGrpSpPr>
        <p:grpSpPr>
          <a:xfrm>
            <a:off x="9799870" y="3710136"/>
            <a:ext cx="85725" cy="2743200"/>
            <a:chOff x="5794310" y="1229599"/>
            <a:chExt cx="85725" cy="2743200"/>
          </a:xfrm>
        </p:grpSpPr>
        <p:sp>
          <p:nvSpPr>
            <p:cNvPr id="129" name="Track"/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Thumb" descr="&lt;Tags&gt;&lt;SMARTRESIZEANCHORS&gt;Absolute,Relative,Absolute,Absolute&lt;/SMARTRESIZEANCHORS&gt;&lt;/Tags&gt;"/>
            <p:cNvSpPr/>
            <p:nvPr/>
          </p:nvSpPr>
          <p:spPr>
            <a:xfrm>
              <a:off x="5794310" y="1315324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Arrow Up" descr="&lt;Tags&gt;&lt;SMARTRESIZEANCHORS&gt;Absolute,None,None,None&lt;/SMARTRESIZEANCHORS&gt;&lt;/Tags&gt;"/>
            <p:cNvSpPr>
              <a:spLocks noChangeAspect="1"/>
            </p:cNvSpPr>
            <p:nvPr/>
          </p:nvSpPr>
          <p:spPr bwMode="auto">
            <a:xfrm>
              <a:off x="5808597" y="1256587"/>
              <a:ext cx="57150" cy="31750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Arrow Down" descr="&lt;Tags&gt;&lt;SMARTRESIZEANCHORS&gt;None,Absolute,None,None&lt;/SMARTRESIZEANCHORS&gt;&lt;/Tags&gt;"/>
            <p:cNvSpPr>
              <a:spLocks noChangeAspect="1"/>
            </p:cNvSpPr>
            <p:nvPr/>
          </p:nvSpPr>
          <p:spPr bwMode="auto">
            <a:xfrm>
              <a:off x="5808597" y="3914062"/>
              <a:ext cx="57150" cy="31750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3" name="Slider" descr="&lt;SmartSettings&gt;&lt;SmartResize enabled=&quot;True&quot; minWidth=&quot;12&quot; minHeight=&quot;12&quot; /&gt;&lt;/SmartSettings&gt;"/>
          <p:cNvGrpSpPr/>
          <p:nvPr userDrawn="1">
            <p:custDataLst>
              <p:tags r:id="rId30"/>
            </p:custDataLst>
          </p:nvPr>
        </p:nvGrpSpPr>
        <p:grpSpPr>
          <a:xfrm>
            <a:off x="6006039" y="4214404"/>
            <a:ext cx="1828800" cy="171450"/>
            <a:chOff x="898872" y="1728800"/>
            <a:chExt cx="1828800" cy="171450"/>
          </a:xfrm>
        </p:grpSpPr>
        <p:sp>
          <p:nvSpPr>
            <p:cNvPr id="134" name="Track" descr="&lt;Tags&gt;&lt;SMARTRESIZEANCHORS&gt;None,None,Relative,Relative&lt;/SMARTRESIZEANCHORS&gt;&lt;/Tags&gt;"/>
            <p:cNvSpPr/>
            <p:nvPr/>
          </p:nvSpPr>
          <p:spPr>
            <a:xfrm>
              <a:off x="898872" y="1807381"/>
              <a:ext cx="1828800" cy="1428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Value" descr="&lt;Tags&gt;&lt;SMARTRESIZEANCHORS&gt;None,None,Relative,Relative&lt;/SMARTRESIZEANCHORS&gt;&lt;/Tags&gt;"/>
            <p:cNvSpPr/>
            <p:nvPr/>
          </p:nvSpPr>
          <p:spPr>
            <a:xfrm>
              <a:off x="898872" y="1807381"/>
              <a:ext cx="914400" cy="1428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Handle" descr="&lt;SmartSettings&gt;&lt;SmartResize anchorLeft=&quot;None&quot; anchorTop=&quot;None&quot; anchorRight=&quot;None&quot; anchorBottom=&quot;None&quot; /&gt;&lt;/SmartSettings&gt;"/>
            <p:cNvSpPr/>
            <p:nvPr>
              <p:custDataLst>
                <p:tags r:id="rId57"/>
              </p:custDataLst>
            </p:nvPr>
          </p:nvSpPr>
          <p:spPr>
            <a:xfrm>
              <a:off x="1779934" y="1728800"/>
              <a:ext cx="57150" cy="171450"/>
            </a:xfrm>
            <a:prstGeom prst="roundRect">
              <a:avLst>
                <a:gd name="adj" fmla="val 50000"/>
              </a:avLst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7" name="Slider" descr="&lt;SmartSettings&gt;&lt;SmartResize enabled=&quot;True&quot; minWidth=&quot;12&quot; minHeight=&quot;12&quot; /&gt;&lt;/SmartSettings&gt;"/>
          <p:cNvGrpSpPr/>
          <p:nvPr userDrawn="1">
            <p:custDataLst>
              <p:tags r:id="rId31"/>
            </p:custDataLst>
          </p:nvPr>
        </p:nvGrpSpPr>
        <p:grpSpPr>
          <a:xfrm>
            <a:off x="9998139" y="3722605"/>
            <a:ext cx="171450" cy="822960"/>
            <a:chOff x="754858" y="1676809"/>
            <a:chExt cx="171450" cy="822960"/>
          </a:xfrm>
        </p:grpSpPr>
        <p:sp>
          <p:nvSpPr>
            <p:cNvPr id="138" name="Track" descr="&lt;Tags&gt;&lt;SMARTRESIZEANCHORS&gt;Relative,Relative,None,None&lt;/SMARTRESIZEANCHORS&gt;&lt;/Tags&gt;"/>
            <p:cNvSpPr/>
            <p:nvPr/>
          </p:nvSpPr>
          <p:spPr>
            <a:xfrm>
              <a:off x="833439" y="1676809"/>
              <a:ext cx="14288" cy="82296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Handle" descr="&lt;Tags&gt;&lt;SMARTRESIZEANCHORS&gt;None,None,None,None&lt;/SMARTRESIZEANCHORS&gt;&lt;/Tags&gt;"/>
            <p:cNvSpPr/>
            <p:nvPr/>
          </p:nvSpPr>
          <p:spPr>
            <a:xfrm rot="16200000">
              <a:off x="812008" y="2002564"/>
              <a:ext cx="57150" cy="171450"/>
            </a:xfrm>
            <a:prstGeom prst="roundRect">
              <a:avLst>
                <a:gd name="adj" fmla="val 50000"/>
              </a:avLst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Value" descr="&lt;Tags&gt;&lt;SMARTRESIZEANCHORS&gt;Relative,Relative,None,None&lt;/SMARTRESIZEANCHORS&gt;&lt;/Tags&gt;"/>
            <p:cNvSpPr/>
            <p:nvPr/>
          </p:nvSpPr>
          <p:spPr>
            <a:xfrm>
              <a:off x="833438" y="2088289"/>
              <a:ext cx="14288" cy="41148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1" name="Progress Bar"/>
          <p:cNvGrpSpPr/>
          <p:nvPr userDrawn="1"/>
        </p:nvGrpSpPr>
        <p:grpSpPr>
          <a:xfrm>
            <a:off x="5993837" y="4558115"/>
            <a:ext cx="2000250" cy="47625"/>
            <a:chOff x="561790" y="1619643"/>
            <a:chExt cx="2000250" cy="42863"/>
          </a:xfrm>
        </p:grpSpPr>
        <p:sp>
          <p:nvSpPr>
            <p:cNvPr id="142" name="Track"/>
            <p:cNvSpPr/>
            <p:nvPr/>
          </p:nvSpPr>
          <p:spPr>
            <a:xfrm>
              <a:off x="561790" y="1619643"/>
              <a:ext cx="2000250" cy="42863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Value"/>
            <p:cNvSpPr/>
            <p:nvPr/>
          </p:nvSpPr>
          <p:spPr>
            <a:xfrm>
              <a:off x="561790" y="1619643"/>
              <a:ext cx="1143000" cy="428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4" name="Back Button" descr="&lt;SmartSettings&gt;&lt;SmartResize enabled=&quot;True&quot; minWidth=&quot;12&quot; minHeight=&quot;12&quot; /&gt;&lt;/SmartSettings&gt;"/>
          <p:cNvGrpSpPr/>
          <p:nvPr userDrawn="1">
            <p:custDataLst>
              <p:tags r:id="rId32"/>
            </p:custDataLst>
          </p:nvPr>
        </p:nvGrpSpPr>
        <p:grpSpPr>
          <a:xfrm>
            <a:off x="5990430" y="1090153"/>
            <a:ext cx="489418" cy="225862"/>
            <a:chOff x="1642629" y="1926383"/>
            <a:chExt cx="489418" cy="229285"/>
          </a:xfrm>
        </p:grpSpPr>
        <p:sp>
          <p:nvSpPr>
            <p:cNvPr id="145" name="Button"/>
            <p:cNvSpPr>
              <a:spLocks/>
            </p:cNvSpPr>
            <p:nvPr/>
          </p:nvSpPr>
          <p:spPr bwMode="auto">
            <a:xfrm>
              <a:off x="1642629" y="1926383"/>
              <a:ext cx="489418" cy="22928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Back</a:t>
              </a:r>
            </a:p>
          </p:txBody>
        </p:sp>
        <p:sp>
          <p:nvSpPr>
            <p:cNvPr id="146" name="Icon" descr="&lt;SmartSettings&gt;&lt;SmartResize anchorLeft=&quot;Absolute&quot; anchorTop=&quot;None&quot; anchorRight=&quot;None&quot; anchorBottom=&quot;None&quot; /&gt;&lt;/SmartSettings&gt;"/>
            <p:cNvSpPr>
              <a:spLocks noChangeAspect="1"/>
            </p:cNvSpPr>
            <p:nvPr>
              <p:custDataLst>
                <p:tags r:id="rId56"/>
              </p:custDataLst>
            </p:nvPr>
          </p:nvSpPr>
          <p:spPr bwMode="auto">
            <a:xfrm>
              <a:off x="1722665" y="1990571"/>
              <a:ext cx="48572" cy="100908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7" name="Forward Button" descr="&lt;SmartSettings&gt;&lt;SmartResize enabled=&quot;True&quot; minWidth=&quot;12&quot; minHeight=&quot;12&quot; /&gt;&lt;/SmartSettings&gt;"/>
          <p:cNvGrpSpPr/>
          <p:nvPr userDrawn="1">
            <p:custDataLst>
              <p:tags r:id="rId33"/>
            </p:custDataLst>
          </p:nvPr>
        </p:nvGrpSpPr>
        <p:grpSpPr>
          <a:xfrm>
            <a:off x="6649816" y="1090153"/>
            <a:ext cx="651481" cy="225862"/>
            <a:chOff x="1688400" y="2232252"/>
            <a:chExt cx="651481" cy="229285"/>
          </a:xfrm>
        </p:grpSpPr>
        <p:sp>
          <p:nvSpPr>
            <p:cNvPr id="148" name="Button"/>
            <p:cNvSpPr>
              <a:spLocks/>
            </p:cNvSpPr>
            <p:nvPr/>
          </p:nvSpPr>
          <p:spPr bwMode="auto">
            <a:xfrm>
              <a:off x="1688400" y="2232252"/>
              <a:ext cx="651481" cy="22928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4008" rIns="18288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Forward</a:t>
              </a:r>
            </a:p>
          </p:txBody>
        </p:sp>
        <p:sp>
          <p:nvSpPr>
            <p:cNvPr id="149" name="Ico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5"/>
              </p:custDataLst>
            </p:nvPr>
          </p:nvSpPr>
          <p:spPr bwMode="auto">
            <a:xfrm>
              <a:off x="2214810" y="2296440"/>
              <a:ext cx="47442" cy="100908"/>
            </a:xfrm>
            <a:custGeom>
              <a:avLst/>
              <a:gdLst>
                <a:gd name="T0" fmla="*/ 0 w 186"/>
                <a:gd name="T1" fmla="*/ 0 h 389"/>
                <a:gd name="T2" fmla="*/ 186 w 186"/>
                <a:gd name="T3" fmla="*/ 195 h 389"/>
                <a:gd name="T4" fmla="*/ 0 w 186"/>
                <a:gd name="T5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0" y="0"/>
                  </a:moveTo>
                  <a:lnTo>
                    <a:pt x="186" y="195"/>
                  </a:lnTo>
                  <a:lnTo>
                    <a:pt x="0" y="389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0" name="Pagination"/>
          <p:cNvSpPr txBox="1"/>
          <p:nvPr userDrawn="1"/>
        </p:nvSpPr>
        <p:spPr>
          <a:xfrm>
            <a:off x="5993837" y="4783698"/>
            <a:ext cx="122815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  </a:t>
            </a:r>
            <a:r>
              <a:rPr lang="en-US" sz="900" u="sng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  </a:t>
            </a:r>
            <a:r>
              <a:rPr lang="en-US" sz="900" b="0" u="sng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</a:t>
            </a:r>
            <a:r>
              <a:rPr lang="en-US" sz="900" b="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  </a:t>
            </a:r>
            <a:r>
              <a:rPr lang="en-US" sz="900" b="0" u="sng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3</a:t>
            </a:r>
            <a:r>
              <a:rPr lang="en-US" sz="900" b="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  </a:t>
            </a:r>
            <a:r>
              <a:rPr lang="en-US" sz="900" b="0" u="sng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4</a:t>
            </a:r>
            <a:r>
              <a:rPr lang="en-US" sz="900" b="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  …  </a:t>
            </a:r>
            <a:r>
              <a:rPr lang="en-US" sz="900" b="0" u="sng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9</a:t>
            </a:r>
            <a:r>
              <a:rPr lang="en-US" sz="900" b="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  </a:t>
            </a:r>
            <a:r>
              <a:rPr lang="en-US" sz="900" b="0" u="sng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10</a:t>
            </a:r>
            <a:r>
              <a:rPr lang="en-US" sz="900" b="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  </a:t>
            </a:r>
            <a:r>
              <a:rPr lang="en-US" sz="900" u="sng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&gt;</a:t>
            </a:r>
          </a:p>
        </p:txBody>
      </p:sp>
      <p:grpSp>
        <p:nvGrpSpPr>
          <p:cNvPr id="151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/>
          <p:cNvGrpSpPr/>
          <p:nvPr userDrawn="1"/>
        </p:nvGrpSpPr>
        <p:grpSpPr>
          <a:xfrm>
            <a:off x="5982072" y="2009961"/>
            <a:ext cx="1587925" cy="241996"/>
            <a:chOff x="2946303" y="1762571"/>
            <a:chExt cx="1587925" cy="297739"/>
          </a:xfrm>
          <a:solidFill>
            <a:srgbClr val="FFFFFF"/>
          </a:solidFill>
        </p:grpSpPr>
        <p:sp>
          <p:nvSpPr>
            <p:cNvPr id="152" name="Segment"/>
            <p:cNvSpPr/>
            <p:nvPr/>
          </p:nvSpPr>
          <p:spPr>
            <a:xfrm rot="5400000">
              <a:off x="4122466" y="1648548"/>
              <a:ext cx="297738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90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Three</a:t>
              </a:r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Segment"/>
            <p:cNvSpPr>
              <a:spLocks/>
            </p:cNvSpPr>
            <p:nvPr/>
          </p:nvSpPr>
          <p:spPr bwMode="auto">
            <a:xfrm>
              <a:off x="3472089" y="1762571"/>
              <a:ext cx="536352" cy="297738"/>
            </a:xfrm>
            <a:prstGeom prst="rect">
              <a:avLst/>
            </a:prstGeom>
            <a:grp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90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Two</a:t>
              </a:r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Segment"/>
            <p:cNvSpPr/>
            <p:nvPr/>
          </p:nvSpPr>
          <p:spPr>
            <a:xfrm rot="5400000">
              <a:off x="3060327" y="1648547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0033CC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900" dirty="0">
                  <a:solidFill>
                    <a:schemeClr val="bg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One</a:t>
              </a:r>
              <a:endParaRPr lang="en-US" sz="900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5" name="Menu Bar" descr="&lt;SmartSettings&gt;&lt;SmartResize enabled=&quot;True&quot; minWidth=&quot;0&quot; minHeight=&quot;0&quot; /&gt;&lt;/SmartSettings&gt;"/>
          <p:cNvGrpSpPr/>
          <p:nvPr userDrawn="1">
            <p:custDataLst>
              <p:tags r:id="rId34"/>
            </p:custDataLst>
          </p:nvPr>
        </p:nvGrpSpPr>
        <p:grpSpPr>
          <a:xfrm>
            <a:off x="5982071" y="1630442"/>
            <a:ext cx="4008432" cy="240299"/>
            <a:chOff x="595686" y="1261242"/>
            <a:chExt cx="4008432" cy="240299"/>
          </a:xfrm>
          <a:solidFill>
            <a:srgbClr val="FFFFFF"/>
          </a:solidFill>
        </p:grpSpPr>
        <p:sp>
          <p:nvSpPr>
            <p:cNvPr id="156" name="Item"/>
            <p:cNvSpPr/>
            <p:nvPr/>
          </p:nvSpPr>
          <p:spPr>
            <a:xfrm>
              <a:off x="595686" y="1261242"/>
              <a:ext cx="1002108" cy="240299"/>
            </a:xfrm>
            <a:prstGeom prst="rect">
              <a:avLst/>
            </a:prstGeom>
            <a:solidFill>
              <a:srgbClr val="0033CC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bg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Menu Item 1</a:t>
              </a:r>
            </a:p>
          </p:txBody>
        </p:sp>
        <p:sp>
          <p:nvSpPr>
            <p:cNvPr id="157" name="Item"/>
            <p:cNvSpPr/>
            <p:nvPr/>
          </p:nvSpPr>
          <p:spPr>
            <a:xfrm>
              <a:off x="1597794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Menu Item 2</a:t>
              </a:r>
            </a:p>
          </p:txBody>
        </p:sp>
        <p:sp>
          <p:nvSpPr>
            <p:cNvPr id="158" name="Item"/>
            <p:cNvSpPr/>
            <p:nvPr/>
          </p:nvSpPr>
          <p:spPr>
            <a:xfrm>
              <a:off x="2599902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Menu Item 3</a:t>
              </a:r>
            </a:p>
          </p:txBody>
        </p:sp>
        <p:sp>
          <p:nvSpPr>
            <p:cNvPr id="159" name="Item"/>
            <p:cNvSpPr/>
            <p:nvPr/>
          </p:nvSpPr>
          <p:spPr>
            <a:xfrm>
              <a:off x="3602010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Menu Item 4</a:t>
              </a:r>
            </a:p>
          </p:txBody>
        </p:sp>
      </p:grpSp>
      <p:grpSp>
        <p:nvGrpSpPr>
          <p:cNvPr id="160" name="Tags" descr="&lt;SmartSettings&gt;&lt;SmartResize enabled=&quot;True&quot; minWidth=&quot;0&quot; minHeight=&quot;0&quot; /&gt;&lt;/SmartSettings&gt;"/>
          <p:cNvGrpSpPr/>
          <p:nvPr userDrawn="1">
            <p:custDataLst>
              <p:tags r:id="rId35"/>
            </p:custDataLst>
          </p:nvPr>
        </p:nvGrpSpPr>
        <p:grpSpPr>
          <a:xfrm>
            <a:off x="7748603" y="2010753"/>
            <a:ext cx="1951916" cy="159377"/>
            <a:chOff x="575893" y="1261242"/>
            <a:chExt cx="1951916" cy="159377"/>
          </a:xfrm>
        </p:grpSpPr>
        <p:grpSp>
          <p:nvGrpSpPr>
            <p:cNvPr id="161" name="Tag"/>
            <p:cNvGrpSpPr/>
            <p:nvPr/>
          </p:nvGrpSpPr>
          <p:grpSpPr>
            <a:xfrm>
              <a:off x="575893" y="1261242"/>
              <a:ext cx="534442" cy="159377"/>
              <a:chOff x="2229982" y="2057726"/>
              <a:chExt cx="534442" cy="159377"/>
            </a:xfrm>
            <a:solidFill>
              <a:srgbClr val="FFFFFF"/>
            </a:solidFill>
          </p:grpSpPr>
          <p:sp>
            <p:nvSpPr>
              <p:cNvPr id="168" name="Tag Box"/>
              <p:cNvSpPr/>
              <p:nvPr/>
            </p:nvSpPr>
            <p:spPr>
              <a:xfrm>
                <a:off x="2229982" y="2057726"/>
                <a:ext cx="534442" cy="159377"/>
              </a:xfrm>
              <a:prstGeom prst="roundRect">
                <a:avLst>
                  <a:gd name="adj" fmla="val 20151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45720" tIns="9144" rIns="182880" bIns="9144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800" dirty="0">
                    <a:solidFill>
                      <a:schemeClr val="tx1"/>
                    </a:solidFill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Green</a:t>
                </a:r>
              </a:p>
            </p:txBody>
          </p:sp>
          <p:sp>
            <p:nvSpPr>
              <p:cNvPr id="169" name="Close Button" descr="&lt;SmartSettings&gt;&lt;SmartResize anchorLeft=&quot;None&quot; anchorTop=&quot;None&quot; anchorRight=&quot;Relative&quot; anchorBottom=&quot;None&quot; /&gt;&lt;/SmartSettings&gt;"/>
              <p:cNvSpPr>
                <a:spLocks noEditPoint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639378" y="2101899"/>
                <a:ext cx="73399" cy="71031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grp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2" name="Tag"/>
            <p:cNvGrpSpPr/>
            <p:nvPr/>
          </p:nvGrpSpPr>
          <p:grpSpPr>
            <a:xfrm>
              <a:off x="1143441" y="1261242"/>
              <a:ext cx="522896" cy="159377"/>
              <a:chOff x="2241528" y="2057726"/>
              <a:chExt cx="522896" cy="159377"/>
            </a:xfrm>
            <a:solidFill>
              <a:srgbClr val="FFFFFF"/>
            </a:solidFill>
          </p:grpSpPr>
          <p:sp>
            <p:nvSpPr>
              <p:cNvPr id="166" name="Tag Box"/>
              <p:cNvSpPr/>
              <p:nvPr/>
            </p:nvSpPr>
            <p:spPr>
              <a:xfrm>
                <a:off x="2241528" y="2057726"/>
                <a:ext cx="522896" cy="159377"/>
              </a:xfrm>
              <a:prstGeom prst="roundRect">
                <a:avLst>
                  <a:gd name="adj" fmla="val 20151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45720" tIns="9144" rIns="182880" bIns="9144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800" dirty="0">
                    <a:solidFill>
                      <a:schemeClr val="tx1"/>
                    </a:solidFill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Violet</a:t>
                </a:r>
              </a:p>
            </p:txBody>
          </p:sp>
          <p:sp>
            <p:nvSpPr>
              <p:cNvPr id="167" name="Close Button" descr="&lt;SmartSettings&gt;&lt;SmartResize anchorLeft=&quot;None&quot; anchorTop=&quot;None&quot; anchorRight=&quot;Relative&quot; anchorBottom=&quot;None&quot; /&gt;&lt;/SmartSettings&gt;"/>
              <p:cNvSpPr>
                <a:spLocks noEditPoint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639378" y="2101899"/>
                <a:ext cx="73399" cy="71031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grp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3" name="Tag"/>
            <p:cNvGrpSpPr/>
            <p:nvPr/>
          </p:nvGrpSpPr>
          <p:grpSpPr>
            <a:xfrm>
              <a:off x="1704268" y="1261242"/>
              <a:ext cx="823541" cy="159377"/>
              <a:chOff x="1960289" y="2057726"/>
              <a:chExt cx="823541" cy="159377"/>
            </a:xfrm>
            <a:solidFill>
              <a:srgbClr val="FFFFFF"/>
            </a:solidFill>
          </p:grpSpPr>
          <p:sp>
            <p:nvSpPr>
              <p:cNvPr id="164" name="Tag Box"/>
              <p:cNvSpPr/>
              <p:nvPr/>
            </p:nvSpPr>
            <p:spPr>
              <a:xfrm>
                <a:off x="1960289" y="2057726"/>
                <a:ext cx="823541" cy="159377"/>
              </a:xfrm>
              <a:prstGeom prst="roundRect">
                <a:avLst>
                  <a:gd name="adj" fmla="val 20151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45720" tIns="9144" rIns="182880" bIns="9144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800" dirty="0">
                    <a:solidFill>
                      <a:schemeClr val="tx1"/>
                    </a:solidFill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Aquamarine</a:t>
                </a:r>
              </a:p>
            </p:txBody>
          </p:sp>
          <p:sp>
            <p:nvSpPr>
              <p:cNvPr id="165" name="Close Button" descr="&lt;SmartSettings&gt;&lt;SmartResize anchorLeft=&quot;None&quot; anchorTop=&quot;None&quot; anchorRight=&quot;Relative&quot; anchorBottom=&quot;None&quot; /&gt;&lt;/SmartSettings&gt;"/>
              <p:cNvSpPr>
                <a:spLocks noEditPoint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2639378" y="2101899"/>
                <a:ext cx="73399" cy="71031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grp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0" name="Bulleted List"/>
          <p:cNvSpPr txBox="1"/>
          <p:nvPr userDrawn="1"/>
        </p:nvSpPr>
        <p:spPr>
          <a:xfrm>
            <a:off x="7344673" y="2326471"/>
            <a:ext cx="668709" cy="920252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900" b="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Item 1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900" b="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Item 2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900" b="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Item 3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900" b="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Item 4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900" b="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Item 5</a:t>
            </a:r>
          </a:p>
        </p:txBody>
      </p:sp>
      <p:sp>
        <p:nvSpPr>
          <p:cNvPr id="171" name="Numbered List"/>
          <p:cNvSpPr txBox="1"/>
          <p:nvPr userDrawn="1"/>
        </p:nvSpPr>
        <p:spPr>
          <a:xfrm>
            <a:off x="8238940" y="2319825"/>
            <a:ext cx="726417" cy="920252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just">
              <a:spcAft>
                <a:spcPts val="300"/>
              </a:spcAft>
              <a:buClr>
                <a:srgbClr val="5F5F5F"/>
              </a:buClr>
              <a:buFont typeface="+mj-lt"/>
              <a:buAutoNum type="arabicPeriod"/>
            </a:pPr>
            <a:r>
              <a:rPr lang="en-US" sz="900" b="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Item 1</a:t>
            </a:r>
          </a:p>
          <a:p>
            <a:pPr marL="228600" indent="-228600" algn="just">
              <a:spcAft>
                <a:spcPts val="300"/>
              </a:spcAft>
              <a:buClr>
                <a:srgbClr val="5F5F5F"/>
              </a:buClr>
              <a:buFont typeface="+mj-lt"/>
              <a:buAutoNum type="arabicPeriod"/>
            </a:pPr>
            <a:r>
              <a:rPr lang="en-US" sz="900" b="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Item 2</a:t>
            </a:r>
          </a:p>
          <a:p>
            <a:pPr marL="228600" indent="-228600" algn="just">
              <a:spcAft>
                <a:spcPts val="300"/>
              </a:spcAft>
              <a:buClr>
                <a:srgbClr val="5F5F5F"/>
              </a:buClr>
              <a:buFont typeface="+mj-lt"/>
              <a:buAutoNum type="arabicPeriod"/>
            </a:pPr>
            <a:r>
              <a:rPr lang="en-US" sz="900" b="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Item 3</a:t>
            </a:r>
          </a:p>
          <a:p>
            <a:pPr marL="228600" indent="-228600" algn="just">
              <a:spcAft>
                <a:spcPts val="300"/>
              </a:spcAft>
              <a:buClr>
                <a:srgbClr val="5F5F5F"/>
              </a:buClr>
              <a:buFont typeface="+mj-lt"/>
              <a:buAutoNum type="arabicPeriod"/>
            </a:pPr>
            <a:r>
              <a:rPr lang="en-US" sz="900" b="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Item 4</a:t>
            </a:r>
          </a:p>
          <a:p>
            <a:pPr marL="228600" indent="-228600" algn="just">
              <a:spcAft>
                <a:spcPts val="300"/>
              </a:spcAft>
              <a:buClr>
                <a:srgbClr val="5F5F5F"/>
              </a:buClr>
              <a:buFont typeface="+mj-lt"/>
              <a:buAutoNum type="arabicPeriod"/>
            </a:pPr>
            <a:r>
              <a:rPr lang="en-US" sz="900" b="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Item 5</a:t>
            </a:r>
          </a:p>
        </p:txBody>
      </p:sp>
      <p:grpSp>
        <p:nvGrpSpPr>
          <p:cNvPr id="172" name="Flip View" descr="&lt;SmartSettings&gt;&lt;SmartResize enabled=&quot;True&quot; minWidth=&quot;30&quot; minHeight=&quot;30&quot; /&gt;&lt;/SmartSettings&gt;"/>
          <p:cNvGrpSpPr/>
          <p:nvPr userDrawn="1">
            <p:custDataLst>
              <p:tags r:id="rId36"/>
            </p:custDataLst>
          </p:nvPr>
        </p:nvGrpSpPr>
        <p:grpSpPr>
          <a:xfrm>
            <a:off x="5997644" y="5194169"/>
            <a:ext cx="1887972" cy="1258333"/>
            <a:chOff x="848677" y="1612900"/>
            <a:chExt cx="3791900" cy="2527300"/>
          </a:xfrm>
        </p:grpSpPr>
        <p:sp>
          <p:nvSpPr>
            <p:cNvPr id="173" name="Panel"/>
            <p:cNvSpPr/>
            <p:nvPr/>
          </p:nvSpPr>
          <p:spPr>
            <a:xfrm>
              <a:off x="848677" y="1612900"/>
              <a:ext cx="3791899" cy="252730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4" name="Previous Button"/>
            <p:cNvGrpSpPr/>
            <p:nvPr/>
          </p:nvGrpSpPr>
          <p:grpSpPr>
            <a:xfrm>
              <a:off x="848677" y="2532200"/>
              <a:ext cx="375913" cy="688700"/>
              <a:chOff x="848677" y="2532200"/>
              <a:chExt cx="375913" cy="688700"/>
            </a:xfrm>
          </p:grpSpPr>
          <p:sp>
            <p:nvSpPr>
              <p:cNvPr id="178" name="Previous Background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50"/>
                </p:custDataLst>
              </p:nvPr>
            </p:nvSpPr>
            <p:spPr>
              <a:xfrm>
                <a:off x="848677" y="2532200"/>
                <a:ext cx="375913" cy="688700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9" name="Previous Arrow" descr="&lt;SmartSettings&gt;&lt;SmartResize anchorLeft=&quot;Absolute&quot; anchorTop=&quot;Non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963301" y="2750607"/>
                <a:ext cx="146667" cy="251886"/>
              </a:xfrm>
              <a:custGeom>
                <a:avLst/>
                <a:gdLst>
                  <a:gd name="T0" fmla="*/ 173 w 193"/>
                  <a:gd name="T1" fmla="*/ 0 h 346"/>
                  <a:gd name="T2" fmla="*/ 0 w 193"/>
                  <a:gd name="T3" fmla="*/ 173 h 346"/>
                  <a:gd name="T4" fmla="*/ 173 w 193"/>
                  <a:gd name="T5" fmla="*/ 346 h 346"/>
                  <a:gd name="T6" fmla="*/ 193 w 193"/>
                  <a:gd name="T7" fmla="*/ 327 h 346"/>
                  <a:gd name="T8" fmla="*/ 40 w 193"/>
                  <a:gd name="T9" fmla="*/ 173 h 346"/>
                  <a:gd name="T10" fmla="*/ 193 w 193"/>
                  <a:gd name="T11" fmla="*/ 20 h 346"/>
                  <a:gd name="T12" fmla="*/ 173 w 193"/>
                  <a:gd name="T13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6">
                    <a:moveTo>
                      <a:pt x="173" y="0"/>
                    </a:moveTo>
                    <a:lnTo>
                      <a:pt x="0" y="173"/>
                    </a:lnTo>
                    <a:lnTo>
                      <a:pt x="173" y="346"/>
                    </a:lnTo>
                    <a:lnTo>
                      <a:pt x="193" y="327"/>
                    </a:lnTo>
                    <a:lnTo>
                      <a:pt x="40" y="173"/>
                    </a:lnTo>
                    <a:lnTo>
                      <a:pt x="193" y="20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5" name="Next Button"/>
            <p:cNvGrpSpPr/>
            <p:nvPr/>
          </p:nvGrpSpPr>
          <p:grpSpPr>
            <a:xfrm>
              <a:off x="4264664" y="2532200"/>
              <a:ext cx="375913" cy="688700"/>
              <a:chOff x="4264664" y="2532200"/>
              <a:chExt cx="375913" cy="688700"/>
            </a:xfrm>
          </p:grpSpPr>
          <p:sp>
            <p:nvSpPr>
              <p:cNvPr id="176" name="Next Background" descr="&lt;SmartSettings&gt;&lt;SmartResize anchorLeft=&quot;None&quot; anchorTop=&quot;None&quot; anchorRight=&quot;Absolute&quot; anchorBottom=&quot;None&quot; /&gt;&lt;/SmartSettings&gt;"/>
              <p:cNvSpPr/>
              <p:nvPr>
                <p:custDataLst>
                  <p:tags r:id="rId48"/>
                </p:custDataLst>
              </p:nvPr>
            </p:nvSpPr>
            <p:spPr>
              <a:xfrm>
                <a:off x="4264664" y="2532200"/>
                <a:ext cx="375913" cy="688700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Next Arrow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4380879" y="2750607"/>
                <a:ext cx="143479" cy="251886"/>
              </a:xfrm>
              <a:custGeom>
                <a:avLst/>
                <a:gdLst>
                  <a:gd name="T0" fmla="*/ 20 w 193"/>
                  <a:gd name="T1" fmla="*/ 345 h 345"/>
                  <a:gd name="T2" fmla="*/ 193 w 193"/>
                  <a:gd name="T3" fmla="*/ 173 h 345"/>
                  <a:gd name="T4" fmla="*/ 20 w 193"/>
                  <a:gd name="T5" fmla="*/ 0 h 345"/>
                  <a:gd name="T6" fmla="*/ 0 w 193"/>
                  <a:gd name="T7" fmla="*/ 19 h 345"/>
                  <a:gd name="T8" fmla="*/ 153 w 193"/>
                  <a:gd name="T9" fmla="*/ 173 h 345"/>
                  <a:gd name="T10" fmla="*/ 0 w 193"/>
                  <a:gd name="T11" fmla="*/ 326 h 345"/>
                  <a:gd name="T12" fmla="*/ 20 w 193"/>
                  <a:gd name="T13" fmla="*/ 34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3" h="345">
                    <a:moveTo>
                      <a:pt x="20" y="345"/>
                    </a:moveTo>
                    <a:lnTo>
                      <a:pt x="193" y="173"/>
                    </a:lnTo>
                    <a:lnTo>
                      <a:pt x="20" y="0"/>
                    </a:lnTo>
                    <a:lnTo>
                      <a:pt x="0" y="19"/>
                    </a:lnTo>
                    <a:lnTo>
                      <a:pt x="153" y="173"/>
                    </a:lnTo>
                    <a:lnTo>
                      <a:pt x="0" y="326"/>
                    </a:lnTo>
                    <a:lnTo>
                      <a:pt x="20" y="345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80" name="Map"/>
          <p:cNvGrpSpPr>
            <a:grpSpLocks noChangeAspect="1"/>
          </p:cNvGrpSpPr>
          <p:nvPr userDrawn="1"/>
        </p:nvGrpSpPr>
        <p:grpSpPr>
          <a:xfrm>
            <a:off x="8054659" y="5364917"/>
            <a:ext cx="1455805" cy="1062428"/>
            <a:chOff x="4585634" y="1597655"/>
            <a:chExt cx="2238375" cy="1633537"/>
          </a:xfrm>
        </p:grpSpPr>
        <p:sp>
          <p:nvSpPr>
            <p:cNvPr id="181" name="Background"/>
            <p:cNvSpPr/>
            <p:nvPr/>
          </p:nvSpPr>
          <p:spPr>
            <a:xfrm>
              <a:off x="4585634" y="1597655"/>
              <a:ext cx="2238375" cy="1633537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River"/>
            <p:cNvSpPr>
              <a:spLocks/>
            </p:cNvSpPr>
            <p:nvPr/>
          </p:nvSpPr>
          <p:spPr bwMode="auto">
            <a:xfrm>
              <a:off x="5468144" y="1597655"/>
              <a:ext cx="1290638" cy="1633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89" y="2525"/>
                </a:cxn>
                <a:cxn ang="0">
                  <a:pos x="4162" y="4620"/>
                </a:cxn>
                <a:cxn ang="0">
                  <a:pos x="4877" y="5439"/>
                </a:cxn>
                <a:cxn ang="0">
                  <a:pos x="5298" y="5951"/>
                </a:cxn>
                <a:cxn ang="0">
                  <a:pos x="5532" y="6277"/>
                </a:cxn>
                <a:cxn ang="0">
                  <a:pos x="5753" y="6609"/>
                </a:cxn>
                <a:cxn ang="0">
                  <a:pos x="5960" y="6945"/>
                </a:cxn>
                <a:cxn ang="0">
                  <a:pos x="6150" y="7278"/>
                </a:cxn>
                <a:cxn ang="0">
                  <a:pos x="6478" y="7922"/>
                </a:cxn>
                <a:cxn ang="0">
                  <a:pos x="6724" y="8506"/>
                </a:cxn>
                <a:cxn ang="0">
                  <a:pos x="6806" y="9445"/>
                </a:cxn>
                <a:cxn ang="0">
                  <a:pos x="6827" y="9849"/>
                </a:cxn>
                <a:cxn ang="0">
                  <a:pos x="7796" y="9849"/>
                </a:cxn>
                <a:cxn ang="0">
                  <a:pos x="7695" y="9275"/>
                </a:cxn>
                <a:cxn ang="0">
                  <a:pos x="7571" y="8686"/>
                </a:cxn>
                <a:cxn ang="0">
                  <a:pos x="7445" y="8202"/>
                </a:cxn>
                <a:cxn ang="0">
                  <a:pos x="7288" y="7711"/>
                </a:cxn>
                <a:cxn ang="0">
                  <a:pos x="7190" y="7460"/>
                </a:cxn>
                <a:cxn ang="0">
                  <a:pos x="7074" y="7206"/>
                </a:cxn>
                <a:cxn ang="0">
                  <a:pos x="6937" y="6947"/>
                </a:cxn>
                <a:cxn ang="0">
                  <a:pos x="6776" y="6683"/>
                </a:cxn>
                <a:cxn ang="0">
                  <a:pos x="6566" y="6386"/>
                </a:cxn>
                <a:cxn ang="0">
                  <a:pos x="6291" y="6033"/>
                </a:cxn>
                <a:cxn ang="0">
                  <a:pos x="5577" y="5184"/>
                </a:cxn>
                <a:cxn ang="0">
                  <a:pos x="3708" y="3069"/>
                </a:cxn>
                <a:cxn ang="0">
                  <a:pos x="2658" y="1894"/>
                </a:cxn>
                <a:cxn ang="0">
                  <a:pos x="1670" y="807"/>
                </a:cxn>
                <a:cxn ang="0">
                  <a:pos x="928" y="0"/>
                </a:cxn>
                <a:cxn ang="0">
                  <a:pos x="0" y="0"/>
                </a:cxn>
              </a:cxnLst>
              <a:rect l="0" t="0" r="r" b="b"/>
              <a:pathLst>
                <a:path w="7796" h="9849">
                  <a:moveTo>
                    <a:pt x="0" y="0"/>
                  </a:moveTo>
                  <a:cubicBezTo>
                    <a:pt x="199" y="219"/>
                    <a:pt x="1109" y="1214"/>
                    <a:pt x="2289" y="2525"/>
                  </a:cubicBezTo>
                  <a:cubicBezTo>
                    <a:pt x="2942" y="3248"/>
                    <a:pt x="3613" y="3998"/>
                    <a:pt x="4162" y="4620"/>
                  </a:cubicBezTo>
                  <a:cubicBezTo>
                    <a:pt x="4437" y="4932"/>
                    <a:pt x="4682" y="5211"/>
                    <a:pt x="4877" y="5439"/>
                  </a:cubicBezTo>
                  <a:cubicBezTo>
                    <a:pt x="5072" y="5667"/>
                    <a:pt x="5218" y="5844"/>
                    <a:pt x="5298" y="5951"/>
                  </a:cubicBezTo>
                  <a:cubicBezTo>
                    <a:pt x="5378" y="6058"/>
                    <a:pt x="5456" y="6167"/>
                    <a:pt x="5532" y="6277"/>
                  </a:cubicBezTo>
                  <a:cubicBezTo>
                    <a:pt x="5608" y="6387"/>
                    <a:pt x="5682" y="6498"/>
                    <a:pt x="5753" y="6609"/>
                  </a:cubicBezTo>
                  <a:cubicBezTo>
                    <a:pt x="5825" y="6721"/>
                    <a:pt x="5894" y="6833"/>
                    <a:pt x="5960" y="6945"/>
                  </a:cubicBezTo>
                  <a:cubicBezTo>
                    <a:pt x="6026" y="7057"/>
                    <a:pt x="6090" y="7167"/>
                    <a:pt x="6150" y="7278"/>
                  </a:cubicBezTo>
                  <a:cubicBezTo>
                    <a:pt x="6271" y="7499"/>
                    <a:pt x="6382" y="7715"/>
                    <a:pt x="6478" y="7922"/>
                  </a:cubicBezTo>
                  <a:cubicBezTo>
                    <a:pt x="6575" y="8129"/>
                    <a:pt x="6657" y="8325"/>
                    <a:pt x="6724" y="8506"/>
                  </a:cubicBezTo>
                  <a:cubicBezTo>
                    <a:pt x="6759" y="8846"/>
                    <a:pt x="6786" y="9162"/>
                    <a:pt x="6806" y="9445"/>
                  </a:cubicBezTo>
                  <a:cubicBezTo>
                    <a:pt x="6817" y="9599"/>
                    <a:pt x="6821" y="9716"/>
                    <a:pt x="6827" y="9849"/>
                  </a:cubicBezTo>
                  <a:lnTo>
                    <a:pt x="7796" y="9849"/>
                  </a:lnTo>
                  <a:cubicBezTo>
                    <a:pt x="7765" y="9661"/>
                    <a:pt x="7731" y="9465"/>
                    <a:pt x="7695" y="9275"/>
                  </a:cubicBezTo>
                  <a:cubicBezTo>
                    <a:pt x="7653" y="9054"/>
                    <a:pt x="7610" y="8847"/>
                    <a:pt x="7571" y="8686"/>
                  </a:cubicBezTo>
                  <a:cubicBezTo>
                    <a:pt x="7530" y="8525"/>
                    <a:pt x="7490" y="8365"/>
                    <a:pt x="7445" y="8202"/>
                  </a:cubicBezTo>
                  <a:cubicBezTo>
                    <a:pt x="7399" y="8040"/>
                    <a:pt x="7348" y="7877"/>
                    <a:pt x="7288" y="7711"/>
                  </a:cubicBezTo>
                  <a:cubicBezTo>
                    <a:pt x="7257" y="7628"/>
                    <a:pt x="7225" y="7544"/>
                    <a:pt x="7190" y="7460"/>
                  </a:cubicBezTo>
                  <a:cubicBezTo>
                    <a:pt x="7154" y="7376"/>
                    <a:pt x="7115" y="7292"/>
                    <a:pt x="7074" y="7206"/>
                  </a:cubicBezTo>
                  <a:cubicBezTo>
                    <a:pt x="7031" y="7120"/>
                    <a:pt x="6987" y="7034"/>
                    <a:pt x="6937" y="6947"/>
                  </a:cubicBezTo>
                  <a:cubicBezTo>
                    <a:pt x="6888" y="6860"/>
                    <a:pt x="6835" y="6772"/>
                    <a:pt x="6776" y="6683"/>
                  </a:cubicBezTo>
                  <a:cubicBezTo>
                    <a:pt x="6718" y="6594"/>
                    <a:pt x="6648" y="6494"/>
                    <a:pt x="6566" y="6386"/>
                  </a:cubicBezTo>
                  <a:cubicBezTo>
                    <a:pt x="6485" y="6277"/>
                    <a:pt x="6393" y="6160"/>
                    <a:pt x="6291" y="6033"/>
                  </a:cubicBezTo>
                  <a:cubicBezTo>
                    <a:pt x="6088" y="5781"/>
                    <a:pt x="5846" y="5495"/>
                    <a:pt x="5577" y="5184"/>
                  </a:cubicBezTo>
                  <a:cubicBezTo>
                    <a:pt x="5037" y="4561"/>
                    <a:pt x="4387" y="3836"/>
                    <a:pt x="3708" y="3069"/>
                  </a:cubicBezTo>
                  <a:cubicBezTo>
                    <a:pt x="3370" y="2685"/>
                    <a:pt x="3008" y="2282"/>
                    <a:pt x="2658" y="1894"/>
                  </a:cubicBezTo>
                  <a:cubicBezTo>
                    <a:pt x="2307" y="1506"/>
                    <a:pt x="1968" y="1132"/>
                    <a:pt x="1670" y="807"/>
                  </a:cubicBezTo>
                  <a:cubicBezTo>
                    <a:pt x="1238" y="334"/>
                    <a:pt x="1084" y="169"/>
                    <a:pt x="92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 sz="90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3" name="Streets"/>
            <p:cNvSpPr>
              <a:spLocks noEditPoints="1"/>
            </p:cNvSpPr>
            <p:nvPr/>
          </p:nvSpPr>
          <p:spPr bwMode="auto">
            <a:xfrm>
              <a:off x="4585634" y="1597655"/>
              <a:ext cx="2238375" cy="1633537"/>
            </a:xfrm>
            <a:custGeom>
              <a:avLst/>
              <a:gdLst>
                <a:gd name="T0" fmla="*/ 57 w 6215"/>
                <a:gd name="T1" fmla="*/ 885 h 4534"/>
                <a:gd name="T2" fmla="*/ 0 w 6215"/>
                <a:gd name="T3" fmla="*/ 1173 h 4534"/>
                <a:gd name="T4" fmla="*/ 0 w 6215"/>
                <a:gd name="T5" fmla="*/ 3540 h 4534"/>
                <a:gd name="T6" fmla="*/ 1342 w 6215"/>
                <a:gd name="T7" fmla="*/ 2690 h 4534"/>
                <a:gd name="T8" fmla="*/ 327 w 6215"/>
                <a:gd name="T9" fmla="*/ 4534 h 4534"/>
                <a:gd name="T10" fmla="*/ 1979 w 6215"/>
                <a:gd name="T11" fmla="*/ 3409 h 4534"/>
                <a:gd name="T12" fmla="*/ 1823 w 6215"/>
                <a:gd name="T13" fmla="*/ 4534 h 4534"/>
                <a:gd name="T14" fmla="*/ 2626 w 6215"/>
                <a:gd name="T15" fmla="*/ 4139 h 4534"/>
                <a:gd name="T16" fmla="*/ 3588 w 6215"/>
                <a:gd name="T17" fmla="*/ 4534 h 4534"/>
                <a:gd name="T18" fmla="*/ 4742 w 6215"/>
                <a:gd name="T19" fmla="*/ 3723 h 4534"/>
                <a:gd name="T20" fmla="*/ 5092 w 6215"/>
                <a:gd name="T21" fmla="*/ 4534 h 4534"/>
                <a:gd name="T22" fmla="*/ 5297 w 6215"/>
                <a:gd name="T23" fmla="*/ 4371 h 4534"/>
                <a:gd name="T24" fmla="*/ 4928 w 6215"/>
                <a:gd name="T25" fmla="*/ 3582 h 4534"/>
                <a:gd name="T26" fmla="*/ 4270 w 6215"/>
                <a:gd name="T27" fmla="*/ 2884 h 4534"/>
                <a:gd name="T28" fmla="*/ 4188 w 6215"/>
                <a:gd name="T29" fmla="*/ 3077 h 4534"/>
                <a:gd name="T30" fmla="*/ 3260 w 6215"/>
                <a:gd name="T31" fmla="*/ 4504 h 4534"/>
                <a:gd name="T32" fmla="*/ 5053 w 6215"/>
                <a:gd name="T33" fmla="*/ 2000 h 4534"/>
                <a:gd name="T34" fmla="*/ 6215 w 6215"/>
                <a:gd name="T35" fmla="*/ 2972 h 4534"/>
                <a:gd name="T36" fmla="*/ 6215 w 6215"/>
                <a:gd name="T37" fmla="*/ 976 h 4534"/>
                <a:gd name="T38" fmla="*/ 6175 w 6215"/>
                <a:gd name="T39" fmla="*/ 701 h 4534"/>
                <a:gd name="T40" fmla="*/ 5294 w 6215"/>
                <a:gd name="T41" fmla="*/ 0 h 4534"/>
                <a:gd name="T42" fmla="*/ 5073 w 6215"/>
                <a:gd name="T43" fmla="*/ 1671 h 4534"/>
                <a:gd name="T44" fmla="*/ 5223 w 6215"/>
                <a:gd name="T45" fmla="*/ 468 h 4534"/>
                <a:gd name="T46" fmla="*/ 5147 w 6215"/>
                <a:gd name="T47" fmla="*/ 264 h 4534"/>
                <a:gd name="T48" fmla="*/ 4401 w 6215"/>
                <a:gd name="T49" fmla="*/ 906 h 4534"/>
                <a:gd name="T50" fmla="*/ 3299 w 6215"/>
                <a:gd name="T51" fmla="*/ 0 h 4534"/>
                <a:gd name="T52" fmla="*/ 4039 w 6215"/>
                <a:gd name="T53" fmla="*/ 2582 h 4534"/>
                <a:gd name="T54" fmla="*/ 1444 w 6215"/>
                <a:gd name="T55" fmla="*/ 0 h 4534"/>
                <a:gd name="T56" fmla="*/ 3864 w 6215"/>
                <a:gd name="T57" fmla="*/ 2736 h 4534"/>
                <a:gd name="T58" fmla="*/ 1164 w 6215"/>
                <a:gd name="T59" fmla="*/ 888 h 4534"/>
                <a:gd name="T60" fmla="*/ 1335 w 6215"/>
                <a:gd name="T61" fmla="*/ 129 h 4534"/>
                <a:gd name="T62" fmla="*/ 1125 w 6215"/>
                <a:gd name="T63" fmla="*/ 0 h 4534"/>
                <a:gd name="T64" fmla="*/ 989 w 6215"/>
                <a:gd name="T65" fmla="*/ 1041 h 4534"/>
                <a:gd name="T66" fmla="*/ 2645 w 6215"/>
                <a:gd name="T67" fmla="*/ 3810 h 4534"/>
                <a:gd name="T68" fmla="*/ 671 w 6215"/>
                <a:gd name="T69" fmla="*/ 680 h 4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15" h="4534">
                  <a:moveTo>
                    <a:pt x="1125" y="0"/>
                  </a:moveTo>
                  <a:lnTo>
                    <a:pt x="57" y="885"/>
                  </a:lnTo>
                  <a:lnTo>
                    <a:pt x="0" y="820"/>
                  </a:lnTo>
                  <a:lnTo>
                    <a:pt x="0" y="1173"/>
                  </a:lnTo>
                  <a:lnTo>
                    <a:pt x="1188" y="2515"/>
                  </a:lnTo>
                  <a:lnTo>
                    <a:pt x="0" y="3540"/>
                  </a:lnTo>
                  <a:lnTo>
                    <a:pt x="0" y="3848"/>
                  </a:lnTo>
                  <a:lnTo>
                    <a:pt x="1342" y="2690"/>
                  </a:lnTo>
                  <a:lnTo>
                    <a:pt x="1825" y="3236"/>
                  </a:lnTo>
                  <a:lnTo>
                    <a:pt x="327" y="4534"/>
                  </a:lnTo>
                  <a:lnTo>
                    <a:pt x="683" y="4534"/>
                  </a:lnTo>
                  <a:lnTo>
                    <a:pt x="1979" y="3409"/>
                  </a:lnTo>
                  <a:lnTo>
                    <a:pt x="2470" y="3963"/>
                  </a:lnTo>
                  <a:lnTo>
                    <a:pt x="1823" y="4534"/>
                  </a:lnTo>
                  <a:lnTo>
                    <a:pt x="2175" y="4534"/>
                  </a:lnTo>
                  <a:lnTo>
                    <a:pt x="2626" y="4139"/>
                  </a:lnTo>
                  <a:lnTo>
                    <a:pt x="2975" y="4534"/>
                  </a:lnTo>
                  <a:lnTo>
                    <a:pt x="3588" y="4534"/>
                  </a:lnTo>
                  <a:lnTo>
                    <a:pt x="4670" y="3630"/>
                  </a:lnTo>
                  <a:cubicBezTo>
                    <a:pt x="4692" y="3657"/>
                    <a:pt x="4716" y="3688"/>
                    <a:pt x="4742" y="3723"/>
                  </a:cubicBezTo>
                  <a:cubicBezTo>
                    <a:pt x="4827" y="3833"/>
                    <a:pt x="4923" y="3971"/>
                    <a:pt x="4964" y="4056"/>
                  </a:cubicBezTo>
                  <a:cubicBezTo>
                    <a:pt x="4994" y="4122"/>
                    <a:pt x="5049" y="4333"/>
                    <a:pt x="5092" y="4534"/>
                  </a:cubicBezTo>
                  <a:lnTo>
                    <a:pt x="5332" y="4534"/>
                  </a:lnTo>
                  <a:cubicBezTo>
                    <a:pt x="5321" y="4480"/>
                    <a:pt x="5309" y="4425"/>
                    <a:pt x="5297" y="4371"/>
                  </a:cubicBezTo>
                  <a:cubicBezTo>
                    <a:pt x="5261" y="4209"/>
                    <a:pt x="5221" y="4057"/>
                    <a:pt x="5174" y="3957"/>
                  </a:cubicBezTo>
                  <a:cubicBezTo>
                    <a:pt x="5116" y="3836"/>
                    <a:pt x="5015" y="3698"/>
                    <a:pt x="4928" y="3582"/>
                  </a:cubicBezTo>
                  <a:cubicBezTo>
                    <a:pt x="4752" y="3351"/>
                    <a:pt x="4555" y="3143"/>
                    <a:pt x="4363" y="2923"/>
                  </a:cubicBezTo>
                  <a:cubicBezTo>
                    <a:pt x="4341" y="2897"/>
                    <a:pt x="4305" y="2883"/>
                    <a:pt x="4270" y="2884"/>
                  </a:cubicBezTo>
                  <a:cubicBezTo>
                    <a:pt x="4226" y="2885"/>
                    <a:pt x="4184" y="2914"/>
                    <a:pt x="4166" y="2954"/>
                  </a:cubicBezTo>
                  <a:cubicBezTo>
                    <a:pt x="4149" y="2995"/>
                    <a:pt x="4158" y="3045"/>
                    <a:pt x="4188" y="3077"/>
                  </a:cubicBezTo>
                  <a:lnTo>
                    <a:pt x="4517" y="3454"/>
                  </a:lnTo>
                  <a:lnTo>
                    <a:pt x="3260" y="4504"/>
                  </a:lnTo>
                  <a:lnTo>
                    <a:pt x="2800" y="3984"/>
                  </a:lnTo>
                  <a:lnTo>
                    <a:pt x="5053" y="2000"/>
                  </a:lnTo>
                  <a:lnTo>
                    <a:pt x="6215" y="3325"/>
                  </a:lnTo>
                  <a:lnTo>
                    <a:pt x="6215" y="2972"/>
                  </a:lnTo>
                  <a:lnTo>
                    <a:pt x="5227" y="1847"/>
                  </a:lnTo>
                  <a:lnTo>
                    <a:pt x="6215" y="976"/>
                  </a:lnTo>
                  <a:lnTo>
                    <a:pt x="6215" y="666"/>
                  </a:lnTo>
                  <a:lnTo>
                    <a:pt x="6175" y="701"/>
                  </a:lnTo>
                  <a:lnTo>
                    <a:pt x="5595" y="0"/>
                  </a:lnTo>
                  <a:lnTo>
                    <a:pt x="5294" y="0"/>
                  </a:lnTo>
                  <a:lnTo>
                    <a:pt x="5999" y="855"/>
                  </a:lnTo>
                  <a:lnTo>
                    <a:pt x="5073" y="1671"/>
                  </a:lnTo>
                  <a:lnTo>
                    <a:pt x="4555" y="1081"/>
                  </a:lnTo>
                  <a:lnTo>
                    <a:pt x="5223" y="468"/>
                  </a:lnTo>
                  <a:cubicBezTo>
                    <a:pt x="5257" y="437"/>
                    <a:pt x="5270" y="384"/>
                    <a:pt x="5254" y="341"/>
                  </a:cubicBezTo>
                  <a:cubicBezTo>
                    <a:pt x="5237" y="297"/>
                    <a:pt x="5194" y="265"/>
                    <a:pt x="5147" y="264"/>
                  </a:cubicBezTo>
                  <a:cubicBezTo>
                    <a:pt x="5117" y="264"/>
                    <a:pt x="5087" y="276"/>
                    <a:pt x="5065" y="296"/>
                  </a:cubicBezTo>
                  <a:lnTo>
                    <a:pt x="4401" y="906"/>
                  </a:lnTo>
                  <a:lnTo>
                    <a:pt x="3607" y="0"/>
                  </a:lnTo>
                  <a:lnTo>
                    <a:pt x="3299" y="0"/>
                  </a:lnTo>
                  <a:lnTo>
                    <a:pt x="4899" y="1825"/>
                  </a:lnTo>
                  <a:lnTo>
                    <a:pt x="4039" y="2582"/>
                  </a:lnTo>
                  <a:lnTo>
                    <a:pt x="1738" y="0"/>
                  </a:lnTo>
                  <a:lnTo>
                    <a:pt x="1444" y="0"/>
                  </a:lnTo>
                  <a:cubicBezTo>
                    <a:pt x="1448" y="18"/>
                    <a:pt x="1457" y="35"/>
                    <a:pt x="1469" y="48"/>
                  </a:cubicBezTo>
                  <a:lnTo>
                    <a:pt x="3864" y="2736"/>
                  </a:lnTo>
                  <a:lnTo>
                    <a:pt x="3256" y="3272"/>
                  </a:lnTo>
                  <a:lnTo>
                    <a:pt x="1164" y="888"/>
                  </a:lnTo>
                  <a:lnTo>
                    <a:pt x="851" y="531"/>
                  </a:lnTo>
                  <a:lnTo>
                    <a:pt x="1335" y="129"/>
                  </a:lnTo>
                  <a:cubicBezTo>
                    <a:pt x="1372" y="100"/>
                    <a:pt x="1387" y="44"/>
                    <a:pt x="1371" y="0"/>
                  </a:cubicBezTo>
                  <a:lnTo>
                    <a:pt x="1125" y="0"/>
                  </a:lnTo>
                  <a:close/>
                  <a:moveTo>
                    <a:pt x="671" y="680"/>
                  </a:moveTo>
                  <a:lnTo>
                    <a:pt x="989" y="1041"/>
                  </a:lnTo>
                  <a:lnTo>
                    <a:pt x="3082" y="3426"/>
                  </a:lnTo>
                  <a:lnTo>
                    <a:pt x="2645" y="3810"/>
                  </a:lnTo>
                  <a:lnTo>
                    <a:pt x="211" y="1060"/>
                  </a:lnTo>
                  <a:lnTo>
                    <a:pt x="671" y="6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84" name="Pointer"/>
            <p:cNvGrpSpPr/>
            <p:nvPr/>
          </p:nvGrpSpPr>
          <p:grpSpPr>
            <a:xfrm>
              <a:off x="5614473" y="2271995"/>
              <a:ext cx="180696" cy="284857"/>
              <a:chOff x="2838590" y="3023046"/>
              <a:chExt cx="180696" cy="284857"/>
            </a:xfrm>
          </p:grpSpPr>
          <p:sp>
            <p:nvSpPr>
              <p:cNvPr id="185" name="Pointer Outer"/>
              <p:cNvSpPr>
                <a:spLocks/>
              </p:cNvSpPr>
              <p:nvPr/>
            </p:nvSpPr>
            <p:spPr bwMode="auto">
              <a:xfrm>
                <a:off x="2838590" y="3023046"/>
                <a:ext cx="180696" cy="284857"/>
              </a:xfrm>
              <a:custGeom>
                <a:avLst/>
                <a:gdLst>
                  <a:gd name="T0" fmla="*/ 1933 w 3866"/>
                  <a:gd name="T1" fmla="*/ 0 h 6125"/>
                  <a:gd name="T2" fmla="*/ 0 w 3866"/>
                  <a:gd name="T3" fmla="*/ 1934 h 6125"/>
                  <a:gd name="T4" fmla="*/ 1171 w 3866"/>
                  <a:gd name="T5" fmla="*/ 3711 h 6125"/>
                  <a:gd name="T6" fmla="*/ 1933 w 3866"/>
                  <a:gd name="T7" fmla="*/ 6125 h 6125"/>
                  <a:gd name="T8" fmla="*/ 2696 w 3866"/>
                  <a:gd name="T9" fmla="*/ 3710 h 6125"/>
                  <a:gd name="T10" fmla="*/ 3866 w 3866"/>
                  <a:gd name="T11" fmla="*/ 1934 h 6125"/>
                  <a:gd name="T12" fmla="*/ 1933 w 3866"/>
                  <a:gd name="T13" fmla="*/ 0 h 6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6" h="6125">
                    <a:moveTo>
                      <a:pt x="1933" y="0"/>
                    </a:moveTo>
                    <a:cubicBezTo>
                      <a:pt x="865" y="0"/>
                      <a:pt x="0" y="866"/>
                      <a:pt x="0" y="1934"/>
                    </a:cubicBezTo>
                    <a:cubicBezTo>
                      <a:pt x="0" y="2730"/>
                      <a:pt x="482" y="3415"/>
                      <a:pt x="1171" y="3711"/>
                    </a:cubicBezTo>
                    <a:lnTo>
                      <a:pt x="1933" y="6125"/>
                    </a:lnTo>
                    <a:lnTo>
                      <a:pt x="2696" y="3710"/>
                    </a:lnTo>
                    <a:cubicBezTo>
                      <a:pt x="3384" y="3414"/>
                      <a:pt x="3866" y="2730"/>
                      <a:pt x="3866" y="1934"/>
                    </a:cubicBezTo>
                    <a:cubicBezTo>
                      <a:pt x="3866" y="866"/>
                      <a:pt x="3001" y="0"/>
                      <a:pt x="19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6" name="Pointer Inner"/>
              <p:cNvSpPr>
                <a:spLocks noChangeArrowheads="1"/>
              </p:cNvSpPr>
              <p:nvPr/>
            </p:nvSpPr>
            <p:spPr bwMode="auto">
              <a:xfrm>
                <a:off x="2894968" y="3077480"/>
                <a:ext cx="67940" cy="67531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187" name="표 186">
            <a:extLst>
              <a:ext uri="{FF2B5EF4-FFF2-40B4-BE49-F238E27FC236}">
                <a16:creationId xmlns:a16="http://schemas.microsoft.com/office/drawing/2014/main" id="{D4D5A7E0-5FDB-4D1D-8BF4-C89C7415C65A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932034" y="2295976"/>
          <a:ext cx="1393620" cy="1514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3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</a:rPr>
                        <a:t>1</a:t>
                      </a:r>
                      <a:r>
                        <a:rPr lang="en-US" altLang="ko-KR" sz="1200" b="1" baseline="3000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</a:rPr>
                        <a:t>st</a:t>
                      </a:r>
                      <a:r>
                        <a:rPr lang="en-US" altLang="ko-KR" sz="1200" b="1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</a:rPr>
                        <a:t> Depth</a:t>
                      </a:r>
                      <a:endParaRPr lang="ko-KR" altLang="en-US" sz="1200" b="1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</a:rPr>
                        <a:t>2</a:t>
                      </a:r>
                      <a:r>
                        <a:rPr lang="en-US" altLang="ko-KR" sz="900" b="1" baseline="3000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</a:rPr>
                        <a:t>nd</a:t>
                      </a:r>
                      <a:r>
                        <a:rPr lang="en-US" altLang="ko-KR" sz="900" b="1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</a:rPr>
                        <a:t> Depth</a:t>
                      </a:r>
                      <a:endParaRPr lang="ko-KR" altLang="en-US" sz="900" b="1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143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b="1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</a:rPr>
                        <a:t>3</a:t>
                      </a:r>
                      <a:r>
                        <a:rPr lang="en-US" altLang="ko-KR" sz="900" b="1" baseline="3000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</a:rPr>
                        <a:t>rd</a:t>
                      </a:r>
                      <a:r>
                        <a:rPr lang="en-US" altLang="ko-KR" sz="900" b="1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</a:rPr>
                        <a:t> Depth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143"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b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</a:rPr>
                        <a:t>3</a:t>
                      </a:r>
                      <a:r>
                        <a:rPr lang="en-US" altLang="ko-KR" sz="900" b="0" baseline="3000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</a:rPr>
                        <a:t>rd</a:t>
                      </a:r>
                      <a:r>
                        <a:rPr lang="en-US" altLang="ko-KR" sz="900" b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</a:rPr>
                        <a:t> Depth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27"/>
                  </a:ext>
                </a:extLst>
              </a:tr>
              <a:tr h="2641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</a:rPr>
                        <a:t>2</a:t>
                      </a:r>
                      <a:r>
                        <a:rPr lang="en-US" altLang="ko-KR" sz="900" b="0" baseline="3000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</a:rPr>
                        <a:t>nd</a:t>
                      </a:r>
                      <a:r>
                        <a:rPr lang="en-US" altLang="ko-KR" sz="900" b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</a:rPr>
                        <a:t> Depth</a:t>
                      </a:r>
                      <a:endParaRPr lang="ko-KR" altLang="en-US" sz="900" b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397777"/>
                  </a:ext>
                </a:extLst>
              </a:tr>
            </a:tbl>
          </a:graphicData>
        </a:graphic>
      </p:graphicFrame>
      <p:grpSp>
        <p:nvGrpSpPr>
          <p:cNvPr id="188" name="Placeholder"/>
          <p:cNvGrpSpPr>
            <a:grpSpLocks/>
          </p:cNvGrpSpPr>
          <p:nvPr userDrawn="1"/>
        </p:nvGrpSpPr>
        <p:grpSpPr bwMode="auto">
          <a:xfrm>
            <a:off x="1402898" y="2926536"/>
            <a:ext cx="779616" cy="77961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89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0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1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2" name="Search Box" descr="&lt;SmartSettings&gt;&lt;SmartResize enabled=&quot;True&quot; minWidth=&quot;20&quot; minHeight=&quot;13&quot; /&gt;&lt;/SmartSettings&gt;"/>
          <p:cNvGrpSpPr/>
          <p:nvPr userDrawn="1">
            <p:custDataLst>
              <p:tags r:id="rId37"/>
            </p:custDataLst>
          </p:nvPr>
        </p:nvGrpSpPr>
        <p:grpSpPr>
          <a:xfrm>
            <a:off x="4162758" y="5660553"/>
            <a:ext cx="1687736" cy="241092"/>
            <a:chOff x="595686" y="1261242"/>
            <a:chExt cx="1687736" cy="241092"/>
          </a:xfrm>
          <a:solidFill>
            <a:srgbClr val="FFFFFF"/>
          </a:solidFill>
        </p:grpSpPr>
        <p:sp>
          <p:nvSpPr>
            <p:cNvPr id="193" name="Text Box"/>
            <p:cNvSpPr/>
            <p:nvPr/>
          </p:nvSpPr>
          <p:spPr>
            <a:xfrm>
              <a:off x="595686" y="1261242"/>
              <a:ext cx="168773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000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0" dirty="0">
                  <a:solidFill>
                    <a:srgbClr val="5F5F5F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Search…</a:t>
              </a:r>
            </a:p>
          </p:txBody>
        </p:sp>
        <p:sp>
          <p:nvSpPr>
            <p:cNvPr id="194" name="Search Icon" descr="&lt;SmartSettings&gt;&lt;SmartResize anchorLeft=&quot;Absolute&quot; anchorTop=&quot;Non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2096509" y="1313395"/>
              <a:ext cx="135690" cy="136786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5" name="Tooltip" descr="&lt;SmartSettings&gt;&lt;SmartResize enabled=&quot;True&quot; minWidth=&quot;6&quot; minHeight=&quot;20&quot; /&gt;&lt;/SmartSettings&gt;"/>
          <p:cNvGrpSpPr/>
          <p:nvPr userDrawn="1">
            <p:custDataLst>
              <p:tags r:id="rId38"/>
            </p:custDataLst>
          </p:nvPr>
        </p:nvGrpSpPr>
        <p:grpSpPr>
          <a:xfrm>
            <a:off x="7519197" y="3442164"/>
            <a:ext cx="826410" cy="273716"/>
            <a:chOff x="899325" y="1673165"/>
            <a:chExt cx="826410" cy="273716"/>
          </a:xfrm>
        </p:grpSpPr>
        <p:sp>
          <p:nvSpPr>
            <p:cNvPr id="196" name="Box" descr="&lt;SmartSettings&gt;&lt;SmartResize anchorLeft=&quot;Absolute&quot; anchorTop=&quot;None&quot; anchorRight=&quot;Absolute&quot; anchorBottom=&quot;Absolute&quot; /&gt;&lt;/SmartSettings&gt;"/>
            <p:cNvSpPr/>
            <p:nvPr>
              <p:custDataLst>
                <p:tags r:id="rId44"/>
              </p:custDataLst>
            </p:nvPr>
          </p:nvSpPr>
          <p:spPr>
            <a:xfrm>
              <a:off x="899325" y="1673165"/>
              <a:ext cx="826410" cy="207026"/>
            </a:xfrm>
            <a:prstGeom prst="roundRect">
              <a:avLst>
                <a:gd name="adj" fmla="val 11391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b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Tooltip on top</a:t>
              </a:r>
            </a:p>
          </p:txBody>
        </p:sp>
        <p:sp>
          <p:nvSpPr>
            <p:cNvPr id="197" name="Arrow" descr="&lt;SmartSettings&gt;&lt;SmartResize anchorLeft=&quot;None&quot; anchorTop=&quot;None&quot; anchorRight=&quot;None&quot; anchorBottom=&quot;Absolute&quot; /&gt;&lt;/SmartSettings&gt;"/>
            <p:cNvSpPr/>
            <p:nvPr>
              <p:custDataLst>
                <p:tags r:id="rId45"/>
              </p:custDataLst>
            </p:nvPr>
          </p:nvSpPr>
          <p:spPr>
            <a:xfrm rot="10800000">
              <a:off x="1273852" y="1880191"/>
              <a:ext cx="77360" cy="66690"/>
            </a:xfrm>
            <a:prstGeom prst="triangl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b="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98" name="Gap" descr="&lt;SmartSettings&gt;&lt;SmartResize anchorLeft=&quot;None&quot; anchorTop=&quot;None&quot; anchorRight=&quot;None&quot; anchorBottom=&quot;Absolute&quot; /&gt;&lt;/SmartSettings&gt;"/>
            <p:cNvCxnSpPr/>
            <p:nvPr>
              <p:custDataLst>
                <p:tags r:id="rId46"/>
              </p:custDataLst>
            </p:nvPr>
          </p:nvCxnSpPr>
          <p:spPr>
            <a:xfrm>
              <a:off x="1280146" y="1880191"/>
              <a:ext cx="64770" cy="0"/>
            </a:xfrm>
            <a:prstGeom prst="line">
              <a:avLst/>
            </a:prstGeom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Tooltip" descr="&lt;SmartSettings&gt;&lt;SmartResize enabled=&quot;True&quot; minWidth=&quot;13&quot; minHeight=&quot;8&quot; /&gt;&lt;/SmartSettings&gt;"/>
          <p:cNvGrpSpPr/>
          <p:nvPr userDrawn="1">
            <p:custDataLst>
              <p:tags r:id="rId39"/>
            </p:custDataLst>
          </p:nvPr>
        </p:nvGrpSpPr>
        <p:grpSpPr>
          <a:xfrm>
            <a:off x="8502677" y="3450862"/>
            <a:ext cx="959460" cy="207026"/>
            <a:chOff x="2674545" y="1217147"/>
            <a:chExt cx="959460" cy="207026"/>
          </a:xfrm>
          <a:solidFill>
            <a:srgbClr val="FFFFFF"/>
          </a:solidFill>
        </p:grpSpPr>
        <p:sp>
          <p:nvSpPr>
            <p:cNvPr id="200" name="Box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41"/>
              </p:custDataLst>
            </p:nvPr>
          </p:nvSpPr>
          <p:spPr>
            <a:xfrm>
              <a:off x="2741237" y="1217147"/>
              <a:ext cx="892768" cy="207026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Tooltip on right</a:t>
              </a:r>
            </a:p>
          </p:txBody>
        </p:sp>
        <p:sp>
          <p:nvSpPr>
            <p:cNvPr id="201" name="Arrow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42"/>
              </p:custDataLst>
            </p:nvPr>
          </p:nvSpPr>
          <p:spPr>
            <a:xfrm rot="16200000">
              <a:off x="2669210" y="1287315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b="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02" name="Gap" descr="&lt;SmartSettings&gt;&lt;SmartResize anchorLeft=&quot;Absolute&quot; anchorTop=&quot;None&quot; anchorRight=&quot;None&quot; anchorBottom=&quot;None&quot; /&gt;&lt;/SmartSettings&gt;"/>
            <p:cNvCxnSpPr/>
            <p:nvPr>
              <p:custDataLst>
                <p:tags r:id="rId43"/>
              </p:custDataLst>
            </p:nvPr>
          </p:nvCxnSpPr>
          <p:spPr>
            <a:xfrm rot="5400000">
              <a:off x="2708850" y="1320659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Close Button" descr="&lt;SmartSettings&gt;&lt;SmartResize anchorLeft=&quot;None&quot; anchorTop=&quot;None&quot; anchorRight=&quot;Relative&quot; anchorBottom=&quot;None&quot; /&gt;&lt;/SmartSettings&gt;"/>
          <p:cNvSpPr>
            <a:spLocks noEditPoints="1"/>
          </p:cNvSpPr>
          <p:nvPr userDrawn="1">
            <p:custDataLst>
              <p:tags r:id="rId40"/>
            </p:custDataLst>
          </p:nvPr>
        </p:nvSpPr>
        <p:spPr bwMode="auto">
          <a:xfrm>
            <a:off x="9961846" y="675064"/>
            <a:ext cx="196690" cy="190345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204" name="Button"/>
          <p:cNvSpPr>
            <a:spLocks/>
          </p:cNvSpPr>
          <p:nvPr userDrawn="1"/>
        </p:nvSpPr>
        <p:spPr bwMode="auto">
          <a:xfrm>
            <a:off x="7450269" y="1088344"/>
            <a:ext cx="507702" cy="225862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My Info</a:t>
            </a:r>
          </a:p>
        </p:txBody>
      </p:sp>
      <p:sp>
        <p:nvSpPr>
          <p:cNvPr id="205" name="Selection Overlay"/>
          <p:cNvSpPr/>
          <p:nvPr userDrawn="1"/>
        </p:nvSpPr>
        <p:spPr>
          <a:xfrm>
            <a:off x="4064694" y="641841"/>
            <a:ext cx="1543718" cy="165672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206" name="Breadcrumbs"/>
          <p:cNvSpPr>
            <a:spLocks/>
          </p:cNvSpPr>
          <p:nvPr userDrawn="1"/>
        </p:nvSpPr>
        <p:spPr bwMode="auto">
          <a:xfrm>
            <a:off x="100896" y="648169"/>
            <a:ext cx="2406261" cy="311654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0" dirty="0">
                <a:solidFill>
                  <a:schemeClr val="tx1"/>
                </a:solidFill>
                <a:effectLst/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Home</a:t>
            </a:r>
            <a:r>
              <a:rPr lang="en-US" sz="800" b="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 &gt; Variants &gt; Models Management &gt; </a:t>
            </a:r>
            <a:r>
              <a:rPr lang="en-US" sz="8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Models List</a:t>
            </a:r>
          </a:p>
        </p:txBody>
      </p:sp>
      <p:graphicFrame>
        <p:nvGraphicFramePr>
          <p:cNvPr id="207" name="다이어그램 206"/>
          <p:cNvGraphicFramePr/>
          <p:nvPr userDrawn="1"/>
        </p:nvGraphicFramePr>
        <p:xfrm>
          <a:off x="270512" y="1007717"/>
          <a:ext cx="5332416" cy="25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3" r:lo="rId64" r:qs="rId65" r:cs="rId66"/>
          </a:graphicData>
        </a:graphic>
      </p:graphicFrame>
    </p:spTree>
    <p:extLst>
      <p:ext uri="{BB962C8B-B14F-4D97-AF65-F5344CB8AC3E}">
        <p14:creationId xmlns:p14="http://schemas.microsoft.com/office/powerpoint/2010/main" val="260283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공통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84138" y="84138"/>
          <a:ext cx="10506075" cy="6640512"/>
        </p:xfrm>
        <a:graphic>
          <a:graphicData uri="http://schemas.openxmlformats.org/drawingml/2006/table">
            <a:tbl>
              <a:tblPr/>
              <a:tblGrid>
                <a:gridCol w="1050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현대산스 Text" panose="020B0600000101010101" pitchFamily="50" charset="-127"/>
                          <a:cs typeface="Arial" pitchFamily="34" charset="0"/>
                        </a:rPr>
                        <a:t>   </a:t>
                      </a:r>
                      <a:r>
                        <a:rPr lang="en-US" altLang="ko-KR" sz="1000" b="1" baseline="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Page ID : Common definition</a:t>
                      </a:r>
                      <a:endParaRPr lang="ko-KR" altLang="en-US" sz="1000" b="1" baseline="0" dirty="0">
                        <a:solidFill>
                          <a:schemeClr val="bg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5723" marB="45723"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65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Arial" pitchFamily="34" charset="0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91442" marR="91442"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Click"/>
          <p:cNvGrpSpPr>
            <a:grpSpLocks noChangeAspect="1"/>
          </p:cNvGrpSpPr>
          <p:nvPr userDrawn="1"/>
        </p:nvGrpSpPr>
        <p:grpSpPr>
          <a:xfrm>
            <a:off x="7567771" y="514332"/>
            <a:ext cx="335613" cy="478300"/>
            <a:chOff x="5294313" y="2197100"/>
            <a:chExt cx="530225" cy="755651"/>
          </a:xfrm>
        </p:grpSpPr>
        <p:sp>
          <p:nvSpPr>
            <p:cNvPr id="4" name="Arrow Cursor"/>
            <p:cNvSpPr>
              <a:spLocks noChangeAspect="1"/>
            </p:cNvSpPr>
            <p:nvPr/>
          </p:nvSpPr>
          <p:spPr bwMode="auto">
            <a:xfrm>
              <a:off x="5448300" y="2363788"/>
              <a:ext cx="376238" cy="588963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7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7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" name="Click"/>
            <p:cNvSpPr>
              <a:spLocks noEditPoints="1"/>
            </p:cNvSpPr>
            <p:nvPr/>
          </p:nvSpPr>
          <p:spPr bwMode="auto">
            <a:xfrm>
              <a:off x="5294313" y="2197100"/>
              <a:ext cx="307975" cy="231775"/>
            </a:xfrm>
            <a:custGeom>
              <a:avLst/>
              <a:gdLst>
                <a:gd name="T0" fmla="*/ 156 w 405"/>
                <a:gd name="T1" fmla="*/ 248 h 303"/>
                <a:gd name="T2" fmla="*/ 101 w 405"/>
                <a:gd name="T3" fmla="*/ 303 h 303"/>
                <a:gd name="T4" fmla="*/ 156 w 405"/>
                <a:gd name="T5" fmla="*/ 155 h 303"/>
                <a:gd name="T6" fmla="*/ 101 w 405"/>
                <a:gd name="T7" fmla="*/ 101 h 303"/>
                <a:gd name="T8" fmla="*/ 249 w 405"/>
                <a:gd name="T9" fmla="*/ 155 h 303"/>
                <a:gd name="T10" fmla="*/ 303 w 405"/>
                <a:gd name="T11" fmla="*/ 101 h 303"/>
                <a:gd name="T12" fmla="*/ 137 w 405"/>
                <a:gd name="T13" fmla="*/ 202 h 303"/>
                <a:gd name="T14" fmla="*/ 0 w 405"/>
                <a:gd name="T15" fmla="*/ 202 h 303"/>
                <a:gd name="T16" fmla="*/ 202 w 405"/>
                <a:gd name="T17" fmla="*/ 136 h 303"/>
                <a:gd name="T18" fmla="*/ 202 w 405"/>
                <a:gd name="T19" fmla="*/ 0 h 303"/>
                <a:gd name="T20" fmla="*/ 268 w 405"/>
                <a:gd name="T21" fmla="*/ 202 h 303"/>
                <a:gd name="T22" fmla="*/ 405 w 405"/>
                <a:gd name="T23" fmla="*/ 2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" h="303">
                  <a:moveTo>
                    <a:pt x="156" y="248"/>
                  </a:moveTo>
                  <a:lnTo>
                    <a:pt x="101" y="303"/>
                  </a:lnTo>
                  <a:moveTo>
                    <a:pt x="156" y="155"/>
                  </a:moveTo>
                  <a:lnTo>
                    <a:pt x="101" y="101"/>
                  </a:lnTo>
                  <a:moveTo>
                    <a:pt x="249" y="155"/>
                  </a:moveTo>
                  <a:lnTo>
                    <a:pt x="303" y="101"/>
                  </a:lnTo>
                  <a:moveTo>
                    <a:pt x="137" y="202"/>
                  </a:moveTo>
                  <a:lnTo>
                    <a:pt x="0" y="202"/>
                  </a:lnTo>
                  <a:moveTo>
                    <a:pt x="202" y="136"/>
                  </a:moveTo>
                  <a:lnTo>
                    <a:pt x="202" y="0"/>
                  </a:lnTo>
                  <a:moveTo>
                    <a:pt x="268" y="202"/>
                  </a:moveTo>
                  <a:lnTo>
                    <a:pt x="405" y="202"/>
                  </a:lnTo>
                </a:path>
              </a:pathLst>
            </a:custGeom>
            <a:noFill/>
            <a:ln w="9525" cap="rnd">
              <a:solidFill>
                <a:srgbClr val="3483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" name="Move Cursor"/>
          <p:cNvSpPr>
            <a:spLocks noChangeAspect="1"/>
          </p:cNvSpPr>
          <p:nvPr userDrawn="1"/>
        </p:nvSpPr>
        <p:spPr bwMode="auto">
          <a:xfrm>
            <a:off x="8077189" y="549526"/>
            <a:ext cx="406729" cy="407912"/>
          </a:xfrm>
          <a:custGeom>
            <a:avLst/>
            <a:gdLst>
              <a:gd name="T0" fmla="*/ 172 w 344"/>
              <a:gd name="T1" fmla="*/ 0 h 345"/>
              <a:gd name="T2" fmla="*/ 106 w 344"/>
              <a:gd name="T3" fmla="*/ 67 h 345"/>
              <a:gd name="T4" fmla="*/ 149 w 344"/>
              <a:gd name="T5" fmla="*/ 67 h 345"/>
              <a:gd name="T6" fmla="*/ 149 w 344"/>
              <a:gd name="T7" fmla="*/ 150 h 345"/>
              <a:gd name="T8" fmla="*/ 67 w 344"/>
              <a:gd name="T9" fmla="*/ 150 h 345"/>
              <a:gd name="T10" fmla="*/ 67 w 344"/>
              <a:gd name="T11" fmla="*/ 107 h 345"/>
              <a:gd name="T12" fmla="*/ 0 w 344"/>
              <a:gd name="T13" fmla="*/ 173 h 345"/>
              <a:gd name="T14" fmla="*/ 67 w 344"/>
              <a:gd name="T15" fmla="*/ 239 h 345"/>
              <a:gd name="T16" fmla="*/ 67 w 344"/>
              <a:gd name="T17" fmla="*/ 195 h 345"/>
              <a:gd name="T18" fmla="*/ 149 w 344"/>
              <a:gd name="T19" fmla="*/ 195 h 345"/>
              <a:gd name="T20" fmla="*/ 149 w 344"/>
              <a:gd name="T21" fmla="*/ 278 h 345"/>
              <a:gd name="T22" fmla="*/ 106 w 344"/>
              <a:gd name="T23" fmla="*/ 278 h 345"/>
              <a:gd name="T24" fmla="*/ 172 w 344"/>
              <a:gd name="T25" fmla="*/ 345 h 345"/>
              <a:gd name="T26" fmla="*/ 238 w 344"/>
              <a:gd name="T27" fmla="*/ 278 h 345"/>
              <a:gd name="T28" fmla="*/ 195 w 344"/>
              <a:gd name="T29" fmla="*/ 278 h 345"/>
              <a:gd name="T30" fmla="*/ 195 w 344"/>
              <a:gd name="T31" fmla="*/ 195 h 345"/>
              <a:gd name="T32" fmla="*/ 278 w 344"/>
              <a:gd name="T33" fmla="*/ 195 h 345"/>
              <a:gd name="T34" fmla="*/ 278 w 344"/>
              <a:gd name="T35" fmla="*/ 239 h 345"/>
              <a:gd name="T36" fmla="*/ 344 w 344"/>
              <a:gd name="T37" fmla="*/ 173 h 345"/>
              <a:gd name="T38" fmla="*/ 278 w 344"/>
              <a:gd name="T39" fmla="*/ 107 h 345"/>
              <a:gd name="T40" fmla="*/ 278 w 344"/>
              <a:gd name="T41" fmla="*/ 150 h 345"/>
              <a:gd name="T42" fmla="*/ 195 w 344"/>
              <a:gd name="T43" fmla="*/ 150 h 345"/>
              <a:gd name="T44" fmla="*/ 195 w 344"/>
              <a:gd name="T45" fmla="*/ 67 h 345"/>
              <a:gd name="T46" fmla="*/ 238 w 344"/>
              <a:gd name="T47" fmla="*/ 67 h 345"/>
              <a:gd name="T48" fmla="*/ 172 w 344"/>
              <a:gd name="T49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4" h="345">
                <a:moveTo>
                  <a:pt x="172" y="0"/>
                </a:moveTo>
                <a:lnTo>
                  <a:pt x="106" y="67"/>
                </a:lnTo>
                <a:lnTo>
                  <a:pt x="149" y="67"/>
                </a:lnTo>
                <a:lnTo>
                  <a:pt x="149" y="150"/>
                </a:lnTo>
                <a:lnTo>
                  <a:pt x="67" y="150"/>
                </a:lnTo>
                <a:lnTo>
                  <a:pt x="67" y="107"/>
                </a:lnTo>
                <a:lnTo>
                  <a:pt x="0" y="173"/>
                </a:lnTo>
                <a:lnTo>
                  <a:pt x="67" y="239"/>
                </a:lnTo>
                <a:lnTo>
                  <a:pt x="67" y="195"/>
                </a:lnTo>
                <a:lnTo>
                  <a:pt x="149" y="195"/>
                </a:lnTo>
                <a:lnTo>
                  <a:pt x="149" y="278"/>
                </a:lnTo>
                <a:lnTo>
                  <a:pt x="106" y="278"/>
                </a:lnTo>
                <a:lnTo>
                  <a:pt x="172" y="345"/>
                </a:lnTo>
                <a:lnTo>
                  <a:pt x="238" y="278"/>
                </a:lnTo>
                <a:lnTo>
                  <a:pt x="195" y="278"/>
                </a:lnTo>
                <a:lnTo>
                  <a:pt x="195" y="195"/>
                </a:lnTo>
                <a:lnTo>
                  <a:pt x="278" y="195"/>
                </a:lnTo>
                <a:lnTo>
                  <a:pt x="278" y="239"/>
                </a:lnTo>
                <a:lnTo>
                  <a:pt x="344" y="173"/>
                </a:lnTo>
                <a:lnTo>
                  <a:pt x="278" y="107"/>
                </a:lnTo>
                <a:lnTo>
                  <a:pt x="278" y="150"/>
                </a:lnTo>
                <a:lnTo>
                  <a:pt x="195" y="150"/>
                </a:lnTo>
                <a:lnTo>
                  <a:pt x="195" y="67"/>
                </a:lnTo>
                <a:lnTo>
                  <a:pt x="238" y="67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33333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No Cursor"/>
          <p:cNvSpPr>
            <a:spLocks noChangeAspect="1" noEditPoints="1"/>
          </p:cNvSpPr>
          <p:nvPr userDrawn="1"/>
        </p:nvSpPr>
        <p:spPr bwMode="auto">
          <a:xfrm>
            <a:off x="8588577" y="563714"/>
            <a:ext cx="379536" cy="379536"/>
          </a:xfrm>
          <a:custGeom>
            <a:avLst/>
            <a:gdLst>
              <a:gd name="T0" fmla="*/ 334 w 669"/>
              <a:gd name="T1" fmla="*/ 0 h 668"/>
              <a:gd name="T2" fmla="*/ 0 w 669"/>
              <a:gd name="T3" fmla="*/ 334 h 668"/>
              <a:gd name="T4" fmla="*/ 334 w 669"/>
              <a:gd name="T5" fmla="*/ 668 h 668"/>
              <a:gd name="T6" fmla="*/ 669 w 669"/>
              <a:gd name="T7" fmla="*/ 334 h 668"/>
              <a:gd name="T8" fmla="*/ 334 w 669"/>
              <a:gd name="T9" fmla="*/ 0 h 668"/>
              <a:gd name="T10" fmla="*/ 334 w 669"/>
              <a:gd name="T11" fmla="*/ 80 h 668"/>
              <a:gd name="T12" fmla="*/ 589 w 669"/>
              <a:gd name="T13" fmla="*/ 334 h 668"/>
              <a:gd name="T14" fmla="*/ 544 w 669"/>
              <a:gd name="T15" fmla="*/ 479 h 668"/>
              <a:gd name="T16" fmla="*/ 190 w 669"/>
              <a:gd name="T17" fmla="*/ 125 h 668"/>
              <a:gd name="T18" fmla="*/ 334 w 669"/>
              <a:gd name="T19" fmla="*/ 80 h 668"/>
              <a:gd name="T20" fmla="*/ 125 w 669"/>
              <a:gd name="T21" fmla="*/ 190 h 668"/>
              <a:gd name="T22" fmla="*/ 479 w 669"/>
              <a:gd name="T23" fmla="*/ 543 h 668"/>
              <a:gd name="T24" fmla="*/ 334 w 669"/>
              <a:gd name="T25" fmla="*/ 588 h 668"/>
              <a:gd name="T26" fmla="*/ 80 w 669"/>
              <a:gd name="T27" fmla="*/ 334 h 668"/>
              <a:gd name="T28" fmla="*/ 125 w 669"/>
              <a:gd name="T29" fmla="*/ 190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9" h="668">
                <a:moveTo>
                  <a:pt x="334" y="0"/>
                </a:moveTo>
                <a:cubicBezTo>
                  <a:pt x="150" y="0"/>
                  <a:pt x="0" y="150"/>
                  <a:pt x="0" y="334"/>
                </a:cubicBezTo>
                <a:cubicBezTo>
                  <a:pt x="0" y="519"/>
                  <a:pt x="150" y="668"/>
                  <a:pt x="334" y="668"/>
                </a:cubicBezTo>
                <a:cubicBezTo>
                  <a:pt x="519" y="668"/>
                  <a:pt x="669" y="519"/>
                  <a:pt x="669" y="334"/>
                </a:cubicBezTo>
                <a:cubicBezTo>
                  <a:pt x="669" y="150"/>
                  <a:pt x="519" y="0"/>
                  <a:pt x="334" y="0"/>
                </a:cubicBezTo>
                <a:close/>
                <a:moveTo>
                  <a:pt x="334" y="80"/>
                </a:moveTo>
                <a:cubicBezTo>
                  <a:pt x="475" y="80"/>
                  <a:pt x="589" y="194"/>
                  <a:pt x="589" y="334"/>
                </a:cubicBezTo>
                <a:cubicBezTo>
                  <a:pt x="589" y="386"/>
                  <a:pt x="573" y="436"/>
                  <a:pt x="544" y="479"/>
                </a:cubicBezTo>
                <a:lnTo>
                  <a:pt x="190" y="125"/>
                </a:lnTo>
                <a:cubicBezTo>
                  <a:pt x="233" y="96"/>
                  <a:pt x="283" y="80"/>
                  <a:pt x="334" y="80"/>
                </a:cubicBezTo>
                <a:close/>
                <a:moveTo>
                  <a:pt x="125" y="190"/>
                </a:moveTo>
                <a:lnTo>
                  <a:pt x="479" y="543"/>
                </a:lnTo>
                <a:cubicBezTo>
                  <a:pt x="436" y="573"/>
                  <a:pt x="386" y="588"/>
                  <a:pt x="334" y="588"/>
                </a:cubicBezTo>
                <a:cubicBezTo>
                  <a:pt x="194" y="588"/>
                  <a:pt x="80" y="475"/>
                  <a:pt x="80" y="334"/>
                </a:cubicBezTo>
                <a:cubicBezTo>
                  <a:pt x="80" y="283"/>
                  <a:pt x="96" y="232"/>
                  <a:pt x="125" y="190"/>
                </a:cubicBezTo>
                <a:close/>
              </a:path>
            </a:pathLst>
          </a:custGeom>
          <a:solidFill>
            <a:srgbClr val="D91E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8" name="Zoom In Cursor"/>
          <p:cNvGrpSpPr>
            <a:grpSpLocks noChangeAspect="1"/>
          </p:cNvGrpSpPr>
          <p:nvPr userDrawn="1"/>
        </p:nvGrpSpPr>
        <p:grpSpPr>
          <a:xfrm>
            <a:off x="9501456" y="558985"/>
            <a:ext cx="390177" cy="388995"/>
            <a:chOff x="5237163" y="4137025"/>
            <a:chExt cx="523875" cy="522288"/>
          </a:xfrm>
        </p:grpSpPr>
        <p:sp>
          <p:nvSpPr>
            <p:cNvPr id="9" name="Magnifying Glass"/>
            <p:cNvSpPr>
              <a:spLocks noChangeAspect="1" noEditPoints="1"/>
            </p:cNvSpPr>
            <p:nvPr/>
          </p:nvSpPr>
          <p:spPr bwMode="auto">
            <a:xfrm>
              <a:off x="5237163" y="4137025"/>
              <a:ext cx="523875" cy="522288"/>
            </a:xfrm>
            <a:custGeom>
              <a:avLst/>
              <a:gdLst>
                <a:gd name="T0" fmla="*/ 436 w 687"/>
                <a:gd name="T1" fmla="*/ 94 h 686"/>
                <a:gd name="T2" fmla="*/ 94 w 687"/>
                <a:gd name="T3" fmla="*/ 94 h 686"/>
                <a:gd name="T4" fmla="*/ 94 w 687"/>
                <a:gd name="T5" fmla="*/ 436 h 686"/>
                <a:gd name="T6" fmla="*/ 411 w 687"/>
                <a:gd name="T7" fmla="*/ 457 h 686"/>
                <a:gd name="T8" fmla="*/ 627 w 687"/>
                <a:gd name="T9" fmla="*/ 673 h 686"/>
                <a:gd name="T10" fmla="*/ 674 w 687"/>
                <a:gd name="T11" fmla="*/ 673 h 686"/>
                <a:gd name="T12" fmla="*/ 674 w 687"/>
                <a:gd name="T13" fmla="*/ 626 h 686"/>
                <a:gd name="T14" fmla="*/ 458 w 687"/>
                <a:gd name="T15" fmla="*/ 411 h 686"/>
                <a:gd name="T16" fmla="*/ 436 w 687"/>
                <a:gd name="T17" fmla="*/ 94 h 686"/>
                <a:gd name="T18" fmla="*/ 406 w 687"/>
                <a:gd name="T19" fmla="*/ 124 h 686"/>
                <a:gd name="T20" fmla="*/ 406 w 687"/>
                <a:gd name="T21" fmla="*/ 405 h 686"/>
                <a:gd name="T22" fmla="*/ 125 w 687"/>
                <a:gd name="T23" fmla="*/ 405 h 686"/>
                <a:gd name="T24" fmla="*/ 125 w 687"/>
                <a:gd name="T25" fmla="*/ 124 h 686"/>
                <a:gd name="T26" fmla="*/ 406 w 687"/>
                <a:gd name="T27" fmla="*/ 124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7" h="686">
                  <a:moveTo>
                    <a:pt x="436" y="94"/>
                  </a:moveTo>
                  <a:cubicBezTo>
                    <a:pt x="342" y="0"/>
                    <a:pt x="189" y="0"/>
                    <a:pt x="94" y="94"/>
                  </a:cubicBezTo>
                  <a:cubicBezTo>
                    <a:pt x="0" y="188"/>
                    <a:pt x="0" y="341"/>
                    <a:pt x="94" y="436"/>
                  </a:cubicBezTo>
                  <a:cubicBezTo>
                    <a:pt x="180" y="521"/>
                    <a:pt x="315" y="530"/>
                    <a:pt x="411" y="457"/>
                  </a:cubicBezTo>
                  <a:lnTo>
                    <a:pt x="627" y="673"/>
                  </a:lnTo>
                  <a:cubicBezTo>
                    <a:pt x="640" y="686"/>
                    <a:pt x="661" y="686"/>
                    <a:pt x="674" y="673"/>
                  </a:cubicBezTo>
                  <a:cubicBezTo>
                    <a:pt x="687" y="660"/>
                    <a:pt x="687" y="639"/>
                    <a:pt x="674" y="626"/>
                  </a:cubicBezTo>
                  <a:lnTo>
                    <a:pt x="458" y="411"/>
                  </a:lnTo>
                  <a:cubicBezTo>
                    <a:pt x="531" y="314"/>
                    <a:pt x="522" y="179"/>
                    <a:pt x="436" y="94"/>
                  </a:cubicBezTo>
                  <a:close/>
                  <a:moveTo>
                    <a:pt x="406" y="124"/>
                  </a:moveTo>
                  <a:cubicBezTo>
                    <a:pt x="484" y="202"/>
                    <a:pt x="484" y="328"/>
                    <a:pt x="406" y="405"/>
                  </a:cubicBezTo>
                  <a:cubicBezTo>
                    <a:pt x="328" y="483"/>
                    <a:pt x="202" y="483"/>
                    <a:pt x="125" y="405"/>
                  </a:cubicBezTo>
                  <a:cubicBezTo>
                    <a:pt x="47" y="328"/>
                    <a:pt x="47" y="202"/>
                    <a:pt x="125" y="124"/>
                  </a:cubicBezTo>
                  <a:cubicBezTo>
                    <a:pt x="202" y="47"/>
                    <a:pt x="328" y="47"/>
                    <a:pt x="406" y="12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" name="Plus"/>
            <p:cNvSpPr>
              <a:spLocks noChangeAspect="1"/>
            </p:cNvSpPr>
            <p:nvPr/>
          </p:nvSpPr>
          <p:spPr bwMode="auto">
            <a:xfrm>
              <a:off x="5351463" y="4251325"/>
              <a:ext cx="176213" cy="174625"/>
            </a:xfrm>
            <a:custGeom>
              <a:avLst/>
              <a:gdLst>
                <a:gd name="T0" fmla="*/ 111 w 111"/>
                <a:gd name="T1" fmla="*/ 43 h 110"/>
                <a:gd name="T2" fmla="*/ 67 w 111"/>
                <a:gd name="T3" fmla="*/ 43 h 110"/>
                <a:gd name="T4" fmla="*/ 67 w 111"/>
                <a:gd name="T5" fmla="*/ 0 h 110"/>
                <a:gd name="T6" fmla="*/ 43 w 111"/>
                <a:gd name="T7" fmla="*/ 0 h 110"/>
                <a:gd name="T8" fmla="*/ 43 w 111"/>
                <a:gd name="T9" fmla="*/ 43 h 110"/>
                <a:gd name="T10" fmla="*/ 0 w 111"/>
                <a:gd name="T11" fmla="*/ 43 h 110"/>
                <a:gd name="T12" fmla="*/ 0 w 111"/>
                <a:gd name="T13" fmla="*/ 67 h 110"/>
                <a:gd name="T14" fmla="*/ 43 w 111"/>
                <a:gd name="T15" fmla="*/ 67 h 110"/>
                <a:gd name="T16" fmla="*/ 43 w 111"/>
                <a:gd name="T17" fmla="*/ 110 h 110"/>
                <a:gd name="T18" fmla="*/ 67 w 111"/>
                <a:gd name="T19" fmla="*/ 110 h 110"/>
                <a:gd name="T20" fmla="*/ 67 w 111"/>
                <a:gd name="T21" fmla="*/ 67 h 110"/>
                <a:gd name="T22" fmla="*/ 111 w 111"/>
                <a:gd name="T23" fmla="*/ 67 h 110"/>
                <a:gd name="T24" fmla="*/ 111 w 111"/>
                <a:gd name="T25" fmla="*/ 4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110">
                  <a:moveTo>
                    <a:pt x="111" y="43"/>
                  </a:moveTo>
                  <a:lnTo>
                    <a:pt x="67" y="43"/>
                  </a:lnTo>
                  <a:lnTo>
                    <a:pt x="67" y="0"/>
                  </a:lnTo>
                  <a:lnTo>
                    <a:pt x="43" y="0"/>
                  </a:lnTo>
                  <a:lnTo>
                    <a:pt x="43" y="43"/>
                  </a:lnTo>
                  <a:lnTo>
                    <a:pt x="0" y="43"/>
                  </a:lnTo>
                  <a:lnTo>
                    <a:pt x="0" y="67"/>
                  </a:lnTo>
                  <a:lnTo>
                    <a:pt x="43" y="67"/>
                  </a:lnTo>
                  <a:lnTo>
                    <a:pt x="43" y="110"/>
                  </a:lnTo>
                  <a:lnTo>
                    <a:pt x="67" y="110"/>
                  </a:lnTo>
                  <a:lnTo>
                    <a:pt x="67" y="67"/>
                  </a:lnTo>
                  <a:lnTo>
                    <a:pt x="111" y="67"/>
                  </a:lnTo>
                  <a:lnTo>
                    <a:pt x="111" y="4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Zoom Out Cursor"/>
          <p:cNvGrpSpPr>
            <a:grpSpLocks noChangeAspect="1"/>
          </p:cNvGrpSpPr>
          <p:nvPr userDrawn="1"/>
        </p:nvGrpSpPr>
        <p:grpSpPr>
          <a:xfrm>
            <a:off x="9961141" y="558394"/>
            <a:ext cx="390177" cy="390177"/>
            <a:chOff x="5964238" y="4092575"/>
            <a:chExt cx="523875" cy="523875"/>
          </a:xfrm>
        </p:grpSpPr>
        <p:sp>
          <p:nvSpPr>
            <p:cNvPr id="12" name="Magnifying Glass"/>
            <p:cNvSpPr>
              <a:spLocks noChangeAspect="1" noEditPoints="1"/>
            </p:cNvSpPr>
            <p:nvPr/>
          </p:nvSpPr>
          <p:spPr bwMode="auto">
            <a:xfrm>
              <a:off x="5964238" y="4092575"/>
              <a:ext cx="523875" cy="523875"/>
            </a:xfrm>
            <a:custGeom>
              <a:avLst/>
              <a:gdLst>
                <a:gd name="T0" fmla="*/ 436 w 687"/>
                <a:gd name="T1" fmla="*/ 94 h 687"/>
                <a:gd name="T2" fmla="*/ 94 w 687"/>
                <a:gd name="T3" fmla="*/ 94 h 687"/>
                <a:gd name="T4" fmla="*/ 94 w 687"/>
                <a:gd name="T5" fmla="*/ 436 h 687"/>
                <a:gd name="T6" fmla="*/ 411 w 687"/>
                <a:gd name="T7" fmla="*/ 458 h 687"/>
                <a:gd name="T8" fmla="*/ 627 w 687"/>
                <a:gd name="T9" fmla="*/ 674 h 687"/>
                <a:gd name="T10" fmla="*/ 674 w 687"/>
                <a:gd name="T11" fmla="*/ 674 h 687"/>
                <a:gd name="T12" fmla="*/ 674 w 687"/>
                <a:gd name="T13" fmla="*/ 627 h 687"/>
                <a:gd name="T14" fmla="*/ 458 w 687"/>
                <a:gd name="T15" fmla="*/ 411 h 687"/>
                <a:gd name="T16" fmla="*/ 436 w 687"/>
                <a:gd name="T17" fmla="*/ 94 h 687"/>
                <a:gd name="T18" fmla="*/ 406 w 687"/>
                <a:gd name="T19" fmla="*/ 125 h 687"/>
                <a:gd name="T20" fmla="*/ 406 w 687"/>
                <a:gd name="T21" fmla="*/ 406 h 687"/>
                <a:gd name="T22" fmla="*/ 125 w 687"/>
                <a:gd name="T23" fmla="*/ 406 h 687"/>
                <a:gd name="T24" fmla="*/ 125 w 687"/>
                <a:gd name="T25" fmla="*/ 125 h 687"/>
                <a:gd name="T26" fmla="*/ 406 w 687"/>
                <a:gd name="T27" fmla="*/ 125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7" h="687">
                  <a:moveTo>
                    <a:pt x="436" y="94"/>
                  </a:moveTo>
                  <a:cubicBezTo>
                    <a:pt x="342" y="0"/>
                    <a:pt x="189" y="0"/>
                    <a:pt x="94" y="94"/>
                  </a:cubicBezTo>
                  <a:cubicBezTo>
                    <a:pt x="0" y="189"/>
                    <a:pt x="0" y="342"/>
                    <a:pt x="94" y="436"/>
                  </a:cubicBezTo>
                  <a:cubicBezTo>
                    <a:pt x="180" y="521"/>
                    <a:pt x="315" y="531"/>
                    <a:pt x="411" y="458"/>
                  </a:cubicBezTo>
                  <a:lnTo>
                    <a:pt x="627" y="674"/>
                  </a:lnTo>
                  <a:cubicBezTo>
                    <a:pt x="640" y="687"/>
                    <a:pt x="661" y="687"/>
                    <a:pt x="674" y="674"/>
                  </a:cubicBezTo>
                  <a:cubicBezTo>
                    <a:pt x="687" y="661"/>
                    <a:pt x="687" y="640"/>
                    <a:pt x="674" y="627"/>
                  </a:cubicBezTo>
                  <a:lnTo>
                    <a:pt x="458" y="411"/>
                  </a:lnTo>
                  <a:cubicBezTo>
                    <a:pt x="531" y="315"/>
                    <a:pt x="522" y="180"/>
                    <a:pt x="436" y="94"/>
                  </a:cubicBezTo>
                  <a:close/>
                  <a:moveTo>
                    <a:pt x="406" y="125"/>
                  </a:moveTo>
                  <a:cubicBezTo>
                    <a:pt x="484" y="202"/>
                    <a:pt x="484" y="328"/>
                    <a:pt x="406" y="406"/>
                  </a:cubicBezTo>
                  <a:cubicBezTo>
                    <a:pt x="328" y="483"/>
                    <a:pt x="202" y="483"/>
                    <a:pt x="125" y="406"/>
                  </a:cubicBezTo>
                  <a:cubicBezTo>
                    <a:pt x="47" y="328"/>
                    <a:pt x="47" y="202"/>
                    <a:pt x="125" y="125"/>
                  </a:cubicBezTo>
                  <a:cubicBezTo>
                    <a:pt x="202" y="47"/>
                    <a:pt x="328" y="47"/>
                    <a:pt x="406" y="12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" name="Minus"/>
            <p:cNvSpPr>
              <a:spLocks noChangeAspect="1" noChangeArrowheads="1"/>
            </p:cNvSpPr>
            <p:nvPr/>
          </p:nvSpPr>
          <p:spPr bwMode="auto">
            <a:xfrm>
              <a:off x="6078538" y="4276725"/>
              <a:ext cx="176213" cy="381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Swipe Down"/>
          <p:cNvGrpSpPr>
            <a:grpSpLocks noChangeAspect="1"/>
          </p:cNvGrpSpPr>
          <p:nvPr userDrawn="1"/>
        </p:nvGrpSpPr>
        <p:grpSpPr>
          <a:xfrm>
            <a:off x="7661537" y="2149090"/>
            <a:ext cx="474620" cy="667842"/>
            <a:chOff x="7267576" y="1568451"/>
            <a:chExt cx="982663" cy="1382713"/>
          </a:xfrm>
        </p:grpSpPr>
        <p:sp>
          <p:nvSpPr>
            <p:cNvPr id="15" name="Touch Point"/>
            <p:cNvSpPr>
              <a:spLocks noChangeAspect="1" noChangeArrowheads="1"/>
            </p:cNvSpPr>
            <p:nvPr/>
          </p:nvSpPr>
          <p:spPr bwMode="auto">
            <a:xfrm>
              <a:off x="7553326" y="1577976"/>
              <a:ext cx="327025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6" name="Hand"/>
            <p:cNvSpPr>
              <a:spLocks noChangeAspect="1"/>
            </p:cNvSpPr>
            <p:nvPr/>
          </p:nvSpPr>
          <p:spPr bwMode="auto">
            <a:xfrm>
              <a:off x="7267576" y="1654176"/>
              <a:ext cx="982663" cy="1296988"/>
            </a:xfrm>
            <a:custGeom>
              <a:avLst/>
              <a:gdLst>
                <a:gd name="T0" fmla="*/ 466 w 961"/>
                <a:gd name="T1" fmla="*/ 1268 h 1268"/>
                <a:gd name="T2" fmla="*/ 391 w 961"/>
                <a:gd name="T3" fmla="*/ 1087 h 1268"/>
                <a:gd name="T4" fmla="*/ 212 w 961"/>
                <a:gd name="T5" fmla="*/ 831 h 1268"/>
                <a:gd name="T6" fmla="*/ 59 w 961"/>
                <a:gd name="T7" fmla="*/ 593 h 1268"/>
                <a:gd name="T8" fmla="*/ 77 w 961"/>
                <a:gd name="T9" fmla="*/ 487 h 1268"/>
                <a:gd name="T10" fmla="*/ 371 w 961"/>
                <a:gd name="T11" fmla="*/ 689 h 1268"/>
                <a:gd name="T12" fmla="*/ 369 w 961"/>
                <a:gd name="T13" fmla="*/ 116 h 1268"/>
                <a:gd name="T14" fmla="*/ 516 w 961"/>
                <a:gd name="T15" fmla="*/ 116 h 1268"/>
                <a:gd name="T16" fmla="*/ 516 w 961"/>
                <a:gd name="T17" fmla="*/ 533 h 1268"/>
                <a:gd name="T18" fmla="*/ 516 w 961"/>
                <a:gd name="T19" fmla="*/ 399 h 1268"/>
                <a:gd name="T20" fmla="*/ 661 w 961"/>
                <a:gd name="T21" fmla="*/ 399 h 1268"/>
                <a:gd name="T22" fmla="*/ 661 w 961"/>
                <a:gd name="T23" fmla="*/ 610 h 1268"/>
                <a:gd name="T24" fmla="*/ 661 w 961"/>
                <a:gd name="T25" fmla="*/ 479 h 1268"/>
                <a:gd name="T26" fmla="*/ 807 w 961"/>
                <a:gd name="T27" fmla="*/ 488 h 1268"/>
                <a:gd name="T28" fmla="*/ 807 w 961"/>
                <a:gd name="T29" fmla="*/ 678 h 1268"/>
                <a:gd name="T30" fmla="*/ 807 w 961"/>
                <a:gd name="T31" fmla="*/ 542 h 1268"/>
                <a:gd name="T32" fmla="*/ 946 w 961"/>
                <a:gd name="T33" fmla="*/ 555 h 1268"/>
                <a:gd name="T34" fmla="*/ 946 w 961"/>
                <a:gd name="T35" fmla="*/ 949 h 1268"/>
                <a:gd name="T36" fmla="*/ 851 w 961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1268">
                  <a:moveTo>
                    <a:pt x="466" y="1268"/>
                  </a:moveTo>
                  <a:cubicBezTo>
                    <a:pt x="466" y="1187"/>
                    <a:pt x="448" y="1130"/>
                    <a:pt x="391" y="1087"/>
                  </a:cubicBezTo>
                  <a:cubicBezTo>
                    <a:pt x="328" y="1041"/>
                    <a:pt x="243" y="917"/>
                    <a:pt x="212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1" y="325"/>
                    <a:pt x="661" y="399"/>
                  </a:cubicBezTo>
                  <a:lnTo>
                    <a:pt x="661" y="610"/>
                  </a:lnTo>
                  <a:lnTo>
                    <a:pt x="661" y="479"/>
                  </a:lnTo>
                  <a:cubicBezTo>
                    <a:pt x="661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1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Arrow Down"/>
            <p:cNvSpPr>
              <a:spLocks/>
            </p:cNvSpPr>
            <p:nvPr/>
          </p:nvSpPr>
          <p:spPr bwMode="auto">
            <a:xfrm>
              <a:off x="7269163" y="1568451"/>
              <a:ext cx="228600" cy="346075"/>
            </a:xfrm>
            <a:custGeom>
              <a:avLst/>
              <a:gdLst>
                <a:gd name="T0" fmla="*/ 223 w 223"/>
                <a:gd name="T1" fmla="*/ 181 h 338"/>
                <a:gd name="T2" fmla="*/ 150 w 223"/>
                <a:gd name="T3" fmla="*/ 181 h 338"/>
                <a:gd name="T4" fmla="*/ 150 w 223"/>
                <a:gd name="T5" fmla="*/ 0 h 338"/>
                <a:gd name="T6" fmla="*/ 74 w 223"/>
                <a:gd name="T7" fmla="*/ 0 h 338"/>
                <a:gd name="T8" fmla="*/ 74 w 223"/>
                <a:gd name="T9" fmla="*/ 181 h 338"/>
                <a:gd name="T10" fmla="*/ 0 w 223"/>
                <a:gd name="T11" fmla="*/ 181 h 338"/>
                <a:gd name="T12" fmla="*/ 112 w 223"/>
                <a:gd name="T13" fmla="*/ 338 h 338"/>
                <a:gd name="T14" fmla="*/ 223 w 223"/>
                <a:gd name="T15" fmla="*/ 181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3" h="338">
                  <a:moveTo>
                    <a:pt x="223" y="181"/>
                  </a:moveTo>
                  <a:lnTo>
                    <a:pt x="150" y="181"/>
                  </a:lnTo>
                  <a:lnTo>
                    <a:pt x="150" y="0"/>
                  </a:lnTo>
                  <a:lnTo>
                    <a:pt x="74" y="0"/>
                  </a:lnTo>
                  <a:lnTo>
                    <a:pt x="74" y="181"/>
                  </a:lnTo>
                  <a:lnTo>
                    <a:pt x="0" y="181"/>
                  </a:lnTo>
                  <a:lnTo>
                    <a:pt x="112" y="338"/>
                  </a:lnTo>
                  <a:lnTo>
                    <a:pt x="223" y="181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Swipe Left"/>
          <p:cNvGrpSpPr>
            <a:grpSpLocks noChangeAspect="1"/>
          </p:cNvGrpSpPr>
          <p:nvPr userDrawn="1"/>
        </p:nvGrpSpPr>
        <p:grpSpPr>
          <a:xfrm>
            <a:off x="8316766" y="2128693"/>
            <a:ext cx="528292" cy="664008"/>
            <a:chOff x="10098088" y="1547813"/>
            <a:chExt cx="1093788" cy="1374776"/>
          </a:xfrm>
        </p:grpSpPr>
        <p:sp>
          <p:nvSpPr>
            <p:cNvPr id="19" name="Touch Point"/>
            <p:cNvSpPr>
              <a:spLocks noChangeAspect="1" noChangeArrowheads="1"/>
            </p:cNvSpPr>
            <p:nvPr/>
          </p:nvSpPr>
          <p:spPr bwMode="auto">
            <a:xfrm>
              <a:off x="10493376" y="1547813"/>
              <a:ext cx="328613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" name="Hand"/>
            <p:cNvSpPr>
              <a:spLocks noChangeAspect="1"/>
            </p:cNvSpPr>
            <p:nvPr/>
          </p:nvSpPr>
          <p:spPr bwMode="auto">
            <a:xfrm>
              <a:off x="10209213" y="1625601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8 h 1268"/>
                <a:gd name="T4" fmla="*/ 213 w 962"/>
                <a:gd name="T5" fmla="*/ 832 h 1268"/>
                <a:gd name="T6" fmla="*/ 59 w 962"/>
                <a:gd name="T7" fmla="*/ 593 h 1268"/>
                <a:gd name="T8" fmla="*/ 77 w 962"/>
                <a:gd name="T9" fmla="*/ 488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400 h 1268"/>
                <a:gd name="T20" fmla="*/ 662 w 962"/>
                <a:gd name="T21" fmla="*/ 400 h 1268"/>
                <a:gd name="T22" fmla="*/ 662 w 962"/>
                <a:gd name="T23" fmla="*/ 611 h 1268"/>
                <a:gd name="T24" fmla="*/ 662 w 962"/>
                <a:gd name="T25" fmla="*/ 480 h 1268"/>
                <a:gd name="T26" fmla="*/ 807 w 962"/>
                <a:gd name="T27" fmla="*/ 489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8"/>
                    <a:pt x="449" y="1130"/>
                    <a:pt x="391" y="1088"/>
                  </a:cubicBezTo>
                  <a:cubicBezTo>
                    <a:pt x="328" y="1041"/>
                    <a:pt x="243" y="917"/>
                    <a:pt x="213" y="832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2" y="325"/>
                    <a:pt x="662" y="400"/>
                  </a:cubicBezTo>
                  <a:lnTo>
                    <a:pt x="662" y="611"/>
                  </a:lnTo>
                  <a:lnTo>
                    <a:pt x="662" y="480"/>
                  </a:lnTo>
                  <a:cubicBezTo>
                    <a:pt x="662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" name="Arrow Left"/>
            <p:cNvSpPr>
              <a:spLocks/>
            </p:cNvSpPr>
            <p:nvPr/>
          </p:nvSpPr>
          <p:spPr bwMode="auto">
            <a:xfrm>
              <a:off x="10098088" y="1598613"/>
              <a:ext cx="346075" cy="227013"/>
            </a:xfrm>
            <a:custGeom>
              <a:avLst/>
              <a:gdLst>
                <a:gd name="T0" fmla="*/ 157 w 338"/>
                <a:gd name="T1" fmla="*/ 223 h 223"/>
                <a:gd name="T2" fmla="*/ 157 w 338"/>
                <a:gd name="T3" fmla="*/ 149 h 223"/>
                <a:gd name="T4" fmla="*/ 338 w 338"/>
                <a:gd name="T5" fmla="*/ 149 h 223"/>
                <a:gd name="T6" fmla="*/ 338 w 338"/>
                <a:gd name="T7" fmla="*/ 73 h 223"/>
                <a:gd name="T8" fmla="*/ 157 w 338"/>
                <a:gd name="T9" fmla="*/ 73 h 223"/>
                <a:gd name="T10" fmla="*/ 157 w 338"/>
                <a:gd name="T11" fmla="*/ 0 h 223"/>
                <a:gd name="T12" fmla="*/ 0 w 338"/>
                <a:gd name="T13" fmla="*/ 111 h 223"/>
                <a:gd name="T14" fmla="*/ 157 w 338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23">
                  <a:moveTo>
                    <a:pt x="157" y="223"/>
                  </a:moveTo>
                  <a:lnTo>
                    <a:pt x="157" y="149"/>
                  </a:lnTo>
                  <a:lnTo>
                    <a:pt x="338" y="149"/>
                  </a:lnTo>
                  <a:lnTo>
                    <a:pt x="338" y="73"/>
                  </a:lnTo>
                  <a:lnTo>
                    <a:pt x="157" y="73"/>
                  </a:lnTo>
                  <a:lnTo>
                    <a:pt x="157" y="0"/>
                  </a:lnTo>
                  <a:lnTo>
                    <a:pt x="0" y="111"/>
                  </a:lnTo>
                  <a:lnTo>
                    <a:pt x="157" y="223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Swipe Right"/>
          <p:cNvGrpSpPr>
            <a:grpSpLocks noChangeAspect="1"/>
          </p:cNvGrpSpPr>
          <p:nvPr userDrawn="1"/>
        </p:nvGrpSpPr>
        <p:grpSpPr>
          <a:xfrm>
            <a:off x="9079340" y="2122131"/>
            <a:ext cx="489955" cy="664008"/>
            <a:chOff x="8680451" y="1547813"/>
            <a:chExt cx="1014412" cy="1374776"/>
          </a:xfrm>
        </p:grpSpPr>
        <p:sp>
          <p:nvSpPr>
            <p:cNvPr id="23" name="Touch Point"/>
            <p:cNvSpPr>
              <a:spLocks noChangeAspect="1" noChangeArrowheads="1"/>
            </p:cNvSpPr>
            <p:nvPr/>
          </p:nvSpPr>
          <p:spPr bwMode="auto">
            <a:xfrm>
              <a:off x="8964613" y="1547813"/>
              <a:ext cx="327025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4" name="Hand"/>
            <p:cNvSpPr>
              <a:spLocks noChangeAspect="1"/>
            </p:cNvSpPr>
            <p:nvPr/>
          </p:nvSpPr>
          <p:spPr bwMode="auto">
            <a:xfrm>
              <a:off x="8680451" y="1625601"/>
              <a:ext cx="982663" cy="1296988"/>
            </a:xfrm>
            <a:custGeom>
              <a:avLst/>
              <a:gdLst>
                <a:gd name="T0" fmla="*/ 466 w 961"/>
                <a:gd name="T1" fmla="*/ 1268 h 1268"/>
                <a:gd name="T2" fmla="*/ 391 w 961"/>
                <a:gd name="T3" fmla="*/ 1088 h 1268"/>
                <a:gd name="T4" fmla="*/ 212 w 961"/>
                <a:gd name="T5" fmla="*/ 832 h 1268"/>
                <a:gd name="T6" fmla="*/ 59 w 961"/>
                <a:gd name="T7" fmla="*/ 593 h 1268"/>
                <a:gd name="T8" fmla="*/ 77 w 961"/>
                <a:gd name="T9" fmla="*/ 488 h 1268"/>
                <a:gd name="T10" fmla="*/ 371 w 961"/>
                <a:gd name="T11" fmla="*/ 690 h 1268"/>
                <a:gd name="T12" fmla="*/ 368 w 961"/>
                <a:gd name="T13" fmla="*/ 117 h 1268"/>
                <a:gd name="T14" fmla="*/ 516 w 961"/>
                <a:gd name="T15" fmla="*/ 117 h 1268"/>
                <a:gd name="T16" fmla="*/ 516 w 961"/>
                <a:gd name="T17" fmla="*/ 533 h 1268"/>
                <a:gd name="T18" fmla="*/ 516 w 961"/>
                <a:gd name="T19" fmla="*/ 400 h 1268"/>
                <a:gd name="T20" fmla="*/ 661 w 961"/>
                <a:gd name="T21" fmla="*/ 400 h 1268"/>
                <a:gd name="T22" fmla="*/ 661 w 961"/>
                <a:gd name="T23" fmla="*/ 611 h 1268"/>
                <a:gd name="T24" fmla="*/ 661 w 961"/>
                <a:gd name="T25" fmla="*/ 480 h 1268"/>
                <a:gd name="T26" fmla="*/ 807 w 961"/>
                <a:gd name="T27" fmla="*/ 489 h 1268"/>
                <a:gd name="T28" fmla="*/ 807 w 961"/>
                <a:gd name="T29" fmla="*/ 678 h 1268"/>
                <a:gd name="T30" fmla="*/ 807 w 961"/>
                <a:gd name="T31" fmla="*/ 542 h 1268"/>
                <a:gd name="T32" fmla="*/ 946 w 961"/>
                <a:gd name="T33" fmla="*/ 555 h 1268"/>
                <a:gd name="T34" fmla="*/ 946 w 961"/>
                <a:gd name="T35" fmla="*/ 949 h 1268"/>
                <a:gd name="T36" fmla="*/ 851 w 961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1268">
                  <a:moveTo>
                    <a:pt x="466" y="1268"/>
                  </a:moveTo>
                  <a:cubicBezTo>
                    <a:pt x="466" y="1188"/>
                    <a:pt x="448" y="1130"/>
                    <a:pt x="391" y="1088"/>
                  </a:cubicBezTo>
                  <a:cubicBezTo>
                    <a:pt x="328" y="1041"/>
                    <a:pt x="243" y="917"/>
                    <a:pt x="212" y="832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8" y="216"/>
                    <a:pt x="368" y="117"/>
                  </a:cubicBezTo>
                  <a:cubicBezTo>
                    <a:pt x="368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1" y="325"/>
                    <a:pt x="661" y="400"/>
                  </a:cubicBezTo>
                  <a:lnTo>
                    <a:pt x="661" y="611"/>
                  </a:lnTo>
                  <a:lnTo>
                    <a:pt x="661" y="480"/>
                  </a:lnTo>
                  <a:cubicBezTo>
                    <a:pt x="661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1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5" name="Arrow Right"/>
            <p:cNvSpPr>
              <a:spLocks/>
            </p:cNvSpPr>
            <p:nvPr/>
          </p:nvSpPr>
          <p:spPr bwMode="auto">
            <a:xfrm>
              <a:off x="9348788" y="1598613"/>
              <a:ext cx="346075" cy="227013"/>
            </a:xfrm>
            <a:custGeom>
              <a:avLst/>
              <a:gdLst>
                <a:gd name="T0" fmla="*/ 180 w 338"/>
                <a:gd name="T1" fmla="*/ 0 h 223"/>
                <a:gd name="T2" fmla="*/ 180 w 338"/>
                <a:gd name="T3" fmla="*/ 73 h 223"/>
                <a:gd name="T4" fmla="*/ 0 w 338"/>
                <a:gd name="T5" fmla="*/ 73 h 223"/>
                <a:gd name="T6" fmla="*/ 0 w 338"/>
                <a:gd name="T7" fmla="*/ 149 h 223"/>
                <a:gd name="T8" fmla="*/ 180 w 338"/>
                <a:gd name="T9" fmla="*/ 149 h 223"/>
                <a:gd name="T10" fmla="*/ 180 w 338"/>
                <a:gd name="T11" fmla="*/ 223 h 223"/>
                <a:gd name="T12" fmla="*/ 338 w 338"/>
                <a:gd name="T13" fmla="*/ 111 h 223"/>
                <a:gd name="T14" fmla="*/ 180 w 338"/>
                <a:gd name="T1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23">
                  <a:moveTo>
                    <a:pt x="180" y="0"/>
                  </a:moveTo>
                  <a:lnTo>
                    <a:pt x="180" y="73"/>
                  </a:lnTo>
                  <a:lnTo>
                    <a:pt x="0" y="73"/>
                  </a:lnTo>
                  <a:lnTo>
                    <a:pt x="0" y="149"/>
                  </a:lnTo>
                  <a:lnTo>
                    <a:pt x="180" y="149"/>
                  </a:lnTo>
                  <a:lnTo>
                    <a:pt x="180" y="223"/>
                  </a:lnTo>
                  <a:lnTo>
                    <a:pt x="338" y="11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Zoom"/>
          <p:cNvGrpSpPr>
            <a:grpSpLocks noChangeAspect="1"/>
          </p:cNvGrpSpPr>
          <p:nvPr userDrawn="1"/>
        </p:nvGrpSpPr>
        <p:grpSpPr>
          <a:xfrm>
            <a:off x="9749038" y="2025837"/>
            <a:ext cx="588099" cy="772120"/>
            <a:chOff x="2716213" y="3390901"/>
            <a:chExt cx="1217613" cy="1598612"/>
          </a:xfrm>
        </p:grpSpPr>
        <p:sp>
          <p:nvSpPr>
            <p:cNvPr id="27" name="Touch Point 1"/>
            <p:cNvSpPr>
              <a:spLocks noChangeAspect="1" noChangeArrowheads="1"/>
            </p:cNvSpPr>
            <p:nvPr/>
          </p:nvSpPr>
          <p:spPr bwMode="auto">
            <a:xfrm>
              <a:off x="2860676" y="4071938"/>
              <a:ext cx="328613" cy="325438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" name="Touch Point 2"/>
            <p:cNvSpPr>
              <a:spLocks noChangeAspect="1" noChangeArrowheads="1"/>
            </p:cNvSpPr>
            <p:nvPr/>
          </p:nvSpPr>
          <p:spPr bwMode="auto">
            <a:xfrm>
              <a:off x="3065463" y="3709988"/>
              <a:ext cx="327025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9" name="Hand"/>
            <p:cNvSpPr>
              <a:spLocks noChangeAspect="1"/>
            </p:cNvSpPr>
            <p:nvPr/>
          </p:nvSpPr>
          <p:spPr bwMode="auto">
            <a:xfrm>
              <a:off x="2951163" y="3748088"/>
              <a:ext cx="982663" cy="1241425"/>
            </a:xfrm>
            <a:custGeom>
              <a:avLst/>
              <a:gdLst>
                <a:gd name="T0" fmla="*/ 465 w 961"/>
                <a:gd name="T1" fmla="*/ 1214 h 1214"/>
                <a:gd name="T2" fmla="*/ 390 w 961"/>
                <a:gd name="T3" fmla="*/ 1033 h 1214"/>
                <a:gd name="T4" fmla="*/ 212 w 961"/>
                <a:gd name="T5" fmla="*/ 777 h 1214"/>
                <a:gd name="T6" fmla="*/ 58 w 961"/>
                <a:gd name="T7" fmla="*/ 539 h 1214"/>
                <a:gd name="T8" fmla="*/ 76 w 961"/>
                <a:gd name="T9" fmla="*/ 433 h 1214"/>
                <a:gd name="T10" fmla="*/ 361 w 961"/>
                <a:gd name="T11" fmla="*/ 635 h 1214"/>
                <a:gd name="T12" fmla="*/ 360 w 961"/>
                <a:gd name="T13" fmla="*/ 397 h 1214"/>
                <a:gd name="T14" fmla="*/ 235 w 961"/>
                <a:gd name="T15" fmla="*/ 198 h 1214"/>
                <a:gd name="T16" fmla="*/ 351 w 961"/>
                <a:gd name="T17" fmla="*/ 93 h 1214"/>
                <a:gd name="T18" fmla="*/ 515 w 961"/>
                <a:gd name="T19" fmla="*/ 479 h 1214"/>
                <a:gd name="T20" fmla="*/ 515 w 961"/>
                <a:gd name="T21" fmla="*/ 345 h 1214"/>
                <a:gd name="T22" fmla="*/ 661 w 961"/>
                <a:gd name="T23" fmla="*/ 345 h 1214"/>
                <a:gd name="T24" fmla="*/ 661 w 961"/>
                <a:gd name="T25" fmla="*/ 556 h 1214"/>
                <a:gd name="T26" fmla="*/ 661 w 961"/>
                <a:gd name="T27" fmla="*/ 425 h 1214"/>
                <a:gd name="T28" fmla="*/ 806 w 961"/>
                <a:gd name="T29" fmla="*/ 434 h 1214"/>
                <a:gd name="T30" fmla="*/ 806 w 961"/>
                <a:gd name="T31" fmla="*/ 624 h 1214"/>
                <a:gd name="T32" fmla="*/ 806 w 961"/>
                <a:gd name="T33" fmla="*/ 488 h 1214"/>
                <a:gd name="T34" fmla="*/ 946 w 961"/>
                <a:gd name="T35" fmla="*/ 501 h 1214"/>
                <a:gd name="T36" fmla="*/ 946 w 961"/>
                <a:gd name="T37" fmla="*/ 895 h 1214"/>
                <a:gd name="T38" fmla="*/ 851 w 961"/>
                <a:gd name="T39" fmla="*/ 1214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61" h="1214">
                  <a:moveTo>
                    <a:pt x="465" y="1214"/>
                  </a:moveTo>
                  <a:cubicBezTo>
                    <a:pt x="465" y="1133"/>
                    <a:pt x="448" y="1076"/>
                    <a:pt x="390" y="1033"/>
                  </a:cubicBezTo>
                  <a:cubicBezTo>
                    <a:pt x="327" y="987"/>
                    <a:pt x="242" y="863"/>
                    <a:pt x="212" y="777"/>
                  </a:cubicBezTo>
                  <a:cubicBezTo>
                    <a:pt x="181" y="690"/>
                    <a:pt x="105" y="599"/>
                    <a:pt x="58" y="539"/>
                  </a:cubicBezTo>
                  <a:cubicBezTo>
                    <a:pt x="17" y="500"/>
                    <a:pt x="0" y="465"/>
                    <a:pt x="76" y="433"/>
                  </a:cubicBezTo>
                  <a:cubicBezTo>
                    <a:pt x="247" y="408"/>
                    <a:pt x="300" y="721"/>
                    <a:pt x="361" y="635"/>
                  </a:cubicBezTo>
                  <a:cubicBezTo>
                    <a:pt x="361" y="562"/>
                    <a:pt x="360" y="504"/>
                    <a:pt x="360" y="397"/>
                  </a:cubicBezTo>
                  <a:cubicBezTo>
                    <a:pt x="359" y="320"/>
                    <a:pt x="339" y="303"/>
                    <a:pt x="235" y="198"/>
                  </a:cubicBezTo>
                  <a:cubicBezTo>
                    <a:pt x="152" y="116"/>
                    <a:pt x="257" y="0"/>
                    <a:pt x="351" y="93"/>
                  </a:cubicBezTo>
                  <a:cubicBezTo>
                    <a:pt x="494" y="248"/>
                    <a:pt x="515" y="233"/>
                    <a:pt x="515" y="479"/>
                  </a:cubicBezTo>
                  <a:lnTo>
                    <a:pt x="515" y="345"/>
                  </a:lnTo>
                  <a:cubicBezTo>
                    <a:pt x="515" y="229"/>
                    <a:pt x="661" y="271"/>
                    <a:pt x="661" y="345"/>
                  </a:cubicBezTo>
                  <a:lnTo>
                    <a:pt x="661" y="556"/>
                  </a:lnTo>
                  <a:lnTo>
                    <a:pt x="661" y="425"/>
                  </a:lnTo>
                  <a:cubicBezTo>
                    <a:pt x="661" y="304"/>
                    <a:pt x="806" y="350"/>
                    <a:pt x="806" y="434"/>
                  </a:cubicBezTo>
                  <a:lnTo>
                    <a:pt x="806" y="624"/>
                  </a:lnTo>
                  <a:lnTo>
                    <a:pt x="806" y="488"/>
                  </a:lnTo>
                  <a:cubicBezTo>
                    <a:pt x="806" y="386"/>
                    <a:pt x="946" y="428"/>
                    <a:pt x="946" y="501"/>
                  </a:cubicBezTo>
                  <a:cubicBezTo>
                    <a:pt x="946" y="501"/>
                    <a:pt x="961" y="773"/>
                    <a:pt x="946" y="895"/>
                  </a:cubicBezTo>
                  <a:cubicBezTo>
                    <a:pt x="934" y="987"/>
                    <a:pt x="851" y="1061"/>
                    <a:pt x="851" y="1214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0" name="Arrow Down"/>
            <p:cNvSpPr>
              <a:spLocks/>
            </p:cNvSpPr>
            <p:nvPr/>
          </p:nvSpPr>
          <p:spPr bwMode="auto">
            <a:xfrm>
              <a:off x="2716213" y="4397376"/>
              <a:ext cx="225425" cy="319088"/>
            </a:xfrm>
            <a:custGeom>
              <a:avLst/>
              <a:gdLst>
                <a:gd name="T0" fmla="*/ 193 w 220"/>
                <a:gd name="T1" fmla="*/ 231 h 312"/>
                <a:gd name="T2" fmla="*/ 130 w 220"/>
                <a:gd name="T3" fmla="*/ 195 h 312"/>
                <a:gd name="T4" fmla="*/ 220 w 220"/>
                <a:gd name="T5" fmla="*/ 38 h 312"/>
                <a:gd name="T6" fmla="*/ 154 w 220"/>
                <a:gd name="T7" fmla="*/ 0 h 312"/>
                <a:gd name="T8" fmla="*/ 64 w 220"/>
                <a:gd name="T9" fmla="*/ 157 h 312"/>
                <a:gd name="T10" fmla="*/ 0 w 220"/>
                <a:gd name="T11" fmla="*/ 120 h 312"/>
                <a:gd name="T12" fmla="*/ 18 w 220"/>
                <a:gd name="T13" fmla="*/ 312 h 312"/>
                <a:gd name="T14" fmla="*/ 193 w 220"/>
                <a:gd name="T15" fmla="*/ 23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" h="312">
                  <a:moveTo>
                    <a:pt x="193" y="231"/>
                  </a:moveTo>
                  <a:lnTo>
                    <a:pt x="130" y="195"/>
                  </a:lnTo>
                  <a:lnTo>
                    <a:pt x="220" y="38"/>
                  </a:lnTo>
                  <a:lnTo>
                    <a:pt x="154" y="0"/>
                  </a:lnTo>
                  <a:lnTo>
                    <a:pt x="64" y="157"/>
                  </a:lnTo>
                  <a:lnTo>
                    <a:pt x="0" y="120"/>
                  </a:lnTo>
                  <a:lnTo>
                    <a:pt x="18" y="312"/>
                  </a:lnTo>
                  <a:lnTo>
                    <a:pt x="193" y="231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1" name="Arrow Up"/>
            <p:cNvSpPr>
              <a:spLocks/>
            </p:cNvSpPr>
            <p:nvPr/>
          </p:nvSpPr>
          <p:spPr bwMode="auto">
            <a:xfrm>
              <a:off x="3321051" y="3390901"/>
              <a:ext cx="225425" cy="319088"/>
            </a:xfrm>
            <a:custGeom>
              <a:avLst/>
              <a:gdLst>
                <a:gd name="T0" fmla="*/ 27 w 220"/>
                <a:gd name="T1" fmla="*/ 81 h 312"/>
                <a:gd name="T2" fmla="*/ 90 w 220"/>
                <a:gd name="T3" fmla="*/ 118 h 312"/>
                <a:gd name="T4" fmla="*/ 0 w 220"/>
                <a:gd name="T5" fmla="*/ 274 h 312"/>
                <a:gd name="T6" fmla="*/ 66 w 220"/>
                <a:gd name="T7" fmla="*/ 312 h 312"/>
                <a:gd name="T8" fmla="*/ 156 w 220"/>
                <a:gd name="T9" fmla="*/ 156 h 312"/>
                <a:gd name="T10" fmla="*/ 220 w 220"/>
                <a:gd name="T11" fmla="*/ 192 h 312"/>
                <a:gd name="T12" fmla="*/ 202 w 220"/>
                <a:gd name="T13" fmla="*/ 0 h 312"/>
                <a:gd name="T14" fmla="*/ 27 w 220"/>
                <a:gd name="T15" fmla="*/ 8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" h="312">
                  <a:moveTo>
                    <a:pt x="27" y="81"/>
                  </a:moveTo>
                  <a:lnTo>
                    <a:pt x="90" y="118"/>
                  </a:lnTo>
                  <a:lnTo>
                    <a:pt x="0" y="274"/>
                  </a:lnTo>
                  <a:lnTo>
                    <a:pt x="66" y="312"/>
                  </a:lnTo>
                  <a:lnTo>
                    <a:pt x="156" y="156"/>
                  </a:lnTo>
                  <a:lnTo>
                    <a:pt x="220" y="192"/>
                  </a:lnTo>
                  <a:lnTo>
                    <a:pt x="202" y="0"/>
                  </a:lnTo>
                  <a:lnTo>
                    <a:pt x="27" y="81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Throbber"/>
          <p:cNvGrpSpPr>
            <a:grpSpLocks noChangeAspect="1"/>
          </p:cNvGrpSpPr>
          <p:nvPr userDrawn="1"/>
        </p:nvGrpSpPr>
        <p:grpSpPr>
          <a:xfrm>
            <a:off x="9074467" y="603915"/>
            <a:ext cx="300318" cy="299135"/>
            <a:chOff x="2681288" y="1182688"/>
            <a:chExt cx="403225" cy="401637"/>
          </a:xfrm>
        </p:grpSpPr>
        <p:sp>
          <p:nvSpPr>
            <p:cNvPr id="33" name="Segment 8"/>
            <p:cNvSpPr>
              <a:spLocks/>
            </p:cNvSpPr>
            <p:nvPr/>
          </p:nvSpPr>
          <p:spPr bwMode="auto">
            <a:xfrm>
              <a:off x="2728913" y="1233488"/>
              <a:ext cx="114300" cy="114300"/>
            </a:xfrm>
            <a:custGeom>
              <a:avLst/>
              <a:gdLst>
                <a:gd name="T0" fmla="*/ 178 w 512"/>
                <a:gd name="T1" fmla="*/ 39 h 512"/>
                <a:gd name="T2" fmla="*/ 474 w 512"/>
                <a:gd name="T3" fmla="*/ 335 h 512"/>
                <a:gd name="T4" fmla="*/ 474 w 512"/>
                <a:gd name="T5" fmla="*/ 474 h 512"/>
                <a:gd name="T6" fmla="*/ 335 w 512"/>
                <a:gd name="T7" fmla="*/ 474 h 512"/>
                <a:gd name="T8" fmla="*/ 39 w 512"/>
                <a:gd name="T9" fmla="*/ 178 h 512"/>
                <a:gd name="T10" fmla="*/ 39 w 512"/>
                <a:gd name="T11" fmla="*/ 39 h 512"/>
                <a:gd name="T12" fmla="*/ 178 w 512"/>
                <a:gd name="T13" fmla="*/ 39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12">
                  <a:moveTo>
                    <a:pt x="178" y="39"/>
                  </a:moveTo>
                  <a:lnTo>
                    <a:pt x="474" y="335"/>
                  </a:lnTo>
                  <a:cubicBezTo>
                    <a:pt x="512" y="373"/>
                    <a:pt x="512" y="435"/>
                    <a:pt x="474" y="474"/>
                  </a:cubicBezTo>
                  <a:cubicBezTo>
                    <a:pt x="435" y="512"/>
                    <a:pt x="373" y="512"/>
                    <a:pt x="335" y="474"/>
                  </a:cubicBezTo>
                  <a:lnTo>
                    <a:pt x="39" y="178"/>
                  </a:lnTo>
                  <a:cubicBezTo>
                    <a:pt x="0" y="139"/>
                    <a:pt x="0" y="77"/>
                    <a:pt x="39" y="39"/>
                  </a:cubicBezTo>
                  <a:cubicBezTo>
                    <a:pt x="77" y="0"/>
                    <a:pt x="139" y="0"/>
                    <a:pt x="178" y="39"/>
                  </a:cubicBezTo>
                  <a:close/>
                </a:path>
              </a:pathLst>
            </a:custGeom>
            <a:solidFill>
              <a:srgbClr val="606060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4" name="Segment 7"/>
            <p:cNvSpPr>
              <a:spLocks/>
            </p:cNvSpPr>
            <p:nvPr/>
          </p:nvSpPr>
          <p:spPr bwMode="auto">
            <a:xfrm>
              <a:off x="2681288" y="1360488"/>
              <a:ext cx="138113" cy="44450"/>
            </a:xfrm>
            <a:custGeom>
              <a:avLst/>
              <a:gdLst>
                <a:gd name="T0" fmla="*/ 98 w 615"/>
                <a:gd name="T1" fmla="*/ 0 h 197"/>
                <a:gd name="T2" fmla="*/ 516 w 615"/>
                <a:gd name="T3" fmla="*/ 0 h 197"/>
                <a:gd name="T4" fmla="*/ 615 w 615"/>
                <a:gd name="T5" fmla="*/ 98 h 197"/>
                <a:gd name="T6" fmla="*/ 516 w 615"/>
                <a:gd name="T7" fmla="*/ 197 h 197"/>
                <a:gd name="T8" fmla="*/ 98 w 615"/>
                <a:gd name="T9" fmla="*/ 197 h 197"/>
                <a:gd name="T10" fmla="*/ 0 w 615"/>
                <a:gd name="T11" fmla="*/ 98 h 197"/>
                <a:gd name="T12" fmla="*/ 98 w 615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5" h="197">
                  <a:moveTo>
                    <a:pt x="98" y="0"/>
                  </a:moveTo>
                  <a:lnTo>
                    <a:pt x="516" y="0"/>
                  </a:lnTo>
                  <a:cubicBezTo>
                    <a:pt x="571" y="0"/>
                    <a:pt x="615" y="44"/>
                    <a:pt x="615" y="98"/>
                  </a:cubicBezTo>
                  <a:cubicBezTo>
                    <a:pt x="615" y="153"/>
                    <a:pt x="571" y="197"/>
                    <a:pt x="516" y="197"/>
                  </a:cubicBezTo>
                  <a:lnTo>
                    <a:pt x="98" y="197"/>
                  </a:lnTo>
                  <a:cubicBezTo>
                    <a:pt x="44" y="197"/>
                    <a:pt x="0" y="153"/>
                    <a:pt x="0" y="98"/>
                  </a:cubicBezTo>
                  <a:cubicBezTo>
                    <a:pt x="0" y="44"/>
                    <a:pt x="44" y="0"/>
                    <a:pt x="98" y="0"/>
                  </a:cubicBezTo>
                  <a:close/>
                </a:path>
              </a:pathLst>
            </a:custGeom>
            <a:solidFill>
              <a:srgbClr val="808080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5" name="Segment 6"/>
            <p:cNvSpPr>
              <a:spLocks/>
            </p:cNvSpPr>
            <p:nvPr/>
          </p:nvSpPr>
          <p:spPr bwMode="auto">
            <a:xfrm>
              <a:off x="2728913" y="1417638"/>
              <a:ext cx="114300" cy="114300"/>
            </a:xfrm>
            <a:custGeom>
              <a:avLst/>
              <a:gdLst>
                <a:gd name="T0" fmla="*/ 39 w 512"/>
                <a:gd name="T1" fmla="*/ 334 h 512"/>
                <a:gd name="T2" fmla="*/ 335 w 512"/>
                <a:gd name="T3" fmla="*/ 38 h 512"/>
                <a:gd name="T4" fmla="*/ 474 w 512"/>
                <a:gd name="T5" fmla="*/ 38 h 512"/>
                <a:gd name="T6" fmla="*/ 474 w 512"/>
                <a:gd name="T7" fmla="*/ 177 h 512"/>
                <a:gd name="T8" fmla="*/ 178 w 512"/>
                <a:gd name="T9" fmla="*/ 473 h 512"/>
                <a:gd name="T10" fmla="*/ 39 w 512"/>
                <a:gd name="T11" fmla="*/ 473 h 512"/>
                <a:gd name="T12" fmla="*/ 39 w 512"/>
                <a:gd name="T13" fmla="*/ 33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12">
                  <a:moveTo>
                    <a:pt x="39" y="334"/>
                  </a:moveTo>
                  <a:lnTo>
                    <a:pt x="335" y="38"/>
                  </a:lnTo>
                  <a:cubicBezTo>
                    <a:pt x="373" y="0"/>
                    <a:pt x="435" y="0"/>
                    <a:pt x="474" y="38"/>
                  </a:cubicBezTo>
                  <a:cubicBezTo>
                    <a:pt x="512" y="77"/>
                    <a:pt x="512" y="139"/>
                    <a:pt x="474" y="177"/>
                  </a:cubicBezTo>
                  <a:lnTo>
                    <a:pt x="178" y="473"/>
                  </a:lnTo>
                  <a:cubicBezTo>
                    <a:pt x="139" y="512"/>
                    <a:pt x="77" y="512"/>
                    <a:pt x="39" y="473"/>
                  </a:cubicBezTo>
                  <a:cubicBezTo>
                    <a:pt x="0" y="435"/>
                    <a:pt x="0" y="373"/>
                    <a:pt x="39" y="334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6" name="Segment 5"/>
            <p:cNvSpPr>
              <a:spLocks/>
            </p:cNvSpPr>
            <p:nvPr/>
          </p:nvSpPr>
          <p:spPr bwMode="auto">
            <a:xfrm>
              <a:off x="2862263" y="1447800"/>
              <a:ext cx="44450" cy="136525"/>
            </a:xfrm>
            <a:custGeom>
              <a:avLst/>
              <a:gdLst>
                <a:gd name="T0" fmla="*/ 0 w 196"/>
                <a:gd name="T1" fmla="*/ 516 h 615"/>
                <a:gd name="T2" fmla="*/ 0 w 196"/>
                <a:gd name="T3" fmla="*/ 98 h 615"/>
                <a:gd name="T4" fmla="*/ 98 w 196"/>
                <a:gd name="T5" fmla="*/ 0 h 615"/>
                <a:gd name="T6" fmla="*/ 196 w 196"/>
                <a:gd name="T7" fmla="*/ 98 h 615"/>
                <a:gd name="T8" fmla="*/ 196 w 196"/>
                <a:gd name="T9" fmla="*/ 516 h 615"/>
                <a:gd name="T10" fmla="*/ 98 w 196"/>
                <a:gd name="T11" fmla="*/ 615 h 615"/>
                <a:gd name="T12" fmla="*/ 0 w 196"/>
                <a:gd name="T13" fmla="*/ 51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615">
                  <a:moveTo>
                    <a:pt x="0" y="516"/>
                  </a:moveTo>
                  <a:lnTo>
                    <a:pt x="0" y="98"/>
                  </a:lnTo>
                  <a:cubicBezTo>
                    <a:pt x="0" y="44"/>
                    <a:pt x="43" y="0"/>
                    <a:pt x="98" y="0"/>
                  </a:cubicBezTo>
                  <a:cubicBezTo>
                    <a:pt x="152" y="0"/>
                    <a:pt x="196" y="44"/>
                    <a:pt x="196" y="98"/>
                  </a:cubicBezTo>
                  <a:lnTo>
                    <a:pt x="196" y="516"/>
                  </a:lnTo>
                  <a:cubicBezTo>
                    <a:pt x="196" y="571"/>
                    <a:pt x="152" y="615"/>
                    <a:pt x="98" y="615"/>
                  </a:cubicBezTo>
                  <a:cubicBezTo>
                    <a:pt x="43" y="615"/>
                    <a:pt x="0" y="571"/>
                    <a:pt x="0" y="516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7" name="Segment 4"/>
            <p:cNvSpPr>
              <a:spLocks/>
            </p:cNvSpPr>
            <p:nvPr/>
          </p:nvSpPr>
          <p:spPr bwMode="auto">
            <a:xfrm>
              <a:off x="2924175" y="1417638"/>
              <a:ext cx="114300" cy="114300"/>
            </a:xfrm>
            <a:custGeom>
              <a:avLst/>
              <a:gdLst>
                <a:gd name="T0" fmla="*/ 178 w 512"/>
                <a:gd name="T1" fmla="*/ 38 h 512"/>
                <a:gd name="T2" fmla="*/ 474 w 512"/>
                <a:gd name="T3" fmla="*/ 334 h 512"/>
                <a:gd name="T4" fmla="*/ 474 w 512"/>
                <a:gd name="T5" fmla="*/ 473 h 512"/>
                <a:gd name="T6" fmla="*/ 335 w 512"/>
                <a:gd name="T7" fmla="*/ 473 h 512"/>
                <a:gd name="T8" fmla="*/ 39 w 512"/>
                <a:gd name="T9" fmla="*/ 177 h 512"/>
                <a:gd name="T10" fmla="*/ 39 w 512"/>
                <a:gd name="T11" fmla="*/ 38 h 512"/>
                <a:gd name="T12" fmla="*/ 178 w 512"/>
                <a:gd name="T13" fmla="*/ 3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12">
                  <a:moveTo>
                    <a:pt x="178" y="38"/>
                  </a:moveTo>
                  <a:lnTo>
                    <a:pt x="474" y="334"/>
                  </a:lnTo>
                  <a:cubicBezTo>
                    <a:pt x="512" y="373"/>
                    <a:pt x="512" y="435"/>
                    <a:pt x="474" y="473"/>
                  </a:cubicBezTo>
                  <a:cubicBezTo>
                    <a:pt x="435" y="512"/>
                    <a:pt x="373" y="512"/>
                    <a:pt x="335" y="473"/>
                  </a:cubicBezTo>
                  <a:lnTo>
                    <a:pt x="39" y="177"/>
                  </a:lnTo>
                  <a:cubicBezTo>
                    <a:pt x="0" y="139"/>
                    <a:pt x="0" y="77"/>
                    <a:pt x="39" y="38"/>
                  </a:cubicBezTo>
                  <a:cubicBezTo>
                    <a:pt x="77" y="0"/>
                    <a:pt x="139" y="0"/>
                    <a:pt x="178" y="38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Segment 3"/>
            <p:cNvSpPr>
              <a:spLocks/>
            </p:cNvSpPr>
            <p:nvPr/>
          </p:nvSpPr>
          <p:spPr bwMode="auto">
            <a:xfrm>
              <a:off x="2946400" y="1360488"/>
              <a:ext cx="138113" cy="44450"/>
            </a:xfrm>
            <a:custGeom>
              <a:avLst/>
              <a:gdLst>
                <a:gd name="T0" fmla="*/ 98 w 615"/>
                <a:gd name="T1" fmla="*/ 0 h 197"/>
                <a:gd name="T2" fmla="*/ 517 w 615"/>
                <a:gd name="T3" fmla="*/ 0 h 197"/>
                <a:gd name="T4" fmla="*/ 615 w 615"/>
                <a:gd name="T5" fmla="*/ 98 h 197"/>
                <a:gd name="T6" fmla="*/ 517 w 615"/>
                <a:gd name="T7" fmla="*/ 197 h 197"/>
                <a:gd name="T8" fmla="*/ 98 w 615"/>
                <a:gd name="T9" fmla="*/ 197 h 197"/>
                <a:gd name="T10" fmla="*/ 0 w 615"/>
                <a:gd name="T11" fmla="*/ 98 h 197"/>
                <a:gd name="T12" fmla="*/ 98 w 615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5" h="197">
                  <a:moveTo>
                    <a:pt x="98" y="0"/>
                  </a:moveTo>
                  <a:lnTo>
                    <a:pt x="517" y="0"/>
                  </a:lnTo>
                  <a:cubicBezTo>
                    <a:pt x="571" y="0"/>
                    <a:pt x="615" y="44"/>
                    <a:pt x="615" y="98"/>
                  </a:cubicBezTo>
                  <a:cubicBezTo>
                    <a:pt x="615" y="153"/>
                    <a:pt x="571" y="197"/>
                    <a:pt x="517" y="197"/>
                  </a:cubicBezTo>
                  <a:lnTo>
                    <a:pt x="98" y="197"/>
                  </a:lnTo>
                  <a:cubicBezTo>
                    <a:pt x="44" y="197"/>
                    <a:pt x="0" y="153"/>
                    <a:pt x="0" y="98"/>
                  </a:cubicBezTo>
                  <a:cubicBezTo>
                    <a:pt x="0" y="44"/>
                    <a:pt x="44" y="0"/>
                    <a:pt x="98" y="0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Segment 2"/>
            <p:cNvSpPr>
              <a:spLocks/>
            </p:cNvSpPr>
            <p:nvPr/>
          </p:nvSpPr>
          <p:spPr bwMode="auto">
            <a:xfrm>
              <a:off x="2924175" y="1233488"/>
              <a:ext cx="114300" cy="114300"/>
            </a:xfrm>
            <a:custGeom>
              <a:avLst/>
              <a:gdLst>
                <a:gd name="T0" fmla="*/ 39 w 512"/>
                <a:gd name="T1" fmla="*/ 335 h 512"/>
                <a:gd name="T2" fmla="*/ 335 w 512"/>
                <a:gd name="T3" fmla="*/ 39 h 512"/>
                <a:gd name="T4" fmla="*/ 474 w 512"/>
                <a:gd name="T5" fmla="*/ 39 h 512"/>
                <a:gd name="T6" fmla="*/ 474 w 512"/>
                <a:gd name="T7" fmla="*/ 178 h 512"/>
                <a:gd name="T8" fmla="*/ 178 w 512"/>
                <a:gd name="T9" fmla="*/ 474 h 512"/>
                <a:gd name="T10" fmla="*/ 39 w 512"/>
                <a:gd name="T11" fmla="*/ 474 h 512"/>
                <a:gd name="T12" fmla="*/ 39 w 512"/>
                <a:gd name="T13" fmla="*/ 33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12">
                  <a:moveTo>
                    <a:pt x="39" y="335"/>
                  </a:moveTo>
                  <a:lnTo>
                    <a:pt x="335" y="39"/>
                  </a:lnTo>
                  <a:cubicBezTo>
                    <a:pt x="373" y="0"/>
                    <a:pt x="435" y="0"/>
                    <a:pt x="474" y="39"/>
                  </a:cubicBezTo>
                  <a:cubicBezTo>
                    <a:pt x="512" y="77"/>
                    <a:pt x="512" y="139"/>
                    <a:pt x="474" y="178"/>
                  </a:cubicBezTo>
                  <a:lnTo>
                    <a:pt x="178" y="474"/>
                  </a:lnTo>
                  <a:cubicBezTo>
                    <a:pt x="139" y="512"/>
                    <a:pt x="77" y="512"/>
                    <a:pt x="39" y="474"/>
                  </a:cubicBezTo>
                  <a:cubicBezTo>
                    <a:pt x="0" y="435"/>
                    <a:pt x="0" y="373"/>
                    <a:pt x="39" y="335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0" name="Segment 1"/>
            <p:cNvSpPr>
              <a:spLocks/>
            </p:cNvSpPr>
            <p:nvPr/>
          </p:nvSpPr>
          <p:spPr bwMode="auto">
            <a:xfrm>
              <a:off x="2862263" y="1182688"/>
              <a:ext cx="44450" cy="136525"/>
            </a:xfrm>
            <a:custGeom>
              <a:avLst/>
              <a:gdLst>
                <a:gd name="T0" fmla="*/ 0 w 196"/>
                <a:gd name="T1" fmla="*/ 517 h 615"/>
                <a:gd name="T2" fmla="*/ 0 w 196"/>
                <a:gd name="T3" fmla="*/ 99 h 615"/>
                <a:gd name="T4" fmla="*/ 98 w 196"/>
                <a:gd name="T5" fmla="*/ 0 h 615"/>
                <a:gd name="T6" fmla="*/ 196 w 196"/>
                <a:gd name="T7" fmla="*/ 99 h 615"/>
                <a:gd name="T8" fmla="*/ 196 w 196"/>
                <a:gd name="T9" fmla="*/ 517 h 615"/>
                <a:gd name="T10" fmla="*/ 98 w 196"/>
                <a:gd name="T11" fmla="*/ 615 h 615"/>
                <a:gd name="T12" fmla="*/ 0 w 196"/>
                <a:gd name="T13" fmla="*/ 517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615">
                  <a:moveTo>
                    <a:pt x="0" y="517"/>
                  </a:moveTo>
                  <a:lnTo>
                    <a:pt x="0" y="99"/>
                  </a:lnTo>
                  <a:cubicBezTo>
                    <a:pt x="0" y="44"/>
                    <a:pt x="43" y="0"/>
                    <a:pt x="98" y="0"/>
                  </a:cubicBezTo>
                  <a:cubicBezTo>
                    <a:pt x="152" y="0"/>
                    <a:pt x="196" y="44"/>
                    <a:pt x="196" y="99"/>
                  </a:cubicBezTo>
                  <a:lnTo>
                    <a:pt x="196" y="517"/>
                  </a:lnTo>
                  <a:cubicBezTo>
                    <a:pt x="196" y="571"/>
                    <a:pt x="152" y="615"/>
                    <a:pt x="98" y="615"/>
                  </a:cubicBezTo>
                  <a:cubicBezTo>
                    <a:pt x="43" y="615"/>
                    <a:pt x="0" y="571"/>
                    <a:pt x="0" y="517"/>
                  </a:cubicBezTo>
                  <a:close/>
                </a:path>
              </a:pathLst>
            </a:custGeom>
            <a:solidFill>
              <a:srgbClr val="404040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 userDrawn="1"/>
        </p:nvGraphicFramePr>
        <p:xfrm>
          <a:off x="393658" y="796209"/>
          <a:ext cx="4578224" cy="1143000"/>
        </p:xfrm>
        <a:graphic>
          <a:graphicData uri="http://schemas.openxmlformats.org/drawingml/2006/table">
            <a:tbl>
              <a:tblPr firstRow="1" bandRow="1"/>
              <a:tblGrid>
                <a:gridCol w="1571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b="1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Company</a:t>
                      </a:r>
                      <a:endParaRPr lang="en-US" sz="900" b="1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Contact</a:t>
                      </a:r>
                      <a:endParaRPr lang="en-US" sz="900" b="1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City</a:t>
                      </a:r>
                      <a:endParaRPr lang="en-US" sz="900" b="1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Phone</a:t>
                      </a:r>
                      <a:endParaRPr lang="en-US" sz="900" b="1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Alfreds Futterkiste</a:t>
                      </a:r>
                      <a:endParaRPr lang="en-US" sz="900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Maria Anders</a:t>
                      </a:r>
                      <a:endParaRPr lang="en-US" sz="900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Berlin</a:t>
                      </a:r>
                      <a:endParaRPr lang="en-US" sz="900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030-0074321</a:t>
                      </a:r>
                      <a:endParaRPr lang="en-US" sz="900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Antonio Moreno Taquería</a:t>
                      </a:r>
                      <a:endParaRPr lang="en-US" sz="900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Antonio Moreno</a:t>
                      </a:r>
                      <a:endParaRPr lang="en-US" sz="900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México D.F.</a:t>
                      </a:r>
                      <a:endParaRPr lang="en-US" sz="900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(5) 555-3932</a:t>
                      </a:r>
                      <a:endParaRPr lang="en-US" sz="900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Around the Horn</a:t>
                      </a:r>
                      <a:endParaRPr lang="en-US" sz="900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Thomas Hardy</a:t>
                      </a:r>
                      <a:endParaRPr lang="en-US" sz="900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ADndon</a:t>
                      </a:r>
                      <a:endParaRPr lang="en-US" sz="900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(171) 555-7788</a:t>
                      </a:r>
                      <a:endParaRPr lang="en-US" sz="900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Berglunds snabbköp</a:t>
                      </a:r>
                      <a:endParaRPr lang="en-US" sz="900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Christina Berglund</a:t>
                      </a:r>
                      <a:endParaRPr lang="en-US" sz="900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Luleå</a:t>
                      </a:r>
                      <a:endParaRPr lang="en-US" sz="900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Segoe UI" panose="020B0502040204020203" pitchFamily="34" charset="0"/>
                        </a:rPr>
                        <a:t>0921-12 34 65</a:t>
                      </a:r>
                      <a:endParaRPr lang="en-US" sz="900" noProof="1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Info"/>
          <p:cNvSpPr>
            <a:spLocks noChangeAspect="1" noEditPoints="1"/>
          </p:cNvSpPr>
          <p:nvPr userDrawn="1"/>
        </p:nvSpPr>
        <p:spPr bwMode="auto">
          <a:xfrm>
            <a:off x="8178692" y="1146429"/>
            <a:ext cx="161925" cy="161925"/>
          </a:xfrm>
          <a:custGeom>
            <a:avLst/>
            <a:gdLst>
              <a:gd name="T0" fmla="*/ 333 w 666"/>
              <a:gd name="T1" fmla="*/ 0 h 667"/>
              <a:gd name="T2" fmla="*/ 0 w 666"/>
              <a:gd name="T3" fmla="*/ 333 h 667"/>
              <a:gd name="T4" fmla="*/ 333 w 666"/>
              <a:gd name="T5" fmla="*/ 667 h 667"/>
              <a:gd name="T6" fmla="*/ 666 w 666"/>
              <a:gd name="T7" fmla="*/ 333 h 667"/>
              <a:gd name="T8" fmla="*/ 333 w 666"/>
              <a:gd name="T9" fmla="*/ 0 h 667"/>
              <a:gd name="T10" fmla="*/ 333 w 666"/>
              <a:gd name="T11" fmla="*/ 27 h 667"/>
              <a:gd name="T12" fmla="*/ 640 w 666"/>
              <a:gd name="T13" fmla="*/ 333 h 667"/>
              <a:gd name="T14" fmla="*/ 333 w 666"/>
              <a:gd name="T15" fmla="*/ 640 h 667"/>
              <a:gd name="T16" fmla="*/ 26 w 666"/>
              <a:gd name="T17" fmla="*/ 333 h 667"/>
              <a:gd name="T18" fmla="*/ 333 w 666"/>
              <a:gd name="T19" fmla="*/ 27 h 667"/>
              <a:gd name="T20" fmla="*/ 317 w 666"/>
              <a:gd name="T21" fmla="*/ 172 h 667"/>
              <a:gd name="T22" fmla="*/ 312 w 666"/>
              <a:gd name="T23" fmla="*/ 177 h 667"/>
              <a:gd name="T24" fmla="*/ 312 w 666"/>
              <a:gd name="T25" fmla="*/ 212 h 667"/>
              <a:gd name="T26" fmla="*/ 317 w 666"/>
              <a:gd name="T27" fmla="*/ 217 h 667"/>
              <a:gd name="T28" fmla="*/ 349 w 666"/>
              <a:gd name="T29" fmla="*/ 217 h 667"/>
              <a:gd name="T30" fmla="*/ 354 w 666"/>
              <a:gd name="T31" fmla="*/ 212 h 667"/>
              <a:gd name="T32" fmla="*/ 354 w 666"/>
              <a:gd name="T33" fmla="*/ 177 h 667"/>
              <a:gd name="T34" fmla="*/ 349 w 666"/>
              <a:gd name="T35" fmla="*/ 172 h 667"/>
              <a:gd name="T36" fmla="*/ 317 w 666"/>
              <a:gd name="T37" fmla="*/ 172 h 667"/>
              <a:gd name="T38" fmla="*/ 318 w 666"/>
              <a:gd name="T39" fmla="*/ 268 h 667"/>
              <a:gd name="T40" fmla="*/ 313 w 666"/>
              <a:gd name="T41" fmla="*/ 273 h 667"/>
              <a:gd name="T42" fmla="*/ 313 w 666"/>
              <a:gd name="T43" fmla="*/ 492 h 667"/>
              <a:gd name="T44" fmla="*/ 318 w 666"/>
              <a:gd name="T45" fmla="*/ 497 h 667"/>
              <a:gd name="T46" fmla="*/ 348 w 666"/>
              <a:gd name="T47" fmla="*/ 497 h 667"/>
              <a:gd name="T48" fmla="*/ 353 w 666"/>
              <a:gd name="T49" fmla="*/ 492 h 667"/>
              <a:gd name="T50" fmla="*/ 353 w 666"/>
              <a:gd name="T51" fmla="*/ 273 h 667"/>
              <a:gd name="T52" fmla="*/ 348 w 666"/>
              <a:gd name="T53" fmla="*/ 268 h 667"/>
              <a:gd name="T54" fmla="*/ 318 w 666"/>
              <a:gd name="T55" fmla="*/ 268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6" h="667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7"/>
                  <a:pt x="333" y="667"/>
                </a:cubicBezTo>
                <a:cubicBezTo>
                  <a:pt x="517" y="667"/>
                  <a:pt x="666" y="517"/>
                  <a:pt x="666" y="333"/>
                </a:cubicBezTo>
                <a:cubicBezTo>
                  <a:pt x="666" y="149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2" y="27"/>
                  <a:pt x="640" y="164"/>
                  <a:pt x="640" y="333"/>
                </a:cubicBezTo>
                <a:cubicBezTo>
                  <a:pt x="640" y="503"/>
                  <a:pt x="502" y="640"/>
                  <a:pt x="333" y="640"/>
                </a:cubicBezTo>
                <a:cubicBezTo>
                  <a:pt x="163" y="640"/>
                  <a:pt x="26" y="503"/>
                  <a:pt x="26" y="333"/>
                </a:cubicBezTo>
                <a:cubicBezTo>
                  <a:pt x="26" y="164"/>
                  <a:pt x="163" y="27"/>
                  <a:pt x="333" y="27"/>
                </a:cubicBezTo>
                <a:close/>
                <a:moveTo>
                  <a:pt x="317" y="172"/>
                </a:moveTo>
                <a:cubicBezTo>
                  <a:pt x="314" y="172"/>
                  <a:pt x="312" y="174"/>
                  <a:pt x="312" y="177"/>
                </a:cubicBezTo>
                <a:lnTo>
                  <a:pt x="312" y="212"/>
                </a:lnTo>
                <a:cubicBezTo>
                  <a:pt x="312" y="215"/>
                  <a:pt x="314" y="217"/>
                  <a:pt x="317" y="217"/>
                </a:cubicBezTo>
                <a:lnTo>
                  <a:pt x="349" y="217"/>
                </a:lnTo>
                <a:cubicBezTo>
                  <a:pt x="352" y="217"/>
                  <a:pt x="354" y="215"/>
                  <a:pt x="354" y="212"/>
                </a:cubicBezTo>
                <a:lnTo>
                  <a:pt x="354" y="177"/>
                </a:lnTo>
                <a:cubicBezTo>
                  <a:pt x="354" y="174"/>
                  <a:pt x="352" y="172"/>
                  <a:pt x="349" y="172"/>
                </a:cubicBezTo>
                <a:lnTo>
                  <a:pt x="317" y="172"/>
                </a:lnTo>
                <a:close/>
                <a:moveTo>
                  <a:pt x="318" y="268"/>
                </a:moveTo>
                <a:cubicBezTo>
                  <a:pt x="315" y="268"/>
                  <a:pt x="313" y="270"/>
                  <a:pt x="313" y="273"/>
                </a:cubicBezTo>
                <a:lnTo>
                  <a:pt x="313" y="492"/>
                </a:lnTo>
                <a:cubicBezTo>
                  <a:pt x="313" y="495"/>
                  <a:pt x="315" y="497"/>
                  <a:pt x="318" y="497"/>
                </a:cubicBezTo>
                <a:lnTo>
                  <a:pt x="348" y="497"/>
                </a:lnTo>
                <a:cubicBezTo>
                  <a:pt x="351" y="497"/>
                  <a:pt x="353" y="495"/>
                  <a:pt x="353" y="492"/>
                </a:cubicBezTo>
                <a:lnTo>
                  <a:pt x="353" y="273"/>
                </a:lnTo>
                <a:cubicBezTo>
                  <a:pt x="353" y="270"/>
                  <a:pt x="351" y="268"/>
                  <a:pt x="348" y="268"/>
                </a:cubicBezTo>
                <a:lnTo>
                  <a:pt x="318" y="26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43" name="Question"/>
          <p:cNvSpPr>
            <a:spLocks noChangeAspect="1" noEditPoints="1"/>
          </p:cNvSpPr>
          <p:nvPr userDrawn="1"/>
        </p:nvSpPr>
        <p:spPr bwMode="auto">
          <a:xfrm>
            <a:off x="8443974" y="1145635"/>
            <a:ext cx="163513" cy="163513"/>
          </a:xfrm>
          <a:custGeom>
            <a:avLst/>
            <a:gdLst>
              <a:gd name="T0" fmla="*/ 333 w 667"/>
              <a:gd name="T1" fmla="*/ 0 h 666"/>
              <a:gd name="T2" fmla="*/ 0 w 667"/>
              <a:gd name="T3" fmla="*/ 333 h 666"/>
              <a:gd name="T4" fmla="*/ 333 w 667"/>
              <a:gd name="T5" fmla="*/ 666 h 666"/>
              <a:gd name="T6" fmla="*/ 667 w 667"/>
              <a:gd name="T7" fmla="*/ 333 h 666"/>
              <a:gd name="T8" fmla="*/ 333 w 667"/>
              <a:gd name="T9" fmla="*/ 0 h 666"/>
              <a:gd name="T10" fmla="*/ 333 w 667"/>
              <a:gd name="T11" fmla="*/ 26 h 666"/>
              <a:gd name="T12" fmla="*/ 640 w 667"/>
              <a:gd name="T13" fmla="*/ 333 h 666"/>
              <a:gd name="T14" fmla="*/ 333 w 667"/>
              <a:gd name="T15" fmla="*/ 640 h 666"/>
              <a:gd name="T16" fmla="*/ 27 w 667"/>
              <a:gd name="T17" fmla="*/ 333 h 666"/>
              <a:gd name="T18" fmla="*/ 333 w 667"/>
              <a:gd name="T19" fmla="*/ 26 h 666"/>
              <a:gd name="T20" fmla="*/ 337 w 667"/>
              <a:gd name="T21" fmla="*/ 166 h 666"/>
              <a:gd name="T22" fmla="*/ 247 w 667"/>
              <a:gd name="T23" fmla="*/ 242 h 666"/>
              <a:gd name="T24" fmla="*/ 251 w 667"/>
              <a:gd name="T25" fmla="*/ 248 h 666"/>
              <a:gd name="T26" fmla="*/ 281 w 667"/>
              <a:gd name="T27" fmla="*/ 253 h 666"/>
              <a:gd name="T28" fmla="*/ 287 w 667"/>
              <a:gd name="T29" fmla="*/ 249 h 666"/>
              <a:gd name="T30" fmla="*/ 336 w 667"/>
              <a:gd name="T31" fmla="*/ 204 h 666"/>
              <a:gd name="T32" fmla="*/ 383 w 667"/>
              <a:gd name="T33" fmla="*/ 248 h 666"/>
              <a:gd name="T34" fmla="*/ 360 w 667"/>
              <a:gd name="T35" fmla="*/ 298 h 666"/>
              <a:gd name="T36" fmla="*/ 328 w 667"/>
              <a:gd name="T37" fmla="*/ 342 h 666"/>
              <a:gd name="T38" fmla="*/ 314 w 667"/>
              <a:gd name="T39" fmla="*/ 385 h 666"/>
              <a:gd name="T40" fmla="*/ 314 w 667"/>
              <a:gd name="T41" fmla="*/ 405 h 666"/>
              <a:gd name="T42" fmla="*/ 319 w 667"/>
              <a:gd name="T43" fmla="*/ 410 h 666"/>
              <a:gd name="T44" fmla="*/ 350 w 667"/>
              <a:gd name="T45" fmla="*/ 410 h 666"/>
              <a:gd name="T46" fmla="*/ 355 w 667"/>
              <a:gd name="T47" fmla="*/ 405 h 666"/>
              <a:gd name="T48" fmla="*/ 355 w 667"/>
              <a:gd name="T49" fmla="*/ 390 h 666"/>
              <a:gd name="T50" fmla="*/ 367 w 667"/>
              <a:gd name="T51" fmla="*/ 354 h 666"/>
              <a:gd name="T52" fmla="*/ 399 w 667"/>
              <a:gd name="T53" fmla="*/ 310 h 666"/>
              <a:gd name="T54" fmla="*/ 424 w 667"/>
              <a:gd name="T55" fmla="*/ 248 h 666"/>
              <a:gd name="T56" fmla="*/ 337 w 667"/>
              <a:gd name="T57" fmla="*/ 166 h 666"/>
              <a:gd name="T58" fmla="*/ 316 w 667"/>
              <a:gd name="T59" fmla="*/ 446 h 666"/>
              <a:gd name="T60" fmla="*/ 311 w 667"/>
              <a:gd name="T61" fmla="*/ 451 h 666"/>
              <a:gd name="T62" fmla="*/ 311 w 667"/>
              <a:gd name="T63" fmla="*/ 492 h 666"/>
              <a:gd name="T64" fmla="*/ 316 w 667"/>
              <a:gd name="T65" fmla="*/ 497 h 666"/>
              <a:gd name="T66" fmla="*/ 353 w 667"/>
              <a:gd name="T67" fmla="*/ 497 h 666"/>
              <a:gd name="T68" fmla="*/ 357 w 667"/>
              <a:gd name="T69" fmla="*/ 492 h 666"/>
              <a:gd name="T70" fmla="*/ 357 w 667"/>
              <a:gd name="T71" fmla="*/ 451 h 666"/>
              <a:gd name="T72" fmla="*/ 353 w 667"/>
              <a:gd name="T73" fmla="*/ 446 h 666"/>
              <a:gd name="T74" fmla="*/ 316 w 667"/>
              <a:gd name="T75" fmla="*/ 44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6"/>
                  <a:pt x="333" y="666"/>
                </a:cubicBezTo>
                <a:cubicBezTo>
                  <a:pt x="517" y="666"/>
                  <a:pt x="667" y="517"/>
                  <a:pt x="667" y="333"/>
                </a:cubicBezTo>
                <a:cubicBezTo>
                  <a:pt x="667" y="149"/>
                  <a:pt x="517" y="0"/>
                  <a:pt x="333" y="0"/>
                </a:cubicBezTo>
                <a:close/>
                <a:moveTo>
                  <a:pt x="333" y="26"/>
                </a:moveTo>
                <a:cubicBezTo>
                  <a:pt x="503" y="26"/>
                  <a:pt x="640" y="163"/>
                  <a:pt x="640" y="333"/>
                </a:cubicBezTo>
                <a:cubicBezTo>
                  <a:pt x="640" y="502"/>
                  <a:pt x="503" y="640"/>
                  <a:pt x="333" y="640"/>
                </a:cubicBezTo>
                <a:cubicBezTo>
                  <a:pt x="164" y="640"/>
                  <a:pt x="27" y="502"/>
                  <a:pt x="27" y="333"/>
                </a:cubicBezTo>
                <a:cubicBezTo>
                  <a:pt x="27" y="163"/>
                  <a:pt x="164" y="26"/>
                  <a:pt x="333" y="26"/>
                </a:cubicBezTo>
                <a:close/>
                <a:moveTo>
                  <a:pt x="337" y="166"/>
                </a:moveTo>
                <a:cubicBezTo>
                  <a:pt x="288" y="166"/>
                  <a:pt x="255" y="196"/>
                  <a:pt x="247" y="242"/>
                </a:cubicBezTo>
                <a:cubicBezTo>
                  <a:pt x="247" y="245"/>
                  <a:pt x="248" y="247"/>
                  <a:pt x="251" y="248"/>
                </a:cubicBezTo>
                <a:lnTo>
                  <a:pt x="281" y="253"/>
                </a:lnTo>
                <a:cubicBezTo>
                  <a:pt x="284" y="253"/>
                  <a:pt x="286" y="252"/>
                  <a:pt x="287" y="249"/>
                </a:cubicBezTo>
                <a:cubicBezTo>
                  <a:pt x="292" y="220"/>
                  <a:pt x="310" y="204"/>
                  <a:pt x="336" y="204"/>
                </a:cubicBezTo>
                <a:cubicBezTo>
                  <a:pt x="364" y="204"/>
                  <a:pt x="383" y="221"/>
                  <a:pt x="383" y="248"/>
                </a:cubicBezTo>
                <a:cubicBezTo>
                  <a:pt x="383" y="264"/>
                  <a:pt x="377" y="275"/>
                  <a:pt x="360" y="298"/>
                </a:cubicBezTo>
                <a:lnTo>
                  <a:pt x="328" y="342"/>
                </a:lnTo>
                <a:cubicBezTo>
                  <a:pt x="318" y="356"/>
                  <a:pt x="314" y="366"/>
                  <a:pt x="314" y="385"/>
                </a:cubicBezTo>
                <a:lnTo>
                  <a:pt x="314" y="405"/>
                </a:lnTo>
                <a:cubicBezTo>
                  <a:pt x="314" y="408"/>
                  <a:pt x="316" y="410"/>
                  <a:pt x="319" y="410"/>
                </a:cubicBezTo>
                <a:lnTo>
                  <a:pt x="350" y="410"/>
                </a:lnTo>
                <a:cubicBezTo>
                  <a:pt x="353" y="410"/>
                  <a:pt x="355" y="408"/>
                  <a:pt x="355" y="405"/>
                </a:cubicBezTo>
                <a:lnTo>
                  <a:pt x="355" y="390"/>
                </a:lnTo>
                <a:cubicBezTo>
                  <a:pt x="355" y="373"/>
                  <a:pt x="358" y="367"/>
                  <a:pt x="367" y="354"/>
                </a:cubicBezTo>
                <a:lnTo>
                  <a:pt x="399" y="310"/>
                </a:lnTo>
                <a:cubicBezTo>
                  <a:pt x="416" y="287"/>
                  <a:pt x="424" y="271"/>
                  <a:pt x="424" y="248"/>
                </a:cubicBezTo>
                <a:cubicBezTo>
                  <a:pt x="424" y="200"/>
                  <a:pt x="389" y="166"/>
                  <a:pt x="337" y="166"/>
                </a:cubicBezTo>
                <a:close/>
                <a:moveTo>
                  <a:pt x="316" y="446"/>
                </a:moveTo>
                <a:cubicBezTo>
                  <a:pt x="313" y="446"/>
                  <a:pt x="311" y="448"/>
                  <a:pt x="311" y="451"/>
                </a:cubicBezTo>
                <a:lnTo>
                  <a:pt x="311" y="492"/>
                </a:lnTo>
                <a:cubicBezTo>
                  <a:pt x="311" y="495"/>
                  <a:pt x="313" y="497"/>
                  <a:pt x="316" y="497"/>
                </a:cubicBezTo>
                <a:lnTo>
                  <a:pt x="353" y="497"/>
                </a:lnTo>
                <a:cubicBezTo>
                  <a:pt x="355" y="497"/>
                  <a:pt x="357" y="495"/>
                  <a:pt x="357" y="492"/>
                </a:cubicBezTo>
                <a:lnTo>
                  <a:pt x="357" y="451"/>
                </a:lnTo>
                <a:cubicBezTo>
                  <a:pt x="357" y="448"/>
                  <a:pt x="355" y="446"/>
                  <a:pt x="353" y="446"/>
                </a:cubicBezTo>
                <a:lnTo>
                  <a:pt x="316" y="4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44" name="Close"/>
          <p:cNvSpPr>
            <a:spLocks noChangeAspect="1" noEditPoints="1"/>
          </p:cNvSpPr>
          <p:nvPr userDrawn="1"/>
        </p:nvSpPr>
        <p:spPr bwMode="auto">
          <a:xfrm>
            <a:off x="8710845" y="1145635"/>
            <a:ext cx="161925" cy="163512"/>
          </a:xfrm>
          <a:custGeom>
            <a:avLst/>
            <a:gdLst>
              <a:gd name="T0" fmla="*/ 333 w 667"/>
              <a:gd name="T1" fmla="*/ 0 h 667"/>
              <a:gd name="T2" fmla="*/ 0 w 667"/>
              <a:gd name="T3" fmla="*/ 334 h 667"/>
              <a:gd name="T4" fmla="*/ 333 w 667"/>
              <a:gd name="T5" fmla="*/ 667 h 667"/>
              <a:gd name="T6" fmla="*/ 667 w 667"/>
              <a:gd name="T7" fmla="*/ 334 h 667"/>
              <a:gd name="T8" fmla="*/ 333 w 667"/>
              <a:gd name="T9" fmla="*/ 0 h 667"/>
              <a:gd name="T10" fmla="*/ 333 w 667"/>
              <a:gd name="T11" fmla="*/ 27 h 667"/>
              <a:gd name="T12" fmla="*/ 640 w 667"/>
              <a:gd name="T13" fmla="*/ 334 h 667"/>
              <a:gd name="T14" fmla="*/ 333 w 667"/>
              <a:gd name="T15" fmla="*/ 640 h 667"/>
              <a:gd name="T16" fmla="*/ 27 w 667"/>
              <a:gd name="T17" fmla="*/ 334 h 667"/>
              <a:gd name="T18" fmla="*/ 333 w 667"/>
              <a:gd name="T19" fmla="*/ 27 h 667"/>
              <a:gd name="T20" fmla="*/ 210 w 667"/>
              <a:gd name="T21" fmla="*/ 200 h 667"/>
              <a:gd name="T22" fmla="*/ 204 w 667"/>
              <a:gd name="T23" fmla="*/ 223 h 667"/>
              <a:gd name="T24" fmla="*/ 314 w 667"/>
              <a:gd name="T25" fmla="*/ 334 h 667"/>
              <a:gd name="T26" fmla="*/ 204 w 667"/>
              <a:gd name="T27" fmla="*/ 444 h 667"/>
              <a:gd name="T28" fmla="*/ 223 w 667"/>
              <a:gd name="T29" fmla="*/ 463 h 667"/>
              <a:gd name="T30" fmla="*/ 333 w 667"/>
              <a:gd name="T31" fmla="*/ 353 h 667"/>
              <a:gd name="T32" fmla="*/ 444 w 667"/>
              <a:gd name="T33" fmla="*/ 463 h 667"/>
              <a:gd name="T34" fmla="*/ 463 w 667"/>
              <a:gd name="T35" fmla="*/ 463 h 667"/>
              <a:gd name="T36" fmla="*/ 463 w 667"/>
              <a:gd name="T37" fmla="*/ 444 h 667"/>
              <a:gd name="T38" fmla="*/ 352 w 667"/>
              <a:gd name="T39" fmla="*/ 334 h 667"/>
              <a:gd name="T40" fmla="*/ 463 w 667"/>
              <a:gd name="T41" fmla="*/ 223 h 667"/>
              <a:gd name="T42" fmla="*/ 452 w 667"/>
              <a:gd name="T43" fmla="*/ 200 h 667"/>
              <a:gd name="T44" fmla="*/ 444 w 667"/>
              <a:gd name="T45" fmla="*/ 204 h 667"/>
              <a:gd name="T46" fmla="*/ 333 w 667"/>
              <a:gd name="T47" fmla="*/ 314 h 667"/>
              <a:gd name="T48" fmla="*/ 223 w 667"/>
              <a:gd name="T49" fmla="*/ 204 h 667"/>
              <a:gd name="T50" fmla="*/ 210 w 667"/>
              <a:gd name="T51" fmla="*/ 20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7" h="667">
                <a:moveTo>
                  <a:pt x="333" y="0"/>
                </a:moveTo>
                <a:cubicBezTo>
                  <a:pt x="149" y="0"/>
                  <a:pt x="0" y="150"/>
                  <a:pt x="0" y="334"/>
                </a:cubicBezTo>
                <a:cubicBezTo>
                  <a:pt x="0" y="518"/>
                  <a:pt x="149" y="667"/>
                  <a:pt x="333" y="667"/>
                </a:cubicBezTo>
                <a:cubicBezTo>
                  <a:pt x="517" y="667"/>
                  <a:pt x="667" y="518"/>
                  <a:pt x="667" y="334"/>
                </a:cubicBezTo>
                <a:cubicBezTo>
                  <a:pt x="667" y="150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3" y="27"/>
                  <a:pt x="640" y="164"/>
                  <a:pt x="640" y="334"/>
                </a:cubicBezTo>
                <a:cubicBezTo>
                  <a:pt x="640" y="503"/>
                  <a:pt x="503" y="640"/>
                  <a:pt x="333" y="640"/>
                </a:cubicBezTo>
                <a:cubicBezTo>
                  <a:pt x="164" y="640"/>
                  <a:pt x="27" y="503"/>
                  <a:pt x="27" y="334"/>
                </a:cubicBezTo>
                <a:cubicBezTo>
                  <a:pt x="27" y="164"/>
                  <a:pt x="164" y="27"/>
                  <a:pt x="333" y="27"/>
                </a:cubicBezTo>
                <a:close/>
                <a:moveTo>
                  <a:pt x="210" y="200"/>
                </a:moveTo>
                <a:cubicBezTo>
                  <a:pt x="201" y="202"/>
                  <a:pt x="196" y="217"/>
                  <a:pt x="204" y="223"/>
                </a:cubicBezTo>
                <a:lnTo>
                  <a:pt x="314" y="334"/>
                </a:lnTo>
                <a:lnTo>
                  <a:pt x="204" y="444"/>
                </a:lnTo>
                <a:cubicBezTo>
                  <a:pt x="191" y="457"/>
                  <a:pt x="210" y="476"/>
                  <a:pt x="223" y="463"/>
                </a:cubicBezTo>
                <a:lnTo>
                  <a:pt x="333" y="353"/>
                </a:lnTo>
                <a:lnTo>
                  <a:pt x="444" y="463"/>
                </a:lnTo>
                <a:cubicBezTo>
                  <a:pt x="449" y="468"/>
                  <a:pt x="458" y="468"/>
                  <a:pt x="463" y="463"/>
                </a:cubicBezTo>
                <a:cubicBezTo>
                  <a:pt x="468" y="458"/>
                  <a:pt x="468" y="449"/>
                  <a:pt x="463" y="444"/>
                </a:cubicBezTo>
                <a:lnTo>
                  <a:pt x="352" y="334"/>
                </a:lnTo>
                <a:lnTo>
                  <a:pt x="463" y="223"/>
                </a:lnTo>
                <a:cubicBezTo>
                  <a:pt x="472" y="214"/>
                  <a:pt x="465" y="198"/>
                  <a:pt x="452" y="200"/>
                </a:cubicBezTo>
                <a:cubicBezTo>
                  <a:pt x="449" y="201"/>
                  <a:pt x="446" y="202"/>
                  <a:pt x="444" y="204"/>
                </a:cubicBezTo>
                <a:lnTo>
                  <a:pt x="333" y="314"/>
                </a:lnTo>
                <a:lnTo>
                  <a:pt x="223" y="204"/>
                </a:lnTo>
                <a:cubicBezTo>
                  <a:pt x="219" y="199"/>
                  <a:pt x="213" y="200"/>
                  <a:pt x="210" y="200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45" name="Download"/>
          <p:cNvSpPr>
            <a:spLocks noChangeAspect="1" noEditPoints="1"/>
          </p:cNvSpPr>
          <p:nvPr userDrawn="1"/>
        </p:nvSpPr>
        <p:spPr bwMode="auto">
          <a:xfrm>
            <a:off x="7692455" y="1147223"/>
            <a:ext cx="117475" cy="160337"/>
          </a:xfrm>
          <a:custGeom>
            <a:avLst/>
            <a:gdLst>
              <a:gd name="T0" fmla="*/ 239 w 480"/>
              <a:gd name="T1" fmla="*/ 1 h 655"/>
              <a:gd name="T2" fmla="*/ 227 w 480"/>
              <a:gd name="T3" fmla="*/ 15 h 655"/>
              <a:gd name="T4" fmla="*/ 227 w 480"/>
              <a:gd name="T5" fmla="*/ 422 h 655"/>
              <a:gd name="T6" fmla="*/ 143 w 480"/>
              <a:gd name="T7" fmla="*/ 339 h 655"/>
              <a:gd name="T8" fmla="*/ 131 w 480"/>
              <a:gd name="T9" fmla="*/ 335 h 655"/>
              <a:gd name="T10" fmla="*/ 124 w 480"/>
              <a:gd name="T11" fmla="*/ 358 h 655"/>
              <a:gd name="T12" fmla="*/ 240 w 480"/>
              <a:gd name="T13" fmla="*/ 474 h 655"/>
              <a:gd name="T14" fmla="*/ 356 w 480"/>
              <a:gd name="T15" fmla="*/ 358 h 655"/>
              <a:gd name="T16" fmla="*/ 356 w 480"/>
              <a:gd name="T17" fmla="*/ 339 h 655"/>
              <a:gd name="T18" fmla="*/ 337 w 480"/>
              <a:gd name="T19" fmla="*/ 339 h 655"/>
              <a:gd name="T20" fmla="*/ 254 w 480"/>
              <a:gd name="T21" fmla="*/ 422 h 655"/>
              <a:gd name="T22" fmla="*/ 254 w 480"/>
              <a:gd name="T23" fmla="*/ 15 h 655"/>
              <a:gd name="T24" fmla="*/ 239 w 480"/>
              <a:gd name="T25" fmla="*/ 1 h 655"/>
              <a:gd name="T26" fmla="*/ 0 w 480"/>
              <a:gd name="T27" fmla="*/ 201 h 655"/>
              <a:gd name="T28" fmla="*/ 0 w 480"/>
              <a:gd name="T29" fmla="*/ 655 h 655"/>
              <a:gd name="T30" fmla="*/ 480 w 480"/>
              <a:gd name="T31" fmla="*/ 655 h 655"/>
              <a:gd name="T32" fmla="*/ 480 w 480"/>
              <a:gd name="T33" fmla="*/ 201 h 655"/>
              <a:gd name="T34" fmla="*/ 347 w 480"/>
              <a:gd name="T35" fmla="*/ 201 h 655"/>
              <a:gd name="T36" fmla="*/ 333 w 480"/>
              <a:gd name="T37" fmla="*/ 215 h 655"/>
              <a:gd name="T38" fmla="*/ 347 w 480"/>
              <a:gd name="T39" fmla="*/ 228 h 655"/>
              <a:gd name="T40" fmla="*/ 454 w 480"/>
              <a:gd name="T41" fmla="*/ 228 h 655"/>
              <a:gd name="T42" fmla="*/ 454 w 480"/>
              <a:gd name="T43" fmla="*/ 628 h 655"/>
              <a:gd name="T44" fmla="*/ 27 w 480"/>
              <a:gd name="T45" fmla="*/ 628 h 655"/>
              <a:gd name="T46" fmla="*/ 27 w 480"/>
              <a:gd name="T47" fmla="*/ 228 h 655"/>
              <a:gd name="T48" fmla="*/ 134 w 480"/>
              <a:gd name="T49" fmla="*/ 228 h 655"/>
              <a:gd name="T50" fmla="*/ 147 w 480"/>
              <a:gd name="T51" fmla="*/ 215 h 655"/>
              <a:gd name="T52" fmla="*/ 134 w 480"/>
              <a:gd name="T53" fmla="*/ 201 h 655"/>
              <a:gd name="T54" fmla="*/ 0 w 480"/>
              <a:gd name="T55" fmla="*/ 201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80" h="655">
                <a:moveTo>
                  <a:pt x="239" y="1"/>
                </a:moveTo>
                <a:cubicBezTo>
                  <a:pt x="231" y="2"/>
                  <a:pt x="227" y="5"/>
                  <a:pt x="227" y="15"/>
                </a:cubicBezTo>
                <a:lnTo>
                  <a:pt x="227" y="422"/>
                </a:lnTo>
                <a:lnTo>
                  <a:pt x="143" y="339"/>
                </a:lnTo>
                <a:cubicBezTo>
                  <a:pt x="140" y="335"/>
                  <a:pt x="135" y="334"/>
                  <a:pt x="131" y="335"/>
                </a:cubicBezTo>
                <a:cubicBezTo>
                  <a:pt x="121" y="337"/>
                  <a:pt x="117" y="351"/>
                  <a:pt x="124" y="358"/>
                </a:cubicBezTo>
                <a:cubicBezTo>
                  <a:pt x="163" y="396"/>
                  <a:pt x="201" y="436"/>
                  <a:pt x="240" y="474"/>
                </a:cubicBezTo>
                <a:cubicBezTo>
                  <a:pt x="279" y="435"/>
                  <a:pt x="318" y="396"/>
                  <a:pt x="356" y="358"/>
                </a:cubicBezTo>
                <a:cubicBezTo>
                  <a:pt x="361" y="353"/>
                  <a:pt x="361" y="344"/>
                  <a:pt x="356" y="339"/>
                </a:cubicBezTo>
                <a:cubicBezTo>
                  <a:pt x="351" y="334"/>
                  <a:pt x="342" y="334"/>
                  <a:pt x="337" y="339"/>
                </a:cubicBezTo>
                <a:lnTo>
                  <a:pt x="254" y="422"/>
                </a:lnTo>
                <a:lnTo>
                  <a:pt x="254" y="15"/>
                </a:lnTo>
                <a:cubicBezTo>
                  <a:pt x="254" y="7"/>
                  <a:pt x="246" y="0"/>
                  <a:pt x="239" y="1"/>
                </a:cubicBezTo>
                <a:close/>
                <a:moveTo>
                  <a:pt x="0" y="201"/>
                </a:moveTo>
                <a:lnTo>
                  <a:pt x="0" y="655"/>
                </a:lnTo>
                <a:lnTo>
                  <a:pt x="480" y="655"/>
                </a:lnTo>
                <a:lnTo>
                  <a:pt x="480" y="201"/>
                </a:lnTo>
                <a:lnTo>
                  <a:pt x="347" y="201"/>
                </a:lnTo>
                <a:cubicBezTo>
                  <a:pt x="340" y="201"/>
                  <a:pt x="333" y="208"/>
                  <a:pt x="333" y="215"/>
                </a:cubicBezTo>
                <a:cubicBezTo>
                  <a:pt x="333" y="222"/>
                  <a:pt x="340" y="228"/>
                  <a:pt x="347" y="228"/>
                </a:cubicBezTo>
                <a:lnTo>
                  <a:pt x="454" y="228"/>
                </a:lnTo>
                <a:lnTo>
                  <a:pt x="454" y="628"/>
                </a:lnTo>
                <a:lnTo>
                  <a:pt x="27" y="628"/>
                </a:lnTo>
                <a:lnTo>
                  <a:pt x="27" y="228"/>
                </a:lnTo>
                <a:lnTo>
                  <a:pt x="134" y="228"/>
                </a:lnTo>
                <a:cubicBezTo>
                  <a:pt x="141" y="228"/>
                  <a:pt x="147" y="222"/>
                  <a:pt x="147" y="215"/>
                </a:cubicBezTo>
                <a:cubicBezTo>
                  <a:pt x="147" y="208"/>
                  <a:pt x="141" y="201"/>
                  <a:pt x="134" y="201"/>
                </a:cubicBezTo>
                <a:lnTo>
                  <a:pt x="0" y="20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46" name="Upload"/>
          <p:cNvSpPr>
            <a:spLocks noChangeAspect="1" noEditPoints="1"/>
          </p:cNvSpPr>
          <p:nvPr userDrawn="1"/>
        </p:nvSpPr>
        <p:spPr bwMode="auto">
          <a:xfrm>
            <a:off x="7926065" y="1146429"/>
            <a:ext cx="115888" cy="161925"/>
          </a:xfrm>
          <a:custGeom>
            <a:avLst/>
            <a:gdLst>
              <a:gd name="T0" fmla="*/ 240 w 480"/>
              <a:gd name="T1" fmla="*/ 0 h 659"/>
              <a:gd name="T2" fmla="*/ 123 w 480"/>
              <a:gd name="T3" fmla="*/ 116 h 659"/>
              <a:gd name="T4" fmla="*/ 123 w 480"/>
              <a:gd name="T5" fmla="*/ 135 h 659"/>
              <a:gd name="T6" fmla="*/ 143 w 480"/>
              <a:gd name="T7" fmla="*/ 135 h 659"/>
              <a:gd name="T8" fmla="*/ 226 w 480"/>
              <a:gd name="T9" fmla="*/ 51 h 659"/>
              <a:gd name="T10" fmla="*/ 226 w 480"/>
              <a:gd name="T11" fmla="*/ 419 h 659"/>
              <a:gd name="T12" fmla="*/ 240 w 480"/>
              <a:gd name="T13" fmla="*/ 432 h 659"/>
              <a:gd name="T14" fmla="*/ 253 w 480"/>
              <a:gd name="T15" fmla="*/ 419 h 659"/>
              <a:gd name="T16" fmla="*/ 253 w 480"/>
              <a:gd name="T17" fmla="*/ 51 h 659"/>
              <a:gd name="T18" fmla="*/ 337 w 480"/>
              <a:gd name="T19" fmla="*/ 135 h 659"/>
              <a:gd name="T20" fmla="*/ 356 w 480"/>
              <a:gd name="T21" fmla="*/ 135 h 659"/>
              <a:gd name="T22" fmla="*/ 356 w 480"/>
              <a:gd name="T23" fmla="*/ 116 h 659"/>
              <a:gd name="T24" fmla="*/ 240 w 480"/>
              <a:gd name="T25" fmla="*/ 0 h 659"/>
              <a:gd name="T26" fmla="*/ 0 w 480"/>
              <a:gd name="T27" fmla="*/ 205 h 659"/>
              <a:gd name="T28" fmla="*/ 0 w 480"/>
              <a:gd name="T29" fmla="*/ 659 h 659"/>
              <a:gd name="T30" fmla="*/ 480 w 480"/>
              <a:gd name="T31" fmla="*/ 659 h 659"/>
              <a:gd name="T32" fmla="*/ 480 w 480"/>
              <a:gd name="T33" fmla="*/ 205 h 659"/>
              <a:gd name="T34" fmla="*/ 346 w 480"/>
              <a:gd name="T35" fmla="*/ 205 h 659"/>
              <a:gd name="T36" fmla="*/ 333 w 480"/>
              <a:gd name="T37" fmla="*/ 219 h 659"/>
              <a:gd name="T38" fmla="*/ 346 w 480"/>
              <a:gd name="T39" fmla="*/ 232 h 659"/>
              <a:gd name="T40" fmla="*/ 453 w 480"/>
              <a:gd name="T41" fmla="*/ 232 h 659"/>
              <a:gd name="T42" fmla="*/ 453 w 480"/>
              <a:gd name="T43" fmla="*/ 632 h 659"/>
              <a:gd name="T44" fmla="*/ 26 w 480"/>
              <a:gd name="T45" fmla="*/ 632 h 659"/>
              <a:gd name="T46" fmla="*/ 26 w 480"/>
              <a:gd name="T47" fmla="*/ 232 h 659"/>
              <a:gd name="T48" fmla="*/ 133 w 480"/>
              <a:gd name="T49" fmla="*/ 232 h 659"/>
              <a:gd name="T50" fmla="*/ 147 w 480"/>
              <a:gd name="T51" fmla="*/ 219 h 659"/>
              <a:gd name="T52" fmla="*/ 133 w 480"/>
              <a:gd name="T53" fmla="*/ 205 h 659"/>
              <a:gd name="T54" fmla="*/ 0 w 480"/>
              <a:gd name="T55" fmla="*/ 205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80" h="659">
                <a:moveTo>
                  <a:pt x="240" y="0"/>
                </a:moveTo>
                <a:cubicBezTo>
                  <a:pt x="201" y="38"/>
                  <a:pt x="162" y="77"/>
                  <a:pt x="123" y="116"/>
                </a:cubicBezTo>
                <a:cubicBezTo>
                  <a:pt x="118" y="121"/>
                  <a:pt x="118" y="130"/>
                  <a:pt x="123" y="135"/>
                </a:cubicBezTo>
                <a:cubicBezTo>
                  <a:pt x="129" y="140"/>
                  <a:pt x="138" y="140"/>
                  <a:pt x="143" y="135"/>
                </a:cubicBezTo>
                <a:lnTo>
                  <a:pt x="226" y="51"/>
                </a:lnTo>
                <a:lnTo>
                  <a:pt x="226" y="419"/>
                </a:lnTo>
                <a:cubicBezTo>
                  <a:pt x="226" y="426"/>
                  <a:pt x="233" y="432"/>
                  <a:pt x="240" y="432"/>
                </a:cubicBezTo>
                <a:cubicBezTo>
                  <a:pt x="247" y="432"/>
                  <a:pt x="253" y="426"/>
                  <a:pt x="253" y="419"/>
                </a:cubicBezTo>
                <a:lnTo>
                  <a:pt x="253" y="51"/>
                </a:lnTo>
                <a:lnTo>
                  <a:pt x="337" y="135"/>
                </a:lnTo>
                <a:cubicBezTo>
                  <a:pt x="342" y="140"/>
                  <a:pt x="351" y="140"/>
                  <a:pt x="356" y="135"/>
                </a:cubicBezTo>
                <a:cubicBezTo>
                  <a:pt x="361" y="130"/>
                  <a:pt x="361" y="121"/>
                  <a:pt x="356" y="116"/>
                </a:cubicBezTo>
                <a:cubicBezTo>
                  <a:pt x="317" y="77"/>
                  <a:pt x="279" y="38"/>
                  <a:pt x="240" y="0"/>
                </a:cubicBezTo>
                <a:close/>
                <a:moveTo>
                  <a:pt x="0" y="205"/>
                </a:moveTo>
                <a:lnTo>
                  <a:pt x="0" y="659"/>
                </a:lnTo>
                <a:lnTo>
                  <a:pt x="480" y="659"/>
                </a:lnTo>
                <a:lnTo>
                  <a:pt x="480" y="205"/>
                </a:lnTo>
                <a:lnTo>
                  <a:pt x="346" y="205"/>
                </a:lnTo>
                <a:cubicBezTo>
                  <a:pt x="339" y="205"/>
                  <a:pt x="333" y="212"/>
                  <a:pt x="333" y="219"/>
                </a:cubicBezTo>
                <a:cubicBezTo>
                  <a:pt x="333" y="226"/>
                  <a:pt x="339" y="232"/>
                  <a:pt x="346" y="232"/>
                </a:cubicBezTo>
                <a:lnTo>
                  <a:pt x="453" y="232"/>
                </a:lnTo>
                <a:lnTo>
                  <a:pt x="453" y="632"/>
                </a:lnTo>
                <a:lnTo>
                  <a:pt x="26" y="632"/>
                </a:lnTo>
                <a:lnTo>
                  <a:pt x="26" y="232"/>
                </a:lnTo>
                <a:lnTo>
                  <a:pt x="133" y="232"/>
                </a:lnTo>
                <a:cubicBezTo>
                  <a:pt x="140" y="232"/>
                  <a:pt x="147" y="226"/>
                  <a:pt x="147" y="219"/>
                </a:cubicBezTo>
                <a:cubicBezTo>
                  <a:pt x="147" y="212"/>
                  <a:pt x="140" y="205"/>
                  <a:pt x="133" y="205"/>
                </a:cubicBezTo>
                <a:lnTo>
                  <a:pt x="0" y="2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47" name="Warning"/>
          <p:cNvSpPr>
            <a:spLocks noChangeAspect="1" noEditPoints="1"/>
          </p:cNvSpPr>
          <p:nvPr userDrawn="1"/>
        </p:nvSpPr>
        <p:spPr bwMode="auto">
          <a:xfrm>
            <a:off x="8978105" y="1156747"/>
            <a:ext cx="163513" cy="141288"/>
          </a:xfrm>
          <a:custGeom>
            <a:avLst/>
            <a:gdLst>
              <a:gd name="T0" fmla="*/ 336 w 674"/>
              <a:gd name="T1" fmla="*/ 1 h 581"/>
              <a:gd name="T2" fmla="*/ 326 w 674"/>
              <a:gd name="T3" fmla="*/ 7 h 581"/>
              <a:gd name="T4" fmla="*/ 6 w 674"/>
              <a:gd name="T5" fmla="*/ 561 h 581"/>
              <a:gd name="T6" fmla="*/ 17 w 674"/>
              <a:gd name="T7" fmla="*/ 581 h 581"/>
              <a:gd name="T8" fmla="*/ 657 w 674"/>
              <a:gd name="T9" fmla="*/ 581 h 581"/>
              <a:gd name="T10" fmla="*/ 669 w 674"/>
              <a:gd name="T11" fmla="*/ 561 h 581"/>
              <a:gd name="T12" fmla="*/ 349 w 674"/>
              <a:gd name="T13" fmla="*/ 7 h 581"/>
              <a:gd name="T14" fmla="*/ 336 w 674"/>
              <a:gd name="T15" fmla="*/ 1 h 581"/>
              <a:gd name="T16" fmla="*/ 337 w 674"/>
              <a:gd name="T17" fmla="*/ 40 h 581"/>
              <a:gd name="T18" fmla="*/ 634 w 674"/>
              <a:gd name="T19" fmla="*/ 555 h 581"/>
              <a:gd name="T20" fmla="*/ 40 w 674"/>
              <a:gd name="T21" fmla="*/ 555 h 581"/>
              <a:gd name="T22" fmla="*/ 337 w 674"/>
              <a:gd name="T23" fmla="*/ 40 h 581"/>
              <a:gd name="T24" fmla="*/ 322 w 674"/>
              <a:gd name="T25" fmla="*/ 207 h 581"/>
              <a:gd name="T26" fmla="*/ 317 w 674"/>
              <a:gd name="T27" fmla="*/ 212 h 581"/>
              <a:gd name="T28" fmla="*/ 317 w 674"/>
              <a:gd name="T29" fmla="*/ 404 h 581"/>
              <a:gd name="T30" fmla="*/ 322 w 674"/>
              <a:gd name="T31" fmla="*/ 409 h 581"/>
              <a:gd name="T32" fmla="*/ 352 w 674"/>
              <a:gd name="T33" fmla="*/ 409 h 581"/>
              <a:gd name="T34" fmla="*/ 357 w 674"/>
              <a:gd name="T35" fmla="*/ 404 h 581"/>
              <a:gd name="T36" fmla="*/ 357 w 674"/>
              <a:gd name="T37" fmla="*/ 212 h 581"/>
              <a:gd name="T38" fmla="*/ 352 w 674"/>
              <a:gd name="T39" fmla="*/ 207 h 581"/>
              <a:gd name="T40" fmla="*/ 322 w 674"/>
              <a:gd name="T41" fmla="*/ 207 h 581"/>
              <a:gd name="T42" fmla="*/ 321 w 674"/>
              <a:gd name="T43" fmla="*/ 448 h 581"/>
              <a:gd name="T44" fmla="*/ 316 w 674"/>
              <a:gd name="T45" fmla="*/ 452 h 581"/>
              <a:gd name="T46" fmla="*/ 316 w 674"/>
              <a:gd name="T47" fmla="*/ 487 h 581"/>
              <a:gd name="T48" fmla="*/ 321 w 674"/>
              <a:gd name="T49" fmla="*/ 492 h 581"/>
              <a:gd name="T50" fmla="*/ 353 w 674"/>
              <a:gd name="T51" fmla="*/ 492 h 581"/>
              <a:gd name="T52" fmla="*/ 358 w 674"/>
              <a:gd name="T53" fmla="*/ 487 h 581"/>
              <a:gd name="T54" fmla="*/ 358 w 674"/>
              <a:gd name="T55" fmla="*/ 452 h 581"/>
              <a:gd name="T56" fmla="*/ 353 w 674"/>
              <a:gd name="T57" fmla="*/ 448 h 581"/>
              <a:gd name="T58" fmla="*/ 321 w 674"/>
              <a:gd name="T59" fmla="*/ 448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74" h="581">
                <a:moveTo>
                  <a:pt x="336" y="1"/>
                </a:moveTo>
                <a:cubicBezTo>
                  <a:pt x="332" y="1"/>
                  <a:pt x="328" y="3"/>
                  <a:pt x="326" y="7"/>
                </a:cubicBezTo>
                <a:lnTo>
                  <a:pt x="6" y="561"/>
                </a:lnTo>
                <a:cubicBezTo>
                  <a:pt x="0" y="570"/>
                  <a:pt x="7" y="581"/>
                  <a:pt x="17" y="581"/>
                </a:cubicBezTo>
                <a:lnTo>
                  <a:pt x="657" y="581"/>
                </a:lnTo>
                <a:cubicBezTo>
                  <a:pt x="667" y="581"/>
                  <a:pt x="674" y="570"/>
                  <a:pt x="669" y="561"/>
                </a:cubicBezTo>
                <a:lnTo>
                  <a:pt x="349" y="7"/>
                </a:lnTo>
                <a:cubicBezTo>
                  <a:pt x="346" y="3"/>
                  <a:pt x="341" y="0"/>
                  <a:pt x="336" y="1"/>
                </a:cubicBezTo>
                <a:close/>
                <a:moveTo>
                  <a:pt x="337" y="40"/>
                </a:moveTo>
                <a:lnTo>
                  <a:pt x="634" y="555"/>
                </a:lnTo>
                <a:lnTo>
                  <a:pt x="40" y="555"/>
                </a:lnTo>
                <a:lnTo>
                  <a:pt x="337" y="40"/>
                </a:lnTo>
                <a:close/>
                <a:moveTo>
                  <a:pt x="322" y="207"/>
                </a:moveTo>
                <a:cubicBezTo>
                  <a:pt x="319" y="207"/>
                  <a:pt x="317" y="209"/>
                  <a:pt x="317" y="212"/>
                </a:cubicBezTo>
                <a:lnTo>
                  <a:pt x="317" y="404"/>
                </a:lnTo>
                <a:cubicBezTo>
                  <a:pt x="317" y="407"/>
                  <a:pt x="319" y="409"/>
                  <a:pt x="322" y="409"/>
                </a:cubicBezTo>
                <a:lnTo>
                  <a:pt x="352" y="409"/>
                </a:lnTo>
                <a:cubicBezTo>
                  <a:pt x="355" y="409"/>
                  <a:pt x="357" y="407"/>
                  <a:pt x="357" y="404"/>
                </a:cubicBezTo>
                <a:lnTo>
                  <a:pt x="357" y="212"/>
                </a:lnTo>
                <a:cubicBezTo>
                  <a:pt x="357" y="209"/>
                  <a:pt x="355" y="207"/>
                  <a:pt x="352" y="207"/>
                </a:cubicBezTo>
                <a:lnTo>
                  <a:pt x="322" y="207"/>
                </a:lnTo>
                <a:close/>
                <a:moveTo>
                  <a:pt x="321" y="448"/>
                </a:moveTo>
                <a:cubicBezTo>
                  <a:pt x="318" y="448"/>
                  <a:pt x="316" y="449"/>
                  <a:pt x="316" y="452"/>
                </a:cubicBezTo>
                <a:lnTo>
                  <a:pt x="316" y="487"/>
                </a:lnTo>
                <a:cubicBezTo>
                  <a:pt x="316" y="490"/>
                  <a:pt x="318" y="492"/>
                  <a:pt x="321" y="492"/>
                </a:cubicBezTo>
                <a:lnTo>
                  <a:pt x="353" y="492"/>
                </a:lnTo>
                <a:cubicBezTo>
                  <a:pt x="356" y="492"/>
                  <a:pt x="358" y="490"/>
                  <a:pt x="358" y="487"/>
                </a:cubicBezTo>
                <a:lnTo>
                  <a:pt x="358" y="452"/>
                </a:lnTo>
                <a:cubicBezTo>
                  <a:pt x="358" y="449"/>
                  <a:pt x="356" y="448"/>
                  <a:pt x="353" y="448"/>
                </a:cubicBezTo>
                <a:lnTo>
                  <a:pt x="321" y="44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48" name="Chevron Down"/>
          <p:cNvSpPr>
            <a:spLocks noChangeAspect="1"/>
          </p:cNvSpPr>
          <p:nvPr userDrawn="1"/>
        </p:nvSpPr>
        <p:spPr bwMode="auto">
          <a:xfrm>
            <a:off x="9283734" y="1187704"/>
            <a:ext cx="144463" cy="79375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Chevron Left"/>
          <p:cNvSpPr>
            <a:spLocks noChangeAspect="1"/>
          </p:cNvSpPr>
          <p:nvPr userDrawn="1"/>
        </p:nvSpPr>
        <p:spPr bwMode="auto">
          <a:xfrm>
            <a:off x="9540780" y="1155160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50" name="Chevron Right"/>
          <p:cNvSpPr>
            <a:spLocks noChangeAspect="1"/>
          </p:cNvSpPr>
          <p:nvPr userDrawn="1"/>
        </p:nvSpPr>
        <p:spPr bwMode="auto">
          <a:xfrm>
            <a:off x="9790227" y="1155160"/>
            <a:ext cx="79375" cy="144462"/>
          </a:xfrm>
          <a:custGeom>
            <a:avLst/>
            <a:gdLst>
              <a:gd name="T0" fmla="*/ 28 w 325"/>
              <a:gd name="T1" fmla="*/ 0 h 594"/>
              <a:gd name="T2" fmla="*/ 0 w 325"/>
              <a:gd name="T3" fmla="*/ 28 h 594"/>
              <a:gd name="T4" fmla="*/ 269 w 325"/>
              <a:gd name="T5" fmla="*/ 297 h 594"/>
              <a:gd name="T6" fmla="*/ 0 w 325"/>
              <a:gd name="T7" fmla="*/ 566 h 594"/>
              <a:gd name="T8" fmla="*/ 28 w 325"/>
              <a:gd name="T9" fmla="*/ 594 h 594"/>
              <a:gd name="T10" fmla="*/ 325 w 325"/>
              <a:gd name="T11" fmla="*/ 297 h 594"/>
              <a:gd name="T12" fmla="*/ 28 w 325"/>
              <a:gd name="T13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5" h="594">
                <a:moveTo>
                  <a:pt x="28" y="0"/>
                </a:moveTo>
                <a:lnTo>
                  <a:pt x="0" y="28"/>
                </a:lnTo>
                <a:lnTo>
                  <a:pt x="269" y="297"/>
                </a:lnTo>
                <a:lnTo>
                  <a:pt x="0" y="566"/>
                </a:lnTo>
                <a:lnTo>
                  <a:pt x="28" y="594"/>
                </a:lnTo>
                <a:lnTo>
                  <a:pt x="325" y="297"/>
                </a:lnTo>
                <a:lnTo>
                  <a:pt x="28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51" name="Chevron Up"/>
          <p:cNvSpPr>
            <a:spLocks noChangeAspect="1"/>
          </p:cNvSpPr>
          <p:nvPr userDrawn="1"/>
        </p:nvSpPr>
        <p:spPr bwMode="auto">
          <a:xfrm>
            <a:off x="10007129" y="1187704"/>
            <a:ext cx="144463" cy="79375"/>
          </a:xfrm>
          <a:custGeom>
            <a:avLst/>
            <a:gdLst>
              <a:gd name="T0" fmla="*/ 0 w 593"/>
              <a:gd name="T1" fmla="*/ 296 h 324"/>
              <a:gd name="T2" fmla="*/ 28 w 593"/>
              <a:gd name="T3" fmla="*/ 324 h 324"/>
              <a:gd name="T4" fmla="*/ 297 w 593"/>
              <a:gd name="T5" fmla="*/ 55 h 324"/>
              <a:gd name="T6" fmla="*/ 566 w 593"/>
              <a:gd name="T7" fmla="*/ 324 h 324"/>
              <a:gd name="T8" fmla="*/ 593 w 593"/>
              <a:gd name="T9" fmla="*/ 296 h 324"/>
              <a:gd name="T10" fmla="*/ 297 w 593"/>
              <a:gd name="T11" fmla="*/ 0 h 324"/>
              <a:gd name="T12" fmla="*/ 0 w 593"/>
              <a:gd name="T13" fmla="*/ 296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" h="324">
                <a:moveTo>
                  <a:pt x="0" y="296"/>
                </a:moveTo>
                <a:lnTo>
                  <a:pt x="28" y="324"/>
                </a:lnTo>
                <a:lnTo>
                  <a:pt x="297" y="55"/>
                </a:lnTo>
                <a:lnTo>
                  <a:pt x="566" y="324"/>
                </a:lnTo>
                <a:lnTo>
                  <a:pt x="593" y="296"/>
                </a:lnTo>
                <a:lnTo>
                  <a:pt x="297" y="0"/>
                </a:lnTo>
                <a:lnTo>
                  <a:pt x="0" y="29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52" name="Update"/>
          <p:cNvSpPr>
            <a:spLocks noChangeAspect="1" noEditPoints="1"/>
          </p:cNvSpPr>
          <p:nvPr userDrawn="1"/>
        </p:nvSpPr>
        <p:spPr bwMode="auto">
          <a:xfrm>
            <a:off x="10253439" y="1164685"/>
            <a:ext cx="117475" cy="125412"/>
          </a:xfrm>
          <a:custGeom>
            <a:avLst/>
            <a:gdLst>
              <a:gd name="T0" fmla="*/ 440 w 481"/>
              <a:gd name="T1" fmla="*/ 0 h 512"/>
              <a:gd name="T2" fmla="*/ 427 w 481"/>
              <a:gd name="T3" fmla="*/ 13 h 512"/>
              <a:gd name="T4" fmla="*/ 427 w 481"/>
              <a:gd name="T5" fmla="*/ 103 h 512"/>
              <a:gd name="T6" fmla="*/ 419 w 481"/>
              <a:gd name="T7" fmla="*/ 93 h 512"/>
              <a:gd name="T8" fmla="*/ 419 w 481"/>
              <a:gd name="T9" fmla="*/ 93 h 512"/>
              <a:gd name="T10" fmla="*/ 241 w 481"/>
              <a:gd name="T11" fmla="*/ 13 h 512"/>
              <a:gd name="T12" fmla="*/ 1 w 481"/>
              <a:gd name="T13" fmla="*/ 253 h 512"/>
              <a:gd name="T14" fmla="*/ 27 w 481"/>
              <a:gd name="T15" fmla="*/ 253 h 512"/>
              <a:gd name="T16" fmla="*/ 241 w 481"/>
              <a:gd name="T17" fmla="*/ 40 h 512"/>
              <a:gd name="T18" fmla="*/ 399 w 481"/>
              <a:gd name="T19" fmla="*/ 111 h 512"/>
              <a:gd name="T20" fmla="*/ 407 w 481"/>
              <a:gd name="T21" fmla="*/ 120 h 512"/>
              <a:gd name="T22" fmla="*/ 321 w 481"/>
              <a:gd name="T23" fmla="*/ 120 h 512"/>
              <a:gd name="T24" fmla="*/ 321 w 481"/>
              <a:gd name="T25" fmla="*/ 147 h 512"/>
              <a:gd name="T26" fmla="*/ 454 w 481"/>
              <a:gd name="T27" fmla="*/ 147 h 512"/>
              <a:gd name="T28" fmla="*/ 454 w 481"/>
              <a:gd name="T29" fmla="*/ 13 h 512"/>
              <a:gd name="T30" fmla="*/ 440 w 481"/>
              <a:gd name="T31" fmla="*/ 0 h 512"/>
              <a:gd name="T32" fmla="*/ 467 w 481"/>
              <a:gd name="T33" fmla="*/ 240 h 512"/>
              <a:gd name="T34" fmla="*/ 454 w 481"/>
              <a:gd name="T35" fmla="*/ 253 h 512"/>
              <a:gd name="T36" fmla="*/ 241 w 481"/>
              <a:gd name="T37" fmla="*/ 467 h 512"/>
              <a:gd name="T38" fmla="*/ 82 w 481"/>
              <a:gd name="T39" fmla="*/ 396 h 512"/>
              <a:gd name="T40" fmla="*/ 74 w 481"/>
              <a:gd name="T41" fmla="*/ 387 h 512"/>
              <a:gd name="T42" fmla="*/ 161 w 481"/>
              <a:gd name="T43" fmla="*/ 387 h 512"/>
              <a:gd name="T44" fmla="*/ 161 w 481"/>
              <a:gd name="T45" fmla="*/ 360 h 512"/>
              <a:gd name="T46" fmla="*/ 27 w 481"/>
              <a:gd name="T47" fmla="*/ 360 h 512"/>
              <a:gd name="T48" fmla="*/ 27 w 481"/>
              <a:gd name="T49" fmla="*/ 493 h 512"/>
              <a:gd name="T50" fmla="*/ 54 w 481"/>
              <a:gd name="T51" fmla="*/ 493 h 512"/>
              <a:gd name="T52" fmla="*/ 54 w 481"/>
              <a:gd name="T53" fmla="*/ 404 h 512"/>
              <a:gd name="T54" fmla="*/ 62 w 481"/>
              <a:gd name="T55" fmla="*/ 414 h 512"/>
              <a:gd name="T56" fmla="*/ 62 w 481"/>
              <a:gd name="T57" fmla="*/ 414 h 512"/>
              <a:gd name="T58" fmla="*/ 241 w 481"/>
              <a:gd name="T59" fmla="*/ 493 h 512"/>
              <a:gd name="T60" fmla="*/ 481 w 481"/>
              <a:gd name="T61" fmla="*/ 253 h 512"/>
              <a:gd name="T62" fmla="*/ 467 w 481"/>
              <a:gd name="T63" fmla="*/ 24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1" h="512">
                <a:moveTo>
                  <a:pt x="440" y="0"/>
                </a:moveTo>
                <a:cubicBezTo>
                  <a:pt x="433" y="0"/>
                  <a:pt x="427" y="6"/>
                  <a:pt x="427" y="13"/>
                </a:cubicBezTo>
                <a:lnTo>
                  <a:pt x="427" y="103"/>
                </a:lnTo>
                <a:cubicBezTo>
                  <a:pt x="424" y="99"/>
                  <a:pt x="422" y="96"/>
                  <a:pt x="419" y="93"/>
                </a:cubicBezTo>
                <a:lnTo>
                  <a:pt x="419" y="93"/>
                </a:lnTo>
                <a:cubicBezTo>
                  <a:pt x="375" y="44"/>
                  <a:pt x="311" y="13"/>
                  <a:pt x="241" y="13"/>
                </a:cubicBezTo>
                <a:cubicBezTo>
                  <a:pt x="108" y="13"/>
                  <a:pt x="1" y="121"/>
                  <a:pt x="1" y="253"/>
                </a:cubicBezTo>
                <a:cubicBezTo>
                  <a:pt x="0" y="272"/>
                  <a:pt x="27" y="272"/>
                  <a:pt x="27" y="253"/>
                </a:cubicBezTo>
                <a:cubicBezTo>
                  <a:pt x="27" y="136"/>
                  <a:pt x="123" y="40"/>
                  <a:pt x="241" y="40"/>
                </a:cubicBezTo>
                <a:cubicBezTo>
                  <a:pt x="304" y="40"/>
                  <a:pt x="360" y="67"/>
                  <a:pt x="399" y="111"/>
                </a:cubicBezTo>
                <a:cubicBezTo>
                  <a:pt x="402" y="114"/>
                  <a:pt x="404" y="117"/>
                  <a:pt x="407" y="120"/>
                </a:cubicBezTo>
                <a:lnTo>
                  <a:pt x="321" y="120"/>
                </a:lnTo>
                <a:cubicBezTo>
                  <a:pt x="303" y="120"/>
                  <a:pt x="303" y="147"/>
                  <a:pt x="321" y="147"/>
                </a:cubicBezTo>
                <a:lnTo>
                  <a:pt x="454" y="147"/>
                </a:lnTo>
                <a:lnTo>
                  <a:pt x="454" y="13"/>
                </a:lnTo>
                <a:cubicBezTo>
                  <a:pt x="454" y="6"/>
                  <a:pt x="448" y="0"/>
                  <a:pt x="440" y="0"/>
                </a:cubicBezTo>
                <a:close/>
                <a:moveTo>
                  <a:pt x="467" y="240"/>
                </a:moveTo>
                <a:cubicBezTo>
                  <a:pt x="460" y="240"/>
                  <a:pt x="454" y="246"/>
                  <a:pt x="454" y="253"/>
                </a:cubicBezTo>
                <a:cubicBezTo>
                  <a:pt x="454" y="371"/>
                  <a:pt x="359" y="467"/>
                  <a:pt x="241" y="467"/>
                </a:cubicBezTo>
                <a:cubicBezTo>
                  <a:pt x="178" y="467"/>
                  <a:pt x="121" y="440"/>
                  <a:pt x="82" y="396"/>
                </a:cubicBezTo>
                <a:cubicBezTo>
                  <a:pt x="79" y="393"/>
                  <a:pt x="77" y="390"/>
                  <a:pt x="74" y="387"/>
                </a:cubicBezTo>
                <a:lnTo>
                  <a:pt x="161" y="387"/>
                </a:lnTo>
                <a:cubicBezTo>
                  <a:pt x="179" y="387"/>
                  <a:pt x="179" y="360"/>
                  <a:pt x="161" y="360"/>
                </a:cubicBezTo>
                <a:lnTo>
                  <a:pt x="27" y="360"/>
                </a:lnTo>
                <a:lnTo>
                  <a:pt x="27" y="493"/>
                </a:lnTo>
                <a:cubicBezTo>
                  <a:pt x="27" y="512"/>
                  <a:pt x="54" y="512"/>
                  <a:pt x="54" y="493"/>
                </a:cubicBezTo>
                <a:lnTo>
                  <a:pt x="54" y="404"/>
                </a:lnTo>
                <a:cubicBezTo>
                  <a:pt x="57" y="407"/>
                  <a:pt x="59" y="411"/>
                  <a:pt x="62" y="414"/>
                </a:cubicBezTo>
                <a:lnTo>
                  <a:pt x="62" y="414"/>
                </a:lnTo>
                <a:cubicBezTo>
                  <a:pt x="106" y="463"/>
                  <a:pt x="170" y="493"/>
                  <a:pt x="241" y="493"/>
                </a:cubicBezTo>
                <a:cubicBezTo>
                  <a:pt x="373" y="493"/>
                  <a:pt x="481" y="386"/>
                  <a:pt x="481" y="253"/>
                </a:cubicBezTo>
                <a:cubicBezTo>
                  <a:pt x="481" y="246"/>
                  <a:pt x="475" y="240"/>
                  <a:pt x="467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53" name="Address Book"/>
          <p:cNvSpPr>
            <a:spLocks noChangeAspect="1" noEditPoints="1"/>
          </p:cNvSpPr>
          <p:nvPr userDrawn="1"/>
        </p:nvSpPr>
        <p:spPr bwMode="auto">
          <a:xfrm>
            <a:off x="7680548" y="1434502"/>
            <a:ext cx="141288" cy="161925"/>
          </a:xfrm>
          <a:custGeom>
            <a:avLst/>
            <a:gdLst>
              <a:gd name="T0" fmla="*/ 19 w 574"/>
              <a:gd name="T1" fmla="*/ 12 h 667"/>
              <a:gd name="T2" fmla="*/ 0 w 574"/>
              <a:gd name="T3" fmla="*/ 627 h 667"/>
              <a:gd name="T4" fmla="*/ 467 w 574"/>
              <a:gd name="T5" fmla="*/ 667 h 667"/>
              <a:gd name="T6" fmla="*/ 507 w 574"/>
              <a:gd name="T7" fmla="*/ 613 h 667"/>
              <a:gd name="T8" fmla="*/ 574 w 574"/>
              <a:gd name="T9" fmla="*/ 573 h 667"/>
              <a:gd name="T10" fmla="*/ 563 w 574"/>
              <a:gd name="T11" fmla="*/ 480 h 667"/>
              <a:gd name="T12" fmla="*/ 574 w 574"/>
              <a:gd name="T13" fmla="*/ 387 h 667"/>
              <a:gd name="T14" fmla="*/ 574 w 574"/>
              <a:gd name="T15" fmla="*/ 333 h 667"/>
              <a:gd name="T16" fmla="*/ 563 w 574"/>
              <a:gd name="T17" fmla="*/ 240 h 667"/>
              <a:gd name="T18" fmla="*/ 574 w 574"/>
              <a:gd name="T19" fmla="*/ 147 h 667"/>
              <a:gd name="T20" fmla="*/ 547 w 574"/>
              <a:gd name="T21" fmla="*/ 40 h 667"/>
              <a:gd name="T22" fmla="*/ 56 w 574"/>
              <a:gd name="T23" fmla="*/ 0 h 667"/>
              <a:gd name="T24" fmla="*/ 507 w 574"/>
              <a:gd name="T25" fmla="*/ 27 h 667"/>
              <a:gd name="T26" fmla="*/ 520 w 574"/>
              <a:gd name="T27" fmla="*/ 107 h 667"/>
              <a:gd name="T28" fmla="*/ 467 w 574"/>
              <a:gd name="T29" fmla="*/ 80 h 667"/>
              <a:gd name="T30" fmla="*/ 37 w 574"/>
              <a:gd name="T31" fmla="*/ 72 h 667"/>
              <a:gd name="T32" fmla="*/ 36 w 574"/>
              <a:gd name="T33" fmla="*/ 33 h 667"/>
              <a:gd name="T34" fmla="*/ 27 w 574"/>
              <a:gd name="T35" fmla="*/ 96 h 667"/>
              <a:gd name="T36" fmla="*/ 467 w 574"/>
              <a:gd name="T37" fmla="*/ 107 h 667"/>
              <a:gd name="T38" fmla="*/ 480 w 574"/>
              <a:gd name="T39" fmla="*/ 627 h 667"/>
              <a:gd name="T40" fmla="*/ 40 w 574"/>
              <a:gd name="T41" fmla="*/ 640 h 667"/>
              <a:gd name="T42" fmla="*/ 27 w 574"/>
              <a:gd name="T43" fmla="*/ 96 h 667"/>
              <a:gd name="T44" fmla="*/ 534 w 574"/>
              <a:gd name="T45" fmla="*/ 133 h 667"/>
              <a:gd name="T46" fmla="*/ 547 w 574"/>
              <a:gd name="T47" fmla="*/ 213 h 667"/>
              <a:gd name="T48" fmla="*/ 507 w 574"/>
              <a:gd name="T49" fmla="*/ 227 h 667"/>
              <a:gd name="T50" fmla="*/ 254 w 574"/>
              <a:gd name="T51" fmla="*/ 253 h 667"/>
              <a:gd name="T52" fmla="*/ 254 w 574"/>
              <a:gd name="T53" fmla="*/ 492 h 667"/>
              <a:gd name="T54" fmla="*/ 329 w 574"/>
              <a:gd name="T55" fmla="*/ 472 h 667"/>
              <a:gd name="T56" fmla="*/ 319 w 574"/>
              <a:gd name="T57" fmla="*/ 458 h 667"/>
              <a:gd name="T58" fmla="*/ 155 w 574"/>
              <a:gd name="T59" fmla="*/ 372 h 667"/>
              <a:gd name="T60" fmla="*/ 352 w 574"/>
              <a:gd name="T61" fmla="*/ 372 h 667"/>
              <a:gd name="T62" fmla="*/ 304 w 574"/>
              <a:gd name="T63" fmla="*/ 392 h 667"/>
              <a:gd name="T64" fmla="*/ 301 w 574"/>
              <a:gd name="T65" fmla="*/ 314 h 667"/>
              <a:gd name="T66" fmla="*/ 282 w 574"/>
              <a:gd name="T67" fmla="*/ 317 h 667"/>
              <a:gd name="T68" fmla="*/ 282 w 574"/>
              <a:gd name="T69" fmla="*/ 327 h 667"/>
              <a:gd name="T70" fmla="*/ 204 w 574"/>
              <a:gd name="T71" fmla="*/ 341 h 667"/>
              <a:gd name="T72" fmla="*/ 204 w 574"/>
              <a:gd name="T73" fmla="*/ 407 h 667"/>
              <a:gd name="T74" fmla="*/ 289 w 574"/>
              <a:gd name="T75" fmla="*/ 416 h 667"/>
              <a:gd name="T76" fmla="*/ 325 w 574"/>
              <a:gd name="T77" fmla="*/ 437 h 667"/>
              <a:gd name="T78" fmla="*/ 254 w 574"/>
              <a:gd name="T79" fmla="*/ 253 h 667"/>
              <a:gd name="T80" fmla="*/ 534 w 574"/>
              <a:gd name="T81" fmla="*/ 253 h 667"/>
              <a:gd name="T82" fmla="*/ 547 w 574"/>
              <a:gd name="T83" fmla="*/ 333 h 667"/>
              <a:gd name="T84" fmla="*/ 507 w 574"/>
              <a:gd name="T85" fmla="*/ 347 h 667"/>
              <a:gd name="T86" fmla="*/ 252 w 574"/>
              <a:gd name="T87" fmla="*/ 331 h 667"/>
              <a:gd name="T88" fmla="*/ 282 w 574"/>
              <a:gd name="T89" fmla="*/ 374 h 667"/>
              <a:gd name="T90" fmla="*/ 252 w 574"/>
              <a:gd name="T91" fmla="*/ 417 h 667"/>
              <a:gd name="T92" fmla="*/ 222 w 574"/>
              <a:gd name="T93" fmla="*/ 374 h 667"/>
              <a:gd name="T94" fmla="*/ 252 w 574"/>
              <a:gd name="T95" fmla="*/ 331 h 667"/>
              <a:gd name="T96" fmla="*/ 534 w 574"/>
              <a:gd name="T97" fmla="*/ 373 h 667"/>
              <a:gd name="T98" fmla="*/ 547 w 574"/>
              <a:gd name="T99" fmla="*/ 453 h 667"/>
              <a:gd name="T100" fmla="*/ 507 w 574"/>
              <a:gd name="T101" fmla="*/ 467 h 667"/>
              <a:gd name="T102" fmla="*/ 507 w 574"/>
              <a:gd name="T103" fmla="*/ 493 h 667"/>
              <a:gd name="T104" fmla="*/ 547 w 574"/>
              <a:gd name="T105" fmla="*/ 507 h 667"/>
              <a:gd name="T106" fmla="*/ 534 w 574"/>
              <a:gd name="T107" fmla="*/ 587 h 667"/>
              <a:gd name="T108" fmla="*/ 507 w 574"/>
              <a:gd name="T109" fmla="*/ 49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74" h="667">
                <a:moveTo>
                  <a:pt x="56" y="0"/>
                </a:moveTo>
                <a:cubicBezTo>
                  <a:pt x="44" y="0"/>
                  <a:pt x="30" y="3"/>
                  <a:pt x="19" y="12"/>
                </a:cubicBezTo>
                <a:cubicBezTo>
                  <a:pt x="8" y="20"/>
                  <a:pt x="0" y="35"/>
                  <a:pt x="0" y="53"/>
                </a:cubicBezTo>
                <a:lnTo>
                  <a:pt x="0" y="627"/>
                </a:lnTo>
                <a:cubicBezTo>
                  <a:pt x="0" y="648"/>
                  <a:pt x="18" y="667"/>
                  <a:pt x="40" y="667"/>
                </a:cubicBezTo>
                <a:lnTo>
                  <a:pt x="467" y="667"/>
                </a:lnTo>
                <a:cubicBezTo>
                  <a:pt x="489" y="667"/>
                  <a:pt x="507" y="648"/>
                  <a:pt x="507" y="627"/>
                </a:cubicBezTo>
                <a:lnTo>
                  <a:pt x="507" y="613"/>
                </a:lnTo>
                <a:lnTo>
                  <a:pt x="534" y="613"/>
                </a:lnTo>
                <a:cubicBezTo>
                  <a:pt x="555" y="613"/>
                  <a:pt x="574" y="595"/>
                  <a:pt x="574" y="573"/>
                </a:cubicBezTo>
                <a:lnTo>
                  <a:pt x="574" y="507"/>
                </a:lnTo>
                <a:cubicBezTo>
                  <a:pt x="574" y="496"/>
                  <a:pt x="569" y="487"/>
                  <a:pt x="563" y="480"/>
                </a:cubicBezTo>
                <a:cubicBezTo>
                  <a:pt x="569" y="473"/>
                  <a:pt x="574" y="463"/>
                  <a:pt x="574" y="453"/>
                </a:cubicBezTo>
                <a:lnTo>
                  <a:pt x="574" y="387"/>
                </a:lnTo>
                <a:cubicBezTo>
                  <a:pt x="574" y="376"/>
                  <a:pt x="569" y="367"/>
                  <a:pt x="563" y="360"/>
                </a:cubicBezTo>
                <a:cubicBezTo>
                  <a:pt x="569" y="353"/>
                  <a:pt x="574" y="343"/>
                  <a:pt x="574" y="333"/>
                </a:cubicBezTo>
                <a:lnTo>
                  <a:pt x="574" y="267"/>
                </a:lnTo>
                <a:cubicBezTo>
                  <a:pt x="574" y="256"/>
                  <a:pt x="569" y="247"/>
                  <a:pt x="563" y="240"/>
                </a:cubicBezTo>
                <a:cubicBezTo>
                  <a:pt x="569" y="233"/>
                  <a:pt x="574" y="223"/>
                  <a:pt x="574" y="213"/>
                </a:cubicBezTo>
                <a:lnTo>
                  <a:pt x="574" y="147"/>
                </a:lnTo>
                <a:cubicBezTo>
                  <a:pt x="574" y="129"/>
                  <a:pt x="562" y="115"/>
                  <a:pt x="547" y="109"/>
                </a:cubicBezTo>
                <a:lnTo>
                  <a:pt x="547" y="40"/>
                </a:lnTo>
                <a:cubicBezTo>
                  <a:pt x="547" y="18"/>
                  <a:pt x="529" y="0"/>
                  <a:pt x="507" y="0"/>
                </a:cubicBezTo>
                <a:lnTo>
                  <a:pt x="56" y="0"/>
                </a:lnTo>
                <a:close/>
                <a:moveTo>
                  <a:pt x="56" y="27"/>
                </a:moveTo>
                <a:lnTo>
                  <a:pt x="507" y="27"/>
                </a:lnTo>
                <a:cubicBezTo>
                  <a:pt x="514" y="27"/>
                  <a:pt x="520" y="32"/>
                  <a:pt x="520" y="40"/>
                </a:cubicBezTo>
                <a:lnTo>
                  <a:pt x="520" y="107"/>
                </a:lnTo>
                <a:lnTo>
                  <a:pt x="504" y="107"/>
                </a:lnTo>
                <a:cubicBezTo>
                  <a:pt x="499" y="91"/>
                  <a:pt x="484" y="80"/>
                  <a:pt x="467" y="80"/>
                </a:cubicBezTo>
                <a:lnTo>
                  <a:pt x="67" y="80"/>
                </a:lnTo>
                <a:cubicBezTo>
                  <a:pt x="54" y="80"/>
                  <a:pt x="43" y="77"/>
                  <a:pt x="37" y="72"/>
                </a:cubicBezTo>
                <a:cubicBezTo>
                  <a:pt x="30" y="67"/>
                  <a:pt x="27" y="62"/>
                  <a:pt x="27" y="53"/>
                </a:cubicBezTo>
                <a:cubicBezTo>
                  <a:pt x="27" y="42"/>
                  <a:pt x="30" y="37"/>
                  <a:pt x="36" y="33"/>
                </a:cubicBezTo>
                <a:cubicBezTo>
                  <a:pt x="41" y="29"/>
                  <a:pt x="49" y="27"/>
                  <a:pt x="56" y="27"/>
                </a:cubicBezTo>
                <a:close/>
                <a:moveTo>
                  <a:pt x="27" y="96"/>
                </a:moveTo>
                <a:cubicBezTo>
                  <a:pt x="38" y="103"/>
                  <a:pt x="52" y="107"/>
                  <a:pt x="67" y="107"/>
                </a:cubicBezTo>
                <a:lnTo>
                  <a:pt x="467" y="107"/>
                </a:lnTo>
                <a:cubicBezTo>
                  <a:pt x="474" y="107"/>
                  <a:pt x="480" y="112"/>
                  <a:pt x="480" y="120"/>
                </a:cubicBezTo>
                <a:lnTo>
                  <a:pt x="480" y="627"/>
                </a:lnTo>
                <a:cubicBezTo>
                  <a:pt x="480" y="634"/>
                  <a:pt x="474" y="640"/>
                  <a:pt x="467" y="640"/>
                </a:cubicBezTo>
                <a:lnTo>
                  <a:pt x="40" y="640"/>
                </a:lnTo>
                <a:cubicBezTo>
                  <a:pt x="33" y="640"/>
                  <a:pt x="27" y="634"/>
                  <a:pt x="27" y="627"/>
                </a:cubicBezTo>
                <a:lnTo>
                  <a:pt x="27" y="96"/>
                </a:lnTo>
                <a:close/>
                <a:moveTo>
                  <a:pt x="507" y="133"/>
                </a:moveTo>
                <a:lnTo>
                  <a:pt x="534" y="133"/>
                </a:lnTo>
                <a:cubicBezTo>
                  <a:pt x="541" y="133"/>
                  <a:pt x="547" y="139"/>
                  <a:pt x="547" y="147"/>
                </a:cubicBezTo>
                <a:lnTo>
                  <a:pt x="547" y="213"/>
                </a:lnTo>
                <a:cubicBezTo>
                  <a:pt x="547" y="221"/>
                  <a:pt x="541" y="227"/>
                  <a:pt x="534" y="227"/>
                </a:cubicBezTo>
                <a:lnTo>
                  <a:pt x="507" y="227"/>
                </a:lnTo>
                <a:lnTo>
                  <a:pt x="507" y="133"/>
                </a:lnTo>
                <a:close/>
                <a:moveTo>
                  <a:pt x="254" y="253"/>
                </a:moveTo>
                <a:cubicBezTo>
                  <a:pt x="183" y="253"/>
                  <a:pt x="134" y="302"/>
                  <a:pt x="134" y="372"/>
                </a:cubicBezTo>
                <a:cubicBezTo>
                  <a:pt x="134" y="443"/>
                  <a:pt x="183" y="492"/>
                  <a:pt x="254" y="492"/>
                </a:cubicBezTo>
                <a:cubicBezTo>
                  <a:pt x="285" y="492"/>
                  <a:pt x="307" y="486"/>
                  <a:pt x="327" y="476"/>
                </a:cubicBezTo>
                <a:cubicBezTo>
                  <a:pt x="329" y="475"/>
                  <a:pt x="329" y="473"/>
                  <a:pt x="329" y="472"/>
                </a:cubicBezTo>
                <a:lnTo>
                  <a:pt x="324" y="459"/>
                </a:lnTo>
                <a:cubicBezTo>
                  <a:pt x="323" y="458"/>
                  <a:pt x="321" y="457"/>
                  <a:pt x="319" y="458"/>
                </a:cubicBezTo>
                <a:cubicBezTo>
                  <a:pt x="302" y="467"/>
                  <a:pt x="283" y="472"/>
                  <a:pt x="254" y="472"/>
                </a:cubicBezTo>
                <a:cubicBezTo>
                  <a:pt x="194" y="472"/>
                  <a:pt x="155" y="432"/>
                  <a:pt x="155" y="372"/>
                </a:cubicBezTo>
                <a:cubicBezTo>
                  <a:pt x="155" y="313"/>
                  <a:pt x="194" y="273"/>
                  <a:pt x="254" y="273"/>
                </a:cubicBezTo>
                <a:cubicBezTo>
                  <a:pt x="314" y="273"/>
                  <a:pt x="352" y="314"/>
                  <a:pt x="352" y="372"/>
                </a:cubicBezTo>
                <a:cubicBezTo>
                  <a:pt x="352" y="407"/>
                  <a:pt x="339" y="417"/>
                  <a:pt x="325" y="417"/>
                </a:cubicBezTo>
                <a:cubicBezTo>
                  <a:pt x="314" y="417"/>
                  <a:pt x="304" y="410"/>
                  <a:pt x="304" y="392"/>
                </a:cubicBezTo>
                <a:lnTo>
                  <a:pt x="304" y="317"/>
                </a:lnTo>
                <a:cubicBezTo>
                  <a:pt x="304" y="315"/>
                  <a:pt x="303" y="314"/>
                  <a:pt x="301" y="314"/>
                </a:cubicBezTo>
                <a:lnTo>
                  <a:pt x="285" y="314"/>
                </a:lnTo>
                <a:cubicBezTo>
                  <a:pt x="283" y="314"/>
                  <a:pt x="282" y="315"/>
                  <a:pt x="282" y="317"/>
                </a:cubicBezTo>
                <a:lnTo>
                  <a:pt x="282" y="327"/>
                </a:lnTo>
                <a:lnTo>
                  <a:pt x="282" y="327"/>
                </a:lnTo>
                <a:cubicBezTo>
                  <a:pt x="276" y="319"/>
                  <a:pt x="265" y="311"/>
                  <a:pt x="247" y="311"/>
                </a:cubicBezTo>
                <a:cubicBezTo>
                  <a:pt x="226" y="311"/>
                  <a:pt x="211" y="321"/>
                  <a:pt x="204" y="341"/>
                </a:cubicBezTo>
                <a:cubicBezTo>
                  <a:pt x="202" y="349"/>
                  <a:pt x="200" y="358"/>
                  <a:pt x="200" y="374"/>
                </a:cubicBezTo>
                <a:cubicBezTo>
                  <a:pt x="200" y="390"/>
                  <a:pt x="202" y="399"/>
                  <a:pt x="204" y="407"/>
                </a:cubicBezTo>
                <a:cubicBezTo>
                  <a:pt x="211" y="427"/>
                  <a:pt x="226" y="437"/>
                  <a:pt x="248" y="437"/>
                </a:cubicBezTo>
                <a:cubicBezTo>
                  <a:pt x="268" y="437"/>
                  <a:pt x="282" y="429"/>
                  <a:pt x="289" y="416"/>
                </a:cubicBezTo>
                <a:lnTo>
                  <a:pt x="289" y="416"/>
                </a:lnTo>
                <a:cubicBezTo>
                  <a:pt x="295" y="429"/>
                  <a:pt x="308" y="437"/>
                  <a:pt x="325" y="437"/>
                </a:cubicBezTo>
                <a:cubicBezTo>
                  <a:pt x="352" y="437"/>
                  <a:pt x="374" y="418"/>
                  <a:pt x="374" y="372"/>
                </a:cubicBezTo>
                <a:cubicBezTo>
                  <a:pt x="374" y="302"/>
                  <a:pt x="324" y="253"/>
                  <a:pt x="254" y="253"/>
                </a:cubicBezTo>
                <a:close/>
                <a:moveTo>
                  <a:pt x="507" y="253"/>
                </a:moveTo>
                <a:lnTo>
                  <a:pt x="534" y="253"/>
                </a:lnTo>
                <a:cubicBezTo>
                  <a:pt x="541" y="253"/>
                  <a:pt x="547" y="259"/>
                  <a:pt x="547" y="267"/>
                </a:cubicBezTo>
                <a:lnTo>
                  <a:pt x="547" y="333"/>
                </a:lnTo>
                <a:cubicBezTo>
                  <a:pt x="547" y="341"/>
                  <a:pt x="541" y="347"/>
                  <a:pt x="534" y="347"/>
                </a:cubicBezTo>
                <a:lnTo>
                  <a:pt x="507" y="347"/>
                </a:lnTo>
                <a:lnTo>
                  <a:pt x="507" y="253"/>
                </a:lnTo>
                <a:close/>
                <a:moveTo>
                  <a:pt x="252" y="331"/>
                </a:moveTo>
                <a:cubicBezTo>
                  <a:pt x="266" y="331"/>
                  <a:pt x="275" y="337"/>
                  <a:pt x="280" y="350"/>
                </a:cubicBezTo>
                <a:cubicBezTo>
                  <a:pt x="282" y="355"/>
                  <a:pt x="282" y="362"/>
                  <a:pt x="282" y="374"/>
                </a:cubicBezTo>
                <a:cubicBezTo>
                  <a:pt x="282" y="386"/>
                  <a:pt x="282" y="392"/>
                  <a:pt x="280" y="398"/>
                </a:cubicBezTo>
                <a:cubicBezTo>
                  <a:pt x="275" y="411"/>
                  <a:pt x="266" y="417"/>
                  <a:pt x="252" y="417"/>
                </a:cubicBezTo>
                <a:cubicBezTo>
                  <a:pt x="238" y="417"/>
                  <a:pt x="229" y="411"/>
                  <a:pt x="225" y="398"/>
                </a:cubicBezTo>
                <a:cubicBezTo>
                  <a:pt x="223" y="392"/>
                  <a:pt x="222" y="386"/>
                  <a:pt x="222" y="374"/>
                </a:cubicBezTo>
                <a:cubicBezTo>
                  <a:pt x="222" y="362"/>
                  <a:pt x="223" y="355"/>
                  <a:pt x="225" y="350"/>
                </a:cubicBezTo>
                <a:cubicBezTo>
                  <a:pt x="229" y="337"/>
                  <a:pt x="238" y="331"/>
                  <a:pt x="252" y="331"/>
                </a:cubicBezTo>
                <a:close/>
                <a:moveTo>
                  <a:pt x="507" y="373"/>
                </a:moveTo>
                <a:lnTo>
                  <a:pt x="534" y="373"/>
                </a:lnTo>
                <a:cubicBezTo>
                  <a:pt x="541" y="373"/>
                  <a:pt x="547" y="379"/>
                  <a:pt x="547" y="387"/>
                </a:cubicBezTo>
                <a:lnTo>
                  <a:pt x="547" y="453"/>
                </a:lnTo>
                <a:cubicBezTo>
                  <a:pt x="547" y="461"/>
                  <a:pt x="541" y="467"/>
                  <a:pt x="534" y="467"/>
                </a:cubicBezTo>
                <a:lnTo>
                  <a:pt x="507" y="467"/>
                </a:lnTo>
                <a:lnTo>
                  <a:pt x="507" y="373"/>
                </a:lnTo>
                <a:close/>
                <a:moveTo>
                  <a:pt x="507" y="493"/>
                </a:moveTo>
                <a:lnTo>
                  <a:pt x="534" y="493"/>
                </a:lnTo>
                <a:cubicBezTo>
                  <a:pt x="541" y="493"/>
                  <a:pt x="547" y="499"/>
                  <a:pt x="547" y="507"/>
                </a:cubicBezTo>
                <a:lnTo>
                  <a:pt x="547" y="573"/>
                </a:lnTo>
                <a:cubicBezTo>
                  <a:pt x="547" y="581"/>
                  <a:pt x="541" y="587"/>
                  <a:pt x="534" y="587"/>
                </a:cubicBezTo>
                <a:lnTo>
                  <a:pt x="507" y="587"/>
                </a:lnTo>
                <a:lnTo>
                  <a:pt x="507" y="4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54" name="Chat"/>
          <p:cNvSpPr>
            <a:spLocks noChangeAspect="1" noEditPoints="1"/>
          </p:cNvSpPr>
          <p:nvPr userDrawn="1"/>
        </p:nvSpPr>
        <p:spPr bwMode="auto">
          <a:xfrm>
            <a:off x="7919676" y="1436883"/>
            <a:ext cx="161925" cy="157163"/>
          </a:xfrm>
          <a:custGeom>
            <a:avLst/>
            <a:gdLst>
              <a:gd name="T0" fmla="*/ 36 w 665"/>
              <a:gd name="T1" fmla="*/ 427 h 642"/>
              <a:gd name="T2" fmla="*/ 3 w 665"/>
              <a:gd name="T3" fmla="*/ 477 h 642"/>
              <a:gd name="T4" fmla="*/ 178 w 665"/>
              <a:gd name="T5" fmla="*/ 454 h 642"/>
              <a:gd name="T6" fmla="*/ 657 w 665"/>
              <a:gd name="T7" fmla="*/ 626 h 642"/>
              <a:gd name="T8" fmla="*/ 652 w 665"/>
              <a:gd name="T9" fmla="*/ 592 h 642"/>
              <a:gd name="T10" fmla="*/ 494 w 665"/>
              <a:gd name="T11" fmla="*/ 158 h 642"/>
              <a:gd name="T12" fmla="*/ 252 w 665"/>
              <a:gd name="T13" fmla="*/ 424 h 642"/>
              <a:gd name="T14" fmla="*/ 104 w 665"/>
              <a:gd name="T15" fmla="*/ 451 h 642"/>
              <a:gd name="T16" fmla="*/ 100 w 665"/>
              <a:gd name="T17" fmla="*/ 381 h 642"/>
              <a:gd name="T18" fmla="*/ 253 w 665"/>
              <a:gd name="T19" fmla="*/ 26 h 642"/>
              <a:gd name="T20" fmla="*/ 520 w 665"/>
              <a:gd name="T21" fmla="*/ 213 h 642"/>
              <a:gd name="T22" fmla="*/ 587 w 665"/>
              <a:gd name="T23" fmla="*/ 280 h 642"/>
              <a:gd name="T24" fmla="*/ 627 w 665"/>
              <a:gd name="T25" fmla="*/ 320 h 642"/>
              <a:gd name="T26" fmla="*/ 627 w 665"/>
              <a:gd name="T27" fmla="*/ 400 h 642"/>
              <a:gd name="T28" fmla="*/ 566 w 665"/>
              <a:gd name="T29" fmla="*/ 528 h 642"/>
              <a:gd name="T30" fmla="*/ 587 w 665"/>
              <a:gd name="T31" fmla="*/ 603 h 642"/>
              <a:gd name="T32" fmla="*/ 480 w 665"/>
              <a:gd name="T33" fmla="*/ 546 h 642"/>
              <a:gd name="T34" fmla="*/ 413 w 665"/>
              <a:gd name="T35" fmla="*/ 570 h 642"/>
              <a:gd name="T36" fmla="*/ 387 w 665"/>
              <a:gd name="T37" fmla="*/ 560 h 642"/>
              <a:gd name="T38" fmla="*/ 312 w 665"/>
              <a:gd name="T39" fmla="*/ 549 h 642"/>
              <a:gd name="T40" fmla="*/ 267 w 665"/>
              <a:gd name="T41" fmla="*/ 520 h 642"/>
              <a:gd name="T42" fmla="*/ 253 w 665"/>
              <a:gd name="T43" fmla="*/ 480 h 642"/>
              <a:gd name="T44" fmla="*/ 206 w 665"/>
              <a:gd name="T45" fmla="*/ 451 h 642"/>
              <a:gd name="T46" fmla="*/ 280 w 665"/>
              <a:gd name="T47" fmla="*/ 453 h 642"/>
              <a:gd name="T48" fmla="*/ 360 w 665"/>
              <a:gd name="T49" fmla="*/ 453 h 642"/>
              <a:gd name="T50" fmla="*/ 400 w 665"/>
              <a:gd name="T51" fmla="*/ 413 h 642"/>
              <a:gd name="T52" fmla="*/ 453 w 665"/>
              <a:gd name="T53" fmla="*/ 362 h 642"/>
              <a:gd name="T54" fmla="*/ 487 w 665"/>
              <a:gd name="T55" fmla="*/ 308 h 642"/>
              <a:gd name="T56" fmla="*/ 547 w 665"/>
              <a:gd name="T57" fmla="*/ 240 h 642"/>
              <a:gd name="T58" fmla="*/ 520 w 665"/>
              <a:gd name="T59" fmla="*/ 266 h 642"/>
              <a:gd name="T60" fmla="*/ 520 w 665"/>
              <a:gd name="T61" fmla="*/ 266 h 642"/>
              <a:gd name="T62" fmla="*/ 573 w 665"/>
              <a:gd name="T63" fmla="*/ 320 h 642"/>
              <a:gd name="T64" fmla="*/ 520 w 665"/>
              <a:gd name="T65" fmla="*/ 373 h 642"/>
              <a:gd name="T66" fmla="*/ 587 w 665"/>
              <a:gd name="T67" fmla="*/ 360 h 642"/>
              <a:gd name="T68" fmla="*/ 480 w 665"/>
              <a:gd name="T69" fmla="*/ 386 h 642"/>
              <a:gd name="T70" fmla="*/ 480 w 665"/>
              <a:gd name="T71" fmla="*/ 386 h 642"/>
              <a:gd name="T72" fmla="*/ 573 w 665"/>
              <a:gd name="T73" fmla="*/ 400 h 642"/>
              <a:gd name="T74" fmla="*/ 440 w 665"/>
              <a:gd name="T75" fmla="*/ 453 h 642"/>
              <a:gd name="T76" fmla="*/ 507 w 665"/>
              <a:gd name="T77" fmla="*/ 440 h 642"/>
              <a:gd name="T78" fmla="*/ 600 w 665"/>
              <a:gd name="T79" fmla="*/ 426 h 642"/>
              <a:gd name="T80" fmla="*/ 600 w 665"/>
              <a:gd name="T81" fmla="*/ 426 h 642"/>
              <a:gd name="T82" fmla="*/ 333 w 665"/>
              <a:gd name="T83" fmla="*/ 480 h 642"/>
              <a:gd name="T84" fmla="*/ 400 w 665"/>
              <a:gd name="T85" fmla="*/ 493 h 642"/>
              <a:gd name="T86" fmla="*/ 467 w 665"/>
              <a:gd name="T87" fmla="*/ 480 h 642"/>
              <a:gd name="T88" fmla="*/ 560 w 665"/>
              <a:gd name="T89" fmla="*/ 466 h 642"/>
              <a:gd name="T90" fmla="*/ 560 w 665"/>
              <a:gd name="T91" fmla="*/ 466 h 642"/>
              <a:gd name="T92" fmla="*/ 373 w 665"/>
              <a:gd name="T93" fmla="*/ 520 h 642"/>
              <a:gd name="T94" fmla="*/ 440 w 665"/>
              <a:gd name="T95" fmla="*/ 533 h 642"/>
              <a:gd name="T96" fmla="*/ 507 w 665"/>
              <a:gd name="T97" fmla="*/ 520 h 642"/>
              <a:gd name="T98" fmla="*/ 560 w 665"/>
              <a:gd name="T99" fmla="*/ 546 h 642"/>
              <a:gd name="T100" fmla="*/ 560 w 665"/>
              <a:gd name="T101" fmla="*/ 546 h 642"/>
              <a:gd name="T102" fmla="*/ 612 w 665"/>
              <a:gd name="T103" fmla="*/ 605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65" h="642">
                <a:moveTo>
                  <a:pt x="253" y="0"/>
                </a:moveTo>
                <a:cubicBezTo>
                  <a:pt x="115" y="0"/>
                  <a:pt x="0" y="100"/>
                  <a:pt x="0" y="225"/>
                </a:cubicBezTo>
                <a:cubicBezTo>
                  <a:pt x="0" y="286"/>
                  <a:pt x="27" y="341"/>
                  <a:pt x="71" y="381"/>
                </a:cubicBezTo>
                <a:cubicBezTo>
                  <a:pt x="65" y="400"/>
                  <a:pt x="51" y="415"/>
                  <a:pt x="36" y="427"/>
                </a:cubicBezTo>
                <a:cubicBezTo>
                  <a:pt x="28" y="434"/>
                  <a:pt x="20" y="439"/>
                  <a:pt x="14" y="445"/>
                </a:cubicBezTo>
                <a:cubicBezTo>
                  <a:pt x="11" y="448"/>
                  <a:pt x="8" y="451"/>
                  <a:pt x="5" y="454"/>
                </a:cubicBezTo>
                <a:cubicBezTo>
                  <a:pt x="2" y="458"/>
                  <a:pt x="0" y="465"/>
                  <a:pt x="2" y="471"/>
                </a:cubicBezTo>
                <a:lnTo>
                  <a:pt x="3" y="477"/>
                </a:lnTo>
                <a:lnTo>
                  <a:pt x="8" y="479"/>
                </a:lnTo>
                <a:cubicBezTo>
                  <a:pt x="22" y="487"/>
                  <a:pt x="39" y="488"/>
                  <a:pt x="56" y="487"/>
                </a:cubicBezTo>
                <a:cubicBezTo>
                  <a:pt x="74" y="486"/>
                  <a:pt x="93" y="482"/>
                  <a:pt x="112" y="477"/>
                </a:cubicBezTo>
                <a:cubicBezTo>
                  <a:pt x="137" y="469"/>
                  <a:pt x="159" y="461"/>
                  <a:pt x="178" y="454"/>
                </a:cubicBezTo>
                <a:cubicBezTo>
                  <a:pt x="214" y="538"/>
                  <a:pt x="307" y="597"/>
                  <a:pt x="413" y="597"/>
                </a:cubicBezTo>
                <a:cubicBezTo>
                  <a:pt x="432" y="597"/>
                  <a:pt x="450" y="594"/>
                  <a:pt x="466" y="592"/>
                </a:cubicBezTo>
                <a:cubicBezTo>
                  <a:pt x="485" y="600"/>
                  <a:pt x="518" y="614"/>
                  <a:pt x="554" y="624"/>
                </a:cubicBezTo>
                <a:cubicBezTo>
                  <a:pt x="591" y="634"/>
                  <a:pt x="630" y="642"/>
                  <a:pt x="657" y="626"/>
                </a:cubicBezTo>
                <a:lnTo>
                  <a:pt x="662" y="623"/>
                </a:lnTo>
                <a:lnTo>
                  <a:pt x="664" y="618"/>
                </a:lnTo>
                <a:cubicBezTo>
                  <a:pt x="665" y="611"/>
                  <a:pt x="663" y="605"/>
                  <a:pt x="660" y="601"/>
                </a:cubicBezTo>
                <a:cubicBezTo>
                  <a:pt x="658" y="597"/>
                  <a:pt x="655" y="595"/>
                  <a:pt x="652" y="592"/>
                </a:cubicBezTo>
                <a:cubicBezTo>
                  <a:pt x="646" y="586"/>
                  <a:pt x="638" y="580"/>
                  <a:pt x="630" y="573"/>
                </a:cubicBezTo>
                <a:cubicBezTo>
                  <a:pt x="615" y="561"/>
                  <a:pt x="601" y="546"/>
                  <a:pt x="595" y="528"/>
                </a:cubicBezTo>
                <a:cubicBezTo>
                  <a:pt x="638" y="487"/>
                  <a:pt x="665" y="432"/>
                  <a:pt x="665" y="372"/>
                </a:cubicBezTo>
                <a:cubicBezTo>
                  <a:pt x="665" y="273"/>
                  <a:pt x="593" y="188"/>
                  <a:pt x="494" y="158"/>
                </a:cubicBezTo>
                <a:cubicBezTo>
                  <a:pt x="462" y="66"/>
                  <a:pt x="366" y="0"/>
                  <a:pt x="253" y="0"/>
                </a:cubicBezTo>
                <a:close/>
                <a:moveTo>
                  <a:pt x="253" y="26"/>
                </a:moveTo>
                <a:cubicBezTo>
                  <a:pt x="379" y="26"/>
                  <a:pt x="479" y="116"/>
                  <a:pt x="479" y="225"/>
                </a:cubicBezTo>
                <a:cubicBezTo>
                  <a:pt x="479" y="334"/>
                  <a:pt x="378" y="424"/>
                  <a:pt x="252" y="424"/>
                </a:cubicBezTo>
                <a:cubicBezTo>
                  <a:pt x="234" y="424"/>
                  <a:pt x="216" y="422"/>
                  <a:pt x="200" y="419"/>
                </a:cubicBezTo>
                <a:lnTo>
                  <a:pt x="196" y="418"/>
                </a:lnTo>
                <a:lnTo>
                  <a:pt x="192" y="419"/>
                </a:lnTo>
                <a:cubicBezTo>
                  <a:pt x="175" y="427"/>
                  <a:pt x="140" y="441"/>
                  <a:pt x="104" y="451"/>
                </a:cubicBezTo>
                <a:cubicBezTo>
                  <a:pt x="87" y="456"/>
                  <a:pt x="69" y="459"/>
                  <a:pt x="54" y="460"/>
                </a:cubicBezTo>
                <a:cubicBezTo>
                  <a:pt x="48" y="461"/>
                  <a:pt x="45" y="459"/>
                  <a:pt x="40" y="459"/>
                </a:cubicBezTo>
                <a:cubicBezTo>
                  <a:pt x="44" y="455"/>
                  <a:pt x="48" y="452"/>
                  <a:pt x="53" y="448"/>
                </a:cubicBezTo>
                <a:cubicBezTo>
                  <a:pt x="71" y="433"/>
                  <a:pt x="93" y="413"/>
                  <a:pt x="100" y="381"/>
                </a:cubicBezTo>
                <a:lnTo>
                  <a:pt x="101" y="373"/>
                </a:lnTo>
                <a:lnTo>
                  <a:pt x="95" y="368"/>
                </a:lnTo>
                <a:cubicBezTo>
                  <a:pt x="53" y="332"/>
                  <a:pt x="27" y="281"/>
                  <a:pt x="27" y="225"/>
                </a:cubicBezTo>
                <a:cubicBezTo>
                  <a:pt x="27" y="116"/>
                  <a:pt x="128" y="26"/>
                  <a:pt x="253" y="26"/>
                </a:cubicBezTo>
                <a:close/>
                <a:moveTo>
                  <a:pt x="502" y="189"/>
                </a:moveTo>
                <a:cubicBezTo>
                  <a:pt x="504" y="190"/>
                  <a:pt x="507" y="191"/>
                  <a:pt x="509" y="192"/>
                </a:cubicBezTo>
                <a:cubicBezTo>
                  <a:pt x="508" y="194"/>
                  <a:pt x="507" y="197"/>
                  <a:pt x="507" y="200"/>
                </a:cubicBezTo>
                <a:cubicBezTo>
                  <a:pt x="507" y="207"/>
                  <a:pt x="513" y="213"/>
                  <a:pt x="520" y="213"/>
                </a:cubicBezTo>
                <a:cubicBezTo>
                  <a:pt x="526" y="213"/>
                  <a:pt x="531" y="209"/>
                  <a:pt x="533" y="203"/>
                </a:cubicBezTo>
                <a:cubicBezTo>
                  <a:pt x="562" y="220"/>
                  <a:pt x="587" y="241"/>
                  <a:pt x="605" y="267"/>
                </a:cubicBezTo>
                <a:cubicBezTo>
                  <a:pt x="603" y="267"/>
                  <a:pt x="602" y="266"/>
                  <a:pt x="600" y="266"/>
                </a:cubicBezTo>
                <a:cubicBezTo>
                  <a:pt x="593" y="266"/>
                  <a:pt x="587" y="272"/>
                  <a:pt x="587" y="280"/>
                </a:cubicBezTo>
                <a:cubicBezTo>
                  <a:pt x="587" y="287"/>
                  <a:pt x="593" y="293"/>
                  <a:pt x="600" y="293"/>
                </a:cubicBezTo>
                <a:cubicBezTo>
                  <a:pt x="607" y="293"/>
                  <a:pt x="613" y="288"/>
                  <a:pt x="613" y="281"/>
                </a:cubicBezTo>
                <a:cubicBezTo>
                  <a:pt x="619" y="291"/>
                  <a:pt x="625" y="302"/>
                  <a:pt x="629" y="313"/>
                </a:cubicBezTo>
                <a:cubicBezTo>
                  <a:pt x="627" y="315"/>
                  <a:pt x="627" y="317"/>
                  <a:pt x="627" y="320"/>
                </a:cubicBezTo>
                <a:cubicBezTo>
                  <a:pt x="627" y="325"/>
                  <a:pt x="629" y="329"/>
                  <a:pt x="634" y="332"/>
                </a:cubicBezTo>
                <a:cubicBezTo>
                  <a:pt x="637" y="345"/>
                  <a:pt x="639" y="358"/>
                  <a:pt x="639" y="372"/>
                </a:cubicBezTo>
                <a:cubicBezTo>
                  <a:pt x="639" y="377"/>
                  <a:pt x="638" y="382"/>
                  <a:pt x="638" y="387"/>
                </a:cubicBezTo>
                <a:cubicBezTo>
                  <a:pt x="631" y="388"/>
                  <a:pt x="627" y="393"/>
                  <a:pt x="627" y="400"/>
                </a:cubicBezTo>
                <a:cubicBezTo>
                  <a:pt x="627" y="405"/>
                  <a:pt x="630" y="409"/>
                  <a:pt x="634" y="412"/>
                </a:cubicBezTo>
                <a:cubicBezTo>
                  <a:pt x="625" y="452"/>
                  <a:pt x="602" y="487"/>
                  <a:pt x="570" y="515"/>
                </a:cubicBezTo>
                <a:lnTo>
                  <a:pt x="564" y="520"/>
                </a:lnTo>
                <a:lnTo>
                  <a:pt x="566" y="528"/>
                </a:lnTo>
                <a:cubicBezTo>
                  <a:pt x="573" y="555"/>
                  <a:pt x="590" y="573"/>
                  <a:pt x="605" y="588"/>
                </a:cubicBezTo>
                <a:cubicBezTo>
                  <a:pt x="604" y="587"/>
                  <a:pt x="602" y="586"/>
                  <a:pt x="600" y="586"/>
                </a:cubicBezTo>
                <a:cubicBezTo>
                  <a:pt x="593" y="586"/>
                  <a:pt x="587" y="592"/>
                  <a:pt x="587" y="600"/>
                </a:cubicBezTo>
                <a:cubicBezTo>
                  <a:pt x="587" y="601"/>
                  <a:pt x="587" y="602"/>
                  <a:pt x="587" y="603"/>
                </a:cubicBezTo>
                <a:cubicBezTo>
                  <a:pt x="579" y="602"/>
                  <a:pt x="570" y="601"/>
                  <a:pt x="561" y="598"/>
                </a:cubicBezTo>
                <a:cubicBezTo>
                  <a:pt x="532" y="590"/>
                  <a:pt x="505" y="580"/>
                  <a:pt x="486" y="572"/>
                </a:cubicBezTo>
                <a:cubicBezTo>
                  <a:pt x="490" y="569"/>
                  <a:pt x="493" y="565"/>
                  <a:pt x="493" y="560"/>
                </a:cubicBezTo>
                <a:cubicBezTo>
                  <a:pt x="493" y="552"/>
                  <a:pt x="487" y="546"/>
                  <a:pt x="480" y="546"/>
                </a:cubicBezTo>
                <a:cubicBezTo>
                  <a:pt x="473" y="546"/>
                  <a:pt x="467" y="552"/>
                  <a:pt x="467" y="560"/>
                </a:cubicBezTo>
                <a:cubicBezTo>
                  <a:pt x="467" y="561"/>
                  <a:pt x="467" y="563"/>
                  <a:pt x="468" y="565"/>
                </a:cubicBezTo>
                <a:lnTo>
                  <a:pt x="466" y="565"/>
                </a:lnTo>
                <a:cubicBezTo>
                  <a:pt x="449" y="568"/>
                  <a:pt x="431" y="570"/>
                  <a:pt x="413" y="570"/>
                </a:cubicBezTo>
                <a:cubicBezTo>
                  <a:pt x="412" y="570"/>
                  <a:pt x="410" y="570"/>
                  <a:pt x="408" y="570"/>
                </a:cubicBezTo>
                <a:cubicBezTo>
                  <a:pt x="411" y="568"/>
                  <a:pt x="413" y="564"/>
                  <a:pt x="413" y="560"/>
                </a:cubicBezTo>
                <a:cubicBezTo>
                  <a:pt x="413" y="552"/>
                  <a:pt x="407" y="546"/>
                  <a:pt x="400" y="546"/>
                </a:cubicBezTo>
                <a:cubicBezTo>
                  <a:pt x="393" y="546"/>
                  <a:pt x="387" y="552"/>
                  <a:pt x="387" y="560"/>
                </a:cubicBezTo>
                <a:cubicBezTo>
                  <a:pt x="387" y="563"/>
                  <a:pt x="388" y="567"/>
                  <a:pt x="391" y="569"/>
                </a:cubicBezTo>
                <a:cubicBezTo>
                  <a:pt x="371" y="568"/>
                  <a:pt x="351" y="564"/>
                  <a:pt x="333" y="557"/>
                </a:cubicBezTo>
                <a:cubicBezTo>
                  <a:pt x="332" y="551"/>
                  <a:pt x="326" y="546"/>
                  <a:pt x="320" y="546"/>
                </a:cubicBezTo>
                <a:cubicBezTo>
                  <a:pt x="317" y="546"/>
                  <a:pt x="314" y="547"/>
                  <a:pt x="312" y="549"/>
                </a:cubicBezTo>
                <a:cubicBezTo>
                  <a:pt x="301" y="545"/>
                  <a:pt x="291" y="539"/>
                  <a:pt x="281" y="533"/>
                </a:cubicBezTo>
                <a:cubicBezTo>
                  <a:pt x="288" y="532"/>
                  <a:pt x="293" y="527"/>
                  <a:pt x="293" y="520"/>
                </a:cubicBezTo>
                <a:cubicBezTo>
                  <a:pt x="293" y="512"/>
                  <a:pt x="287" y="506"/>
                  <a:pt x="280" y="506"/>
                </a:cubicBezTo>
                <a:cubicBezTo>
                  <a:pt x="273" y="506"/>
                  <a:pt x="267" y="512"/>
                  <a:pt x="267" y="520"/>
                </a:cubicBezTo>
                <a:cubicBezTo>
                  <a:pt x="267" y="521"/>
                  <a:pt x="267" y="522"/>
                  <a:pt x="267" y="523"/>
                </a:cubicBezTo>
                <a:cubicBezTo>
                  <a:pt x="254" y="514"/>
                  <a:pt x="242" y="502"/>
                  <a:pt x="232" y="490"/>
                </a:cubicBezTo>
                <a:cubicBezTo>
                  <a:pt x="234" y="492"/>
                  <a:pt x="237" y="493"/>
                  <a:pt x="240" y="493"/>
                </a:cubicBezTo>
                <a:cubicBezTo>
                  <a:pt x="247" y="493"/>
                  <a:pt x="253" y="487"/>
                  <a:pt x="253" y="480"/>
                </a:cubicBezTo>
                <a:cubicBezTo>
                  <a:pt x="253" y="472"/>
                  <a:pt x="247" y="466"/>
                  <a:pt x="240" y="466"/>
                </a:cubicBezTo>
                <a:cubicBezTo>
                  <a:pt x="233" y="466"/>
                  <a:pt x="227" y="472"/>
                  <a:pt x="227" y="480"/>
                </a:cubicBezTo>
                <a:cubicBezTo>
                  <a:pt x="227" y="482"/>
                  <a:pt x="227" y="484"/>
                  <a:pt x="228" y="486"/>
                </a:cubicBezTo>
                <a:cubicBezTo>
                  <a:pt x="220" y="475"/>
                  <a:pt x="212" y="464"/>
                  <a:pt x="206" y="451"/>
                </a:cubicBezTo>
                <a:cubicBezTo>
                  <a:pt x="208" y="450"/>
                  <a:pt x="210" y="449"/>
                  <a:pt x="211" y="447"/>
                </a:cubicBezTo>
                <a:cubicBezTo>
                  <a:pt x="225" y="449"/>
                  <a:pt x="238" y="450"/>
                  <a:pt x="252" y="450"/>
                </a:cubicBezTo>
                <a:cubicBezTo>
                  <a:pt x="258" y="450"/>
                  <a:pt x="265" y="450"/>
                  <a:pt x="271" y="450"/>
                </a:cubicBezTo>
                <a:cubicBezTo>
                  <a:pt x="273" y="452"/>
                  <a:pt x="277" y="453"/>
                  <a:pt x="280" y="453"/>
                </a:cubicBezTo>
                <a:cubicBezTo>
                  <a:pt x="284" y="453"/>
                  <a:pt x="288" y="451"/>
                  <a:pt x="291" y="447"/>
                </a:cubicBezTo>
                <a:cubicBezTo>
                  <a:pt x="311" y="445"/>
                  <a:pt x="330" y="440"/>
                  <a:pt x="348" y="433"/>
                </a:cubicBezTo>
                <a:cubicBezTo>
                  <a:pt x="347" y="435"/>
                  <a:pt x="347" y="438"/>
                  <a:pt x="347" y="440"/>
                </a:cubicBezTo>
                <a:cubicBezTo>
                  <a:pt x="347" y="447"/>
                  <a:pt x="353" y="453"/>
                  <a:pt x="360" y="453"/>
                </a:cubicBezTo>
                <a:cubicBezTo>
                  <a:pt x="367" y="453"/>
                  <a:pt x="373" y="447"/>
                  <a:pt x="373" y="440"/>
                </a:cubicBezTo>
                <a:cubicBezTo>
                  <a:pt x="373" y="434"/>
                  <a:pt x="369" y="429"/>
                  <a:pt x="364" y="427"/>
                </a:cubicBezTo>
                <a:cubicBezTo>
                  <a:pt x="374" y="422"/>
                  <a:pt x="384" y="417"/>
                  <a:pt x="394" y="412"/>
                </a:cubicBezTo>
                <a:cubicBezTo>
                  <a:pt x="396" y="413"/>
                  <a:pt x="398" y="413"/>
                  <a:pt x="400" y="413"/>
                </a:cubicBezTo>
                <a:cubicBezTo>
                  <a:pt x="407" y="413"/>
                  <a:pt x="413" y="407"/>
                  <a:pt x="413" y="400"/>
                </a:cubicBezTo>
                <a:cubicBezTo>
                  <a:pt x="413" y="399"/>
                  <a:pt x="413" y="399"/>
                  <a:pt x="413" y="399"/>
                </a:cubicBezTo>
                <a:cubicBezTo>
                  <a:pt x="424" y="391"/>
                  <a:pt x="434" y="382"/>
                  <a:pt x="443" y="373"/>
                </a:cubicBezTo>
                <a:cubicBezTo>
                  <a:pt x="448" y="371"/>
                  <a:pt x="452" y="367"/>
                  <a:pt x="453" y="362"/>
                </a:cubicBezTo>
                <a:cubicBezTo>
                  <a:pt x="461" y="352"/>
                  <a:pt x="469" y="342"/>
                  <a:pt x="475" y="332"/>
                </a:cubicBezTo>
                <a:cubicBezTo>
                  <a:pt x="477" y="333"/>
                  <a:pt x="478" y="333"/>
                  <a:pt x="480" y="333"/>
                </a:cubicBezTo>
                <a:cubicBezTo>
                  <a:pt x="487" y="333"/>
                  <a:pt x="493" y="327"/>
                  <a:pt x="493" y="320"/>
                </a:cubicBezTo>
                <a:cubicBezTo>
                  <a:pt x="493" y="315"/>
                  <a:pt x="491" y="311"/>
                  <a:pt x="487" y="308"/>
                </a:cubicBezTo>
                <a:cubicBezTo>
                  <a:pt x="499" y="283"/>
                  <a:pt x="505" y="255"/>
                  <a:pt x="505" y="225"/>
                </a:cubicBezTo>
                <a:cubicBezTo>
                  <a:pt x="505" y="213"/>
                  <a:pt x="504" y="201"/>
                  <a:pt x="502" y="189"/>
                </a:cubicBezTo>
                <a:close/>
                <a:moveTo>
                  <a:pt x="560" y="226"/>
                </a:moveTo>
                <a:cubicBezTo>
                  <a:pt x="553" y="226"/>
                  <a:pt x="547" y="232"/>
                  <a:pt x="547" y="240"/>
                </a:cubicBezTo>
                <a:cubicBezTo>
                  <a:pt x="547" y="247"/>
                  <a:pt x="553" y="253"/>
                  <a:pt x="560" y="253"/>
                </a:cubicBezTo>
                <a:cubicBezTo>
                  <a:pt x="567" y="253"/>
                  <a:pt x="573" y="247"/>
                  <a:pt x="573" y="240"/>
                </a:cubicBezTo>
                <a:cubicBezTo>
                  <a:pt x="573" y="232"/>
                  <a:pt x="567" y="226"/>
                  <a:pt x="560" y="226"/>
                </a:cubicBezTo>
                <a:close/>
                <a:moveTo>
                  <a:pt x="520" y="266"/>
                </a:moveTo>
                <a:cubicBezTo>
                  <a:pt x="513" y="266"/>
                  <a:pt x="507" y="272"/>
                  <a:pt x="507" y="280"/>
                </a:cubicBezTo>
                <a:cubicBezTo>
                  <a:pt x="507" y="287"/>
                  <a:pt x="513" y="293"/>
                  <a:pt x="520" y="293"/>
                </a:cubicBezTo>
                <a:cubicBezTo>
                  <a:pt x="527" y="293"/>
                  <a:pt x="533" y="287"/>
                  <a:pt x="533" y="280"/>
                </a:cubicBezTo>
                <a:cubicBezTo>
                  <a:pt x="533" y="272"/>
                  <a:pt x="527" y="266"/>
                  <a:pt x="520" y="266"/>
                </a:cubicBezTo>
                <a:close/>
                <a:moveTo>
                  <a:pt x="560" y="306"/>
                </a:moveTo>
                <a:cubicBezTo>
                  <a:pt x="553" y="306"/>
                  <a:pt x="547" y="312"/>
                  <a:pt x="547" y="320"/>
                </a:cubicBezTo>
                <a:cubicBezTo>
                  <a:pt x="547" y="327"/>
                  <a:pt x="553" y="333"/>
                  <a:pt x="560" y="333"/>
                </a:cubicBezTo>
                <a:cubicBezTo>
                  <a:pt x="567" y="333"/>
                  <a:pt x="573" y="327"/>
                  <a:pt x="573" y="320"/>
                </a:cubicBezTo>
                <a:cubicBezTo>
                  <a:pt x="573" y="312"/>
                  <a:pt x="567" y="306"/>
                  <a:pt x="560" y="306"/>
                </a:cubicBezTo>
                <a:close/>
                <a:moveTo>
                  <a:pt x="520" y="346"/>
                </a:moveTo>
                <a:cubicBezTo>
                  <a:pt x="513" y="346"/>
                  <a:pt x="507" y="352"/>
                  <a:pt x="507" y="360"/>
                </a:cubicBezTo>
                <a:cubicBezTo>
                  <a:pt x="507" y="367"/>
                  <a:pt x="513" y="373"/>
                  <a:pt x="520" y="373"/>
                </a:cubicBezTo>
                <a:cubicBezTo>
                  <a:pt x="527" y="373"/>
                  <a:pt x="533" y="367"/>
                  <a:pt x="533" y="360"/>
                </a:cubicBezTo>
                <a:cubicBezTo>
                  <a:pt x="533" y="352"/>
                  <a:pt x="527" y="346"/>
                  <a:pt x="520" y="346"/>
                </a:cubicBezTo>
                <a:close/>
                <a:moveTo>
                  <a:pt x="600" y="346"/>
                </a:moveTo>
                <a:cubicBezTo>
                  <a:pt x="593" y="346"/>
                  <a:pt x="587" y="352"/>
                  <a:pt x="587" y="360"/>
                </a:cubicBezTo>
                <a:cubicBezTo>
                  <a:pt x="587" y="367"/>
                  <a:pt x="593" y="373"/>
                  <a:pt x="600" y="373"/>
                </a:cubicBezTo>
                <a:cubicBezTo>
                  <a:pt x="607" y="373"/>
                  <a:pt x="613" y="367"/>
                  <a:pt x="613" y="360"/>
                </a:cubicBezTo>
                <a:cubicBezTo>
                  <a:pt x="613" y="352"/>
                  <a:pt x="607" y="346"/>
                  <a:pt x="600" y="346"/>
                </a:cubicBezTo>
                <a:close/>
                <a:moveTo>
                  <a:pt x="480" y="386"/>
                </a:moveTo>
                <a:cubicBezTo>
                  <a:pt x="473" y="386"/>
                  <a:pt x="467" y="392"/>
                  <a:pt x="467" y="400"/>
                </a:cubicBezTo>
                <a:cubicBezTo>
                  <a:pt x="467" y="407"/>
                  <a:pt x="473" y="413"/>
                  <a:pt x="480" y="413"/>
                </a:cubicBezTo>
                <a:cubicBezTo>
                  <a:pt x="487" y="413"/>
                  <a:pt x="493" y="407"/>
                  <a:pt x="493" y="400"/>
                </a:cubicBezTo>
                <a:cubicBezTo>
                  <a:pt x="493" y="392"/>
                  <a:pt x="487" y="386"/>
                  <a:pt x="480" y="386"/>
                </a:cubicBezTo>
                <a:close/>
                <a:moveTo>
                  <a:pt x="560" y="386"/>
                </a:moveTo>
                <a:cubicBezTo>
                  <a:pt x="553" y="386"/>
                  <a:pt x="547" y="392"/>
                  <a:pt x="547" y="400"/>
                </a:cubicBezTo>
                <a:cubicBezTo>
                  <a:pt x="547" y="407"/>
                  <a:pt x="553" y="413"/>
                  <a:pt x="560" y="413"/>
                </a:cubicBezTo>
                <a:cubicBezTo>
                  <a:pt x="567" y="413"/>
                  <a:pt x="573" y="407"/>
                  <a:pt x="573" y="400"/>
                </a:cubicBezTo>
                <a:cubicBezTo>
                  <a:pt x="573" y="392"/>
                  <a:pt x="567" y="386"/>
                  <a:pt x="560" y="386"/>
                </a:cubicBezTo>
                <a:close/>
                <a:moveTo>
                  <a:pt x="440" y="426"/>
                </a:moveTo>
                <a:cubicBezTo>
                  <a:pt x="433" y="426"/>
                  <a:pt x="427" y="432"/>
                  <a:pt x="427" y="440"/>
                </a:cubicBezTo>
                <a:cubicBezTo>
                  <a:pt x="427" y="447"/>
                  <a:pt x="433" y="453"/>
                  <a:pt x="440" y="453"/>
                </a:cubicBezTo>
                <a:cubicBezTo>
                  <a:pt x="447" y="453"/>
                  <a:pt x="453" y="447"/>
                  <a:pt x="453" y="440"/>
                </a:cubicBezTo>
                <a:cubicBezTo>
                  <a:pt x="453" y="432"/>
                  <a:pt x="447" y="426"/>
                  <a:pt x="440" y="426"/>
                </a:cubicBezTo>
                <a:close/>
                <a:moveTo>
                  <a:pt x="520" y="426"/>
                </a:moveTo>
                <a:cubicBezTo>
                  <a:pt x="513" y="426"/>
                  <a:pt x="507" y="432"/>
                  <a:pt x="507" y="440"/>
                </a:cubicBezTo>
                <a:cubicBezTo>
                  <a:pt x="507" y="447"/>
                  <a:pt x="513" y="453"/>
                  <a:pt x="520" y="453"/>
                </a:cubicBezTo>
                <a:cubicBezTo>
                  <a:pt x="527" y="453"/>
                  <a:pt x="533" y="447"/>
                  <a:pt x="533" y="440"/>
                </a:cubicBezTo>
                <a:cubicBezTo>
                  <a:pt x="533" y="432"/>
                  <a:pt x="527" y="426"/>
                  <a:pt x="520" y="426"/>
                </a:cubicBezTo>
                <a:close/>
                <a:moveTo>
                  <a:pt x="600" y="426"/>
                </a:moveTo>
                <a:cubicBezTo>
                  <a:pt x="593" y="426"/>
                  <a:pt x="587" y="432"/>
                  <a:pt x="587" y="440"/>
                </a:cubicBezTo>
                <a:cubicBezTo>
                  <a:pt x="587" y="447"/>
                  <a:pt x="593" y="453"/>
                  <a:pt x="600" y="453"/>
                </a:cubicBezTo>
                <a:cubicBezTo>
                  <a:pt x="607" y="453"/>
                  <a:pt x="613" y="447"/>
                  <a:pt x="613" y="440"/>
                </a:cubicBezTo>
                <a:cubicBezTo>
                  <a:pt x="613" y="432"/>
                  <a:pt x="607" y="426"/>
                  <a:pt x="600" y="426"/>
                </a:cubicBezTo>
                <a:close/>
                <a:moveTo>
                  <a:pt x="320" y="466"/>
                </a:moveTo>
                <a:cubicBezTo>
                  <a:pt x="313" y="466"/>
                  <a:pt x="307" y="472"/>
                  <a:pt x="307" y="480"/>
                </a:cubicBezTo>
                <a:cubicBezTo>
                  <a:pt x="307" y="487"/>
                  <a:pt x="313" y="493"/>
                  <a:pt x="320" y="493"/>
                </a:cubicBezTo>
                <a:cubicBezTo>
                  <a:pt x="327" y="493"/>
                  <a:pt x="333" y="487"/>
                  <a:pt x="333" y="480"/>
                </a:cubicBezTo>
                <a:cubicBezTo>
                  <a:pt x="333" y="472"/>
                  <a:pt x="327" y="466"/>
                  <a:pt x="320" y="466"/>
                </a:cubicBezTo>
                <a:close/>
                <a:moveTo>
                  <a:pt x="400" y="466"/>
                </a:moveTo>
                <a:cubicBezTo>
                  <a:pt x="393" y="466"/>
                  <a:pt x="387" y="472"/>
                  <a:pt x="387" y="480"/>
                </a:cubicBezTo>
                <a:cubicBezTo>
                  <a:pt x="387" y="487"/>
                  <a:pt x="393" y="493"/>
                  <a:pt x="400" y="493"/>
                </a:cubicBezTo>
                <a:cubicBezTo>
                  <a:pt x="407" y="493"/>
                  <a:pt x="413" y="487"/>
                  <a:pt x="413" y="480"/>
                </a:cubicBezTo>
                <a:cubicBezTo>
                  <a:pt x="413" y="472"/>
                  <a:pt x="407" y="466"/>
                  <a:pt x="400" y="466"/>
                </a:cubicBezTo>
                <a:close/>
                <a:moveTo>
                  <a:pt x="480" y="466"/>
                </a:moveTo>
                <a:cubicBezTo>
                  <a:pt x="473" y="466"/>
                  <a:pt x="467" y="472"/>
                  <a:pt x="467" y="480"/>
                </a:cubicBezTo>
                <a:cubicBezTo>
                  <a:pt x="467" y="487"/>
                  <a:pt x="473" y="493"/>
                  <a:pt x="480" y="493"/>
                </a:cubicBezTo>
                <a:cubicBezTo>
                  <a:pt x="487" y="493"/>
                  <a:pt x="493" y="487"/>
                  <a:pt x="493" y="480"/>
                </a:cubicBezTo>
                <a:cubicBezTo>
                  <a:pt x="493" y="472"/>
                  <a:pt x="487" y="466"/>
                  <a:pt x="480" y="466"/>
                </a:cubicBezTo>
                <a:close/>
                <a:moveTo>
                  <a:pt x="560" y="466"/>
                </a:moveTo>
                <a:cubicBezTo>
                  <a:pt x="553" y="466"/>
                  <a:pt x="547" y="472"/>
                  <a:pt x="547" y="480"/>
                </a:cubicBezTo>
                <a:cubicBezTo>
                  <a:pt x="547" y="487"/>
                  <a:pt x="553" y="493"/>
                  <a:pt x="560" y="493"/>
                </a:cubicBezTo>
                <a:cubicBezTo>
                  <a:pt x="567" y="493"/>
                  <a:pt x="573" y="487"/>
                  <a:pt x="573" y="480"/>
                </a:cubicBezTo>
                <a:cubicBezTo>
                  <a:pt x="573" y="472"/>
                  <a:pt x="567" y="466"/>
                  <a:pt x="560" y="466"/>
                </a:cubicBezTo>
                <a:close/>
                <a:moveTo>
                  <a:pt x="360" y="506"/>
                </a:moveTo>
                <a:cubicBezTo>
                  <a:pt x="353" y="506"/>
                  <a:pt x="347" y="512"/>
                  <a:pt x="347" y="520"/>
                </a:cubicBezTo>
                <a:cubicBezTo>
                  <a:pt x="347" y="527"/>
                  <a:pt x="353" y="533"/>
                  <a:pt x="360" y="533"/>
                </a:cubicBezTo>
                <a:cubicBezTo>
                  <a:pt x="367" y="533"/>
                  <a:pt x="373" y="527"/>
                  <a:pt x="373" y="520"/>
                </a:cubicBezTo>
                <a:cubicBezTo>
                  <a:pt x="373" y="512"/>
                  <a:pt x="367" y="506"/>
                  <a:pt x="360" y="506"/>
                </a:cubicBezTo>
                <a:close/>
                <a:moveTo>
                  <a:pt x="440" y="506"/>
                </a:moveTo>
                <a:cubicBezTo>
                  <a:pt x="433" y="506"/>
                  <a:pt x="427" y="512"/>
                  <a:pt x="427" y="520"/>
                </a:cubicBezTo>
                <a:cubicBezTo>
                  <a:pt x="427" y="527"/>
                  <a:pt x="433" y="533"/>
                  <a:pt x="440" y="533"/>
                </a:cubicBezTo>
                <a:cubicBezTo>
                  <a:pt x="447" y="533"/>
                  <a:pt x="453" y="527"/>
                  <a:pt x="453" y="520"/>
                </a:cubicBezTo>
                <a:cubicBezTo>
                  <a:pt x="453" y="512"/>
                  <a:pt x="447" y="506"/>
                  <a:pt x="440" y="506"/>
                </a:cubicBezTo>
                <a:close/>
                <a:moveTo>
                  <a:pt x="520" y="506"/>
                </a:moveTo>
                <a:cubicBezTo>
                  <a:pt x="513" y="506"/>
                  <a:pt x="507" y="512"/>
                  <a:pt x="507" y="520"/>
                </a:cubicBezTo>
                <a:cubicBezTo>
                  <a:pt x="507" y="527"/>
                  <a:pt x="513" y="533"/>
                  <a:pt x="520" y="533"/>
                </a:cubicBezTo>
                <a:cubicBezTo>
                  <a:pt x="527" y="533"/>
                  <a:pt x="533" y="527"/>
                  <a:pt x="533" y="520"/>
                </a:cubicBezTo>
                <a:cubicBezTo>
                  <a:pt x="533" y="512"/>
                  <a:pt x="527" y="506"/>
                  <a:pt x="520" y="506"/>
                </a:cubicBezTo>
                <a:close/>
                <a:moveTo>
                  <a:pt x="560" y="546"/>
                </a:moveTo>
                <a:cubicBezTo>
                  <a:pt x="553" y="546"/>
                  <a:pt x="547" y="552"/>
                  <a:pt x="547" y="560"/>
                </a:cubicBezTo>
                <a:cubicBezTo>
                  <a:pt x="547" y="567"/>
                  <a:pt x="553" y="573"/>
                  <a:pt x="560" y="573"/>
                </a:cubicBezTo>
                <a:cubicBezTo>
                  <a:pt x="567" y="573"/>
                  <a:pt x="573" y="567"/>
                  <a:pt x="573" y="560"/>
                </a:cubicBezTo>
                <a:cubicBezTo>
                  <a:pt x="573" y="552"/>
                  <a:pt x="567" y="546"/>
                  <a:pt x="560" y="546"/>
                </a:cubicBezTo>
                <a:close/>
                <a:moveTo>
                  <a:pt x="611" y="593"/>
                </a:moveTo>
                <a:cubicBezTo>
                  <a:pt x="612" y="593"/>
                  <a:pt x="612" y="594"/>
                  <a:pt x="613" y="594"/>
                </a:cubicBezTo>
                <a:cubicBezTo>
                  <a:pt x="618" y="599"/>
                  <a:pt x="622" y="601"/>
                  <a:pt x="626" y="605"/>
                </a:cubicBezTo>
                <a:cubicBezTo>
                  <a:pt x="622" y="605"/>
                  <a:pt x="617" y="605"/>
                  <a:pt x="612" y="605"/>
                </a:cubicBezTo>
                <a:cubicBezTo>
                  <a:pt x="613" y="604"/>
                  <a:pt x="613" y="602"/>
                  <a:pt x="613" y="600"/>
                </a:cubicBezTo>
                <a:cubicBezTo>
                  <a:pt x="613" y="597"/>
                  <a:pt x="613" y="595"/>
                  <a:pt x="611" y="59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55" name="Message"/>
          <p:cNvSpPr>
            <a:spLocks noChangeAspect="1" noEditPoints="1"/>
          </p:cNvSpPr>
          <p:nvPr userDrawn="1"/>
        </p:nvSpPr>
        <p:spPr bwMode="auto">
          <a:xfrm>
            <a:off x="8185752" y="1456727"/>
            <a:ext cx="161925" cy="117475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56" name="Phone"/>
          <p:cNvSpPr>
            <a:spLocks noChangeAspect="1" noEditPoints="1"/>
          </p:cNvSpPr>
          <p:nvPr userDrawn="1"/>
        </p:nvSpPr>
        <p:spPr bwMode="auto">
          <a:xfrm>
            <a:off x="8450242" y="1433708"/>
            <a:ext cx="165100" cy="163513"/>
          </a:xfrm>
          <a:custGeom>
            <a:avLst/>
            <a:gdLst>
              <a:gd name="T0" fmla="*/ 133 w 673"/>
              <a:gd name="T1" fmla="*/ 1 h 668"/>
              <a:gd name="T2" fmla="*/ 98 w 673"/>
              <a:gd name="T3" fmla="*/ 11 h 668"/>
              <a:gd name="T4" fmla="*/ 15 w 673"/>
              <a:gd name="T5" fmla="*/ 88 h 668"/>
              <a:gd name="T6" fmla="*/ 1 w 673"/>
              <a:gd name="T7" fmla="*/ 121 h 668"/>
              <a:gd name="T8" fmla="*/ 29 w 673"/>
              <a:gd name="T9" fmla="*/ 226 h 668"/>
              <a:gd name="T10" fmla="*/ 207 w 673"/>
              <a:gd name="T11" fmla="*/ 461 h 668"/>
              <a:gd name="T12" fmla="*/ 442 w 673"/>
              <a:gd name="T13" fmla="*/ 639 h 668"/>
              <a:gd name="T14" fmla="*/ 547 w 673"/>
              <a:gd name="T15" fmla="*/ 667 h 668"/>
              <a:gd name="T16" fmla="*/ 547 w 673"/>
              <a:gd name="T17" fmla="*/ 667 h 668"/>
              <a:gd name="T18" fmla="*/ 580 w 673"/>
              <a:gd name="T19" fmla="*/ 653 h 668"/>
              <a:gd name="T20" fmla="*/ 611 w 673"/>
              <a:gd name="T21" fmla="*/ 625 h 668"/>
              <a:gd name="T22" fmla="*/ 657 w 673"/>
              <a:gd name="T23" fmla="*/ 570 h 668"/>
              <a:gd name="T24" fmla="*/ 657 w 673"/>
              <a:gd name="T25" fmla="*/ 570 h 668"/>
              <a:gd name="T26" fmla="*/ 653 w 673"/>
              <a:gd name="T27" fmla="*/ 507 h 668"/>
              <a:gd name="T28" fmla="*/ 516 w 673"/>
              <a:gd name="T29" fmla="*/ 417 h 668"/>
              <a:gd name="T30" fmla="*/ 466 w 673"/>
              <a:gd name="T31" fmla="*/ 421 h 668"/>
              <a:gd name="T32" fmla="*/ 405 w 673"/>
              <a:gd name="T33" fmla="*/ 455 h 668"/>
              <a:gd name="T34" fmla="*/ 302 w 673"/>
              <a:gd name="T35" fmla="*/ 366 h 668"/>
              <a:gd name="T36" fmla="*/ 213 w 673"/>
              <a:gd name="T37" fmla="*/ 264 h 668"/>
              <a:gd name="T38" fmla="*/ 248 w 673"/>
              <a:gd name="T39" fmla="*/ 203 h 668"/>
              <a:gd name="T40" fmla="*/ 251 w 673"/>
              <a:gd name="T41" fmla="*/ 152 h 668"/>
              <a:gd name="T42" fmla="*/ 206 w 673"/>
              <a:gd name="T43" fmla="*/ 83 h 668"/>
              <a:gd name="T44" fmla="*/ 161 w 673"/>
              <a:gd name="T45" fmla="*/ 15 h 668"/>
              <a:gd name="T46" fmla="*/ 133 w 673"/>
              <a:gd name="T47" fmla="*/ 1 h 668"/>
              <a:gd name="T48" fmla="*/ 139 w 673"/>
              <a:gd name="T49" fmla="*/ 31 h 668"/>
              <a:gd name="T50" fmla="*/ 183 w 673"/>
              <a:gd name="T51" fmla="*/ 97 h 668"/>
              <a:gd name="T52" fmla="*/ 228 w 673"/>
              <a:gd name="T53" fmla="*/ 166 h 668"/>
              <a:gd name="T54" fmla="*/ 224 w 673"/>
              <a:gd name="T55" fmla="*/ 190 h 668"/>
              <a:gd name="T56" fmla="*/ 182 w 673"/>
              <a:gd name="T57" fmla="*/ 264 h 668"/>
              <a:gd name="T58" fmla="*/ 284 w 673"/>
              <a:gd name="T59" fmla="*/ 385 h 668"/>
              <a:gd name="T60" fmla="*/ 404 w 673"/>
              <a:gd name="T61" fmla="*/ 486 h 668"/>
              <a:gd name="T62" fmla="*/ 478 w 673"/>
              <a:gd name="T63" fmla="*/ 444 h 668"/>
              <a:gd name="T64" fmla="*/ 503 w 673"/>
              <a:gd name="T65" fmla="*/ 440 h 668"/>
              <a:gd name="T66" fmla="*/ 637 w 673"/>
              <a:gd name="T67" fmla="*/ 529 h 668"/>
              <a:gd name="T68" fmla="*/ 635 w 673"/>
              <a:gd name="T69" fmla="*/ 555 h 668"/>
              <a:gd name="T70" fmla="*/ 635 w 673"/>
              <a:gd name="T71" fmla="*/ 555 h 668"/>
              <a:gd name="T72" fmla="*/ 635 w 673"/>
              <a:gd name="T73" fmla="*/ 555 h 668"/>
              <a:gd name="T74" fmla="*/ 592 w 673"/>
              <a:gd name="T75" fmla="*/ 606 h 668"/>
              <a:gd name="T76" fmla="*/ 564 w 673"/>
              <a:gd name="T77" fmla="*/ 632 h 668"/>
              <a:gd name="T78" fmla="*/ 548 w 673"/>
              <a:gd name="T79" fmla="*/ 641 h 668"/>
              <a:gd name="T80" fmla="*/ 453 w 673"/>
              <a:gd name="T81" fmla="*/ 615 h 668"/>
              <a:gd name="T82" fmla="*/ 226 w 673"/>
              <a:gd name="T83" fmla="*/ 442 h 668"/>
              <a:gd name="T84" fmla="*/ 226 w 673"/>
              <a:gd name="T85" fmla="*/ 442 h 668"/>
              <a:gd name="T86" fmla="*/ 226 w 673"/>
              <a:gd name="T87" fmla="*/ 442 h 668"/>
              <a:gd name="T88" fmla="*/ 53 w 673"/>
              <a:gd name="T89" fmla="*/ 215 h 668"/>
              <a:gd name="T90" fmla="*/ 28 w 673"/>
              <a:gd name="T91" fmla="*/ 120 h 668"/>
              <a:gd name="T92" fmla="*/ 36 w 673"/>
              <a:gd name="T93" fmla="*/ 104 h 668"/>
              <a:gd name="T94" fmla="*/ 62 w 673"/>
              <a:gd name="T95" fmla="*/ 76 h 668"/>
              <a:gd name="T96" fmla="*/ 113 w 673"/>
              <a:gd name="T97" fmla="*/ 33 h 668"/>
              <a:gd name="T98" fmla="*/ 139 w 673"/>
              <a:gd name="T99" fmla="*/ 31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73" h="668">
                <a:moveTo>
                  <a:pt x="133" y="1"/>
                </a:moveTo>
                <a:cubicBezTo>
                  <a:pt x="122" y="0"/>
                  <a:pt x="110" y="3"/>
                  <a:pt x="98" y="11"/>
                </a:cubicBezTo>
                <a:cubicBezTo>
                  <a:pt x="67" y="36"/>
                  <a:pt x="37" y="58"/>
                  <a:pt x="15" y="88"/>
                </a:cubicBezTo>
                <a:cubicBezTo>
                  <a:pt x="7" y="98"/>
                  <a:pt x="0" y="108"/>
                  <a:pt x="1" y="121"/>
                </a:cubicBezTo>
                <a:cubicBezTo>
                  <a:pt x="1" y="133"/>
                  <a:pt x="3" y="170"/>
                  <a:pt x="29" y="226"/>
                </a:cubicBezTo>
                <a:cubicBezTo>
                  <a:pt x="55" y="283"/>
                  <a:pt x="107" y="360"/>
                  <a:pt x="207" y="461"/>
                </a:cubicBezTo>
                <a:cubicBezTo>
                  <a:pt x="308" y="561"/>
                  <a:pt x="386" y="613"/>
                  <a:pt x="442" y="639"/>
                </a:cubicBezTo>
                <a:cubicBezTo>
                  <a:pt x="498" y="666"/>
                  <a:pt x="535" y="667"/>
                  <a:pt x="547" y="667"/>
                </a:cubicBezTo>
                <a:lnTo>
                  <a:pt x="547" y="667"/>
                </a:lnTo>
                <a:cubicBezTo>
                  <a:pt x="560" y="668"/>
                  <a:pt x="570" y="661"/>
                  <a:pt x="580" y="653"/>
                </a:cubicBezTo>
                <a:cubicBezTo>
                  <a:pt x="590" y="646"/>
                  <a:pt x="601" y="635"/>
                  <a:pt x="611" y="625"/>
                </a:cubicBezTo>
                <a:cubicBezTo>
                  <a:pt x="632" y="604"/>
                  <a:pt x="650" y="581"/>
                  <a:pt x="657" y="570"/>
                </a:cubicBezTo>
                <a:lnTo>
                  <a:pt x="657" y="570"/>
                </a:lnTo>
                <a:cubicBezTo>
                  <a:pt x="673" y="547"/>
                  <a:pt x="670" y="520"/>
                  <a:pt x="653" y="507"/>
                </a:cubicBezTo>
                <a:cubicBezTo>
                  <a:pt x="607" y="478"/>
                  <a:pt x="563" y="446"/>
                  <a:pt x="516" y="417"/>
                </a:cubicBezTo>
                <a:cubicBezTo>
                  <a:pt x="501" y="408"/>
                  <a:pt x="482" y="412"/>
                  <a:pt x="466" y="421"/>
                </a:cubicBezTo>
                <a:cubicBezTo>
                  <a:pt x="452" y="428"/>
                  <a:pt x="414" y="450"/>
                  <a:pt x="405" y="455"/>
                </a:cubicBezTo>
                <a:cubicBezTo>
                  <a:pt x="398" y="451"/>
                  <a:pt x="367" y="431"/>
                  <a:pt x="302" y="366"/>
                </a:cubicBezTo>
                <a:cubicBezTo>
                  <a:pt x="237" y="301"/>
                  <a:pt x="218" y="270"/>
                  <a:pt x="213" y="264"/>
                </a:cubicBezTo>
                <a:cubicBezTo>
                  <a:pt x="219" y="254"/>
                  <a:pt x="240" y="216"/>
                  <a:pt x="248" y="203"/>
                </a:cubicBezTo>
                <a:cubicBezTo>
                  <a:pt x="258" y="184"/>
                  <a:pt x="259" y="165"/>
                  <a:pt x="251" y="152"/>
                </a:cubicBezTo>
                <a:cubicBezTo>
                  <a:pt x="234" y="126"/>
                  <a:pt x="220" y="104"/>
                  <a:pt x="206" y="83"/>
                </a:cubicBezTo>
                <a:cubicBezTo>
                  <a:pt x="185" y="52"/>
                  <a:pt x="166" y="22"/>
                  <a:pt x="161" y="15"/>
                </a:cubicBezTo>
                <a:cubicBezTo>
                  <a:pt x="155" y="7"/>
                  <a:pt x="145" y="1"/>
                  <a:pt x="133" y="1"/>
                </a:cubicBezTo>
                <a:close/>
                <a:moveTo>
                  <a:pt x="139" y="31"/>
                </a:moveTo>
                <a:cubicBezTo>
                  <a:pt x="142" y="34"/>
                  <a:pt x="163" y="66"/>
                  <a:pt x="183" y="97"/>
                </a:cubicBezTo>
                <a:cubicBezTo>
                  <a:pt x="204" y="128"/>
                  <a:pt x="225" y="160"/>
                  <a:pt x="228" y="166"/>
                </a:cubicBezTo>
                <a:cubicBezTo>
                  <a:pt x="231" y="176"/>
                  <a:pt x="228" y="182"/>
                  <a:pt x="224" y="190"/>
                </a:cubicBezTo>
                <a:cubicBezTo>
                  <a:pt x="210" y="216"/>
                  <a:pt x="195" y="242"/>
                  <a:pt x="182" y="264"/>
                </a:cubicBezTo>
                <a:cubicBezTo>
                  <a:pt x="224" y="325"/>
                  <a:pt x="242" y="342"/>
                  <a:pt x="284" y="385"/>
                </a:cubicBezTo>
                <a:cubicBezTo>
                  <a:pt x="321" y="421"/>
                  <a:pt x="359" y="459"/>
                  <a:pt x="404" y="486"/>
                </a:cubicBezTo>
                <a:cubicBezTo>
                  <a:pt x="429" y="472"/>
                  <a:pt x="453" y="458"/>
                  <a:pt x="478" y="444"/>
                </a:cubicBezTo>
                <a:cubicBezTo>
                  <a:pt x="486" y="439"/>
                  <a:pt x="495" y="440"/>
                  <a:pt x="503" y="440"/>
                </a:cubicBezTo>
                <a:cubicBezTo>
                  <a:pt x="513" y="447"/>
                  <a:pt x="630" y="524"/>
                  <a:pt x="637" y="529"/>
                </a:cubicBezTo>
                <a:cubicBezTo>
                  <a:pt x="639" y="530"/>
                  <a:pt x="645" y="541"/>
                  <a:pt x="635" y="555"/>
                </a:cubicBezTo>
                <a:lnTo>
                  <a:pt x="635" y="555"/>
                </a:lnTo>
                <a:lnTo>
                  <a:pt x="635" y="555"/>
                </a:lnTo>
                <a:cubicBezTo>
                  <a:pt x="630" y="563"/>
                  <a:pt x="611" y="586"/>
                  <a:pt x="592" y="606"/>
                </a:cubicBezTo>
                <a:cubicBezTo>
                  <a:pt x="582" y="616"/>
                  <a:pt x="572" y="626"/>
                  <a:pt x="564" y="632"/>
                </a:cubicBezTo>
                <a:cubicBezTo>
                  <a:pt x="556" y="638"/>
                  <a:pt x="548" y="641"/>
                  <a:pt x="548" y="641"/>
                </a:cubicBezTo>
                <a:cubicBezTo>
                  <a:pt x="535" y="640"/>
                  <a:pt x="506" y="640"/>
                  <a:pt x="453" y="615"/>
                </a:cubicBezTo>
                <a:cubicBezTo>
                  <a:pt x="400" y="590"/>
                  <a:pt x="325" y="541"/>
                  <a:pt x="226" y="442"/>
                </a:cubicBezTo>
                <a:lnTo>
                  <a:pt x="226" y="442"/>
                </a:lnTo>
                <a:lnTo>
                  <a:pt x="226" y="442"/>
                </a:lnTo>
                <a:cubicBezTo>
                  <a:pt x="127" y="343"/>
                  <a:pt x="78" y="268"/>
                  <a:pt x="53" y="215"/>
                </a:cubicBezTo>
                <a:cubicBezTo>
                  <a:pt x="28" y="162"/>
                  <a:pt x="28" y="133"/>
                  <a:pt x="28" y="120"/>
                </a:cubicBezTo>
                <a:cubicBezTo>
                  <a:pt x="28" y="120"/>
                  <a:pt x="30" y="113"/>
                  <a:pt x="36" y="104"/>
                </a:cubicBezTo>
                <a:cubicBezTo>
                  <a:pt x="43" y="96"/>
                  <a:pt x="52" y="86"/>
                  <a:pt x="62" y="76"/>
                </a:cubicBezTo>
                <a:cubicBezTo>
                  <a:pt x="82" y="57"/>
                  <a:pt x="105" y="39"/>
                  <a:pt x="113" y="33"/>
                </a:cubicBezTo>
                <a:cubicBezTo>
                  <a:pt x="123" y="26"/>
                  <a:pt x="132" y="24"/>
                  <a:pt x="139" y="31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57" name="Sorting (A-Z)"/>
          <p:cNvSpPr>
            <a:spLocks noChangeAspect="1" noEditPoints="1"/>
          </p:cNvSpPr>
          <p:nvPr userDrawn="1"/>
        </p:nvSpPr>
        <p:spPr bwMode="auto">
          <a:xfrm>
            <a:off x="8736123" y="1440852"/>
            <a:ext cx="158750" cy="149225"/>
          </a:xfrm>
          <a:custGeom>
            <a:avLst/>
            <a:gdLst>
              <a:gd name="T0" fmla="*/ 88 w 653"/>
              <a:gd name="T1" fmla="*/ 0 h 612"/>
              <a:gd name="T2" fmla="*/ 0 w 653"/>
              <a:gd name="T3" fmla="*/ 228 h 612"/>
              <a:gd name="T4" fmla="*/ 42 w 653"/>
              <a:gd name="T5" fmla="*/ 228 h 612"/>
              <a:gd name="T6" fmla="*/ 63 w 653"/>
              <a:gd name="T7" fmla="*/ 168 h 612"/>
              <a:gd name="T8" fmla="*/ 154 w 653"/>
              <a:gd name="T9" fmla="*/ 168 h 612"/>
              <a:gd name="T10" fmla="*/ 176 w 653"/>
              <a:gd name="T11" fmla="*/ 228 h 612"/>
              <a:gd name="T12" fmla="*/ 219 w 653"/>
              <a:gd name="T13" fmla="*/ 228 h 612"/>
              <a:gd name="T14" fmla="*/ 131 w 653"/>
              <a:gd name="T15" fmla="*/ 0 h 612"/>
              <a:gd name="T16" fmla="*/ 88 w 653"/>
              <a:gd name="T17" fmla="*/ 0 h 612"/>
              <a:gd name="T18" fmla="*/ 109 w 653"/>
              <a:gd name="T19" fmla="*/ 39 h 612"/>
              <a:gd name="T20" fmla="*/ 110 w 653"/>
              <a:gd name="T21" fmla="*/ 39 h 612"/>
              <a:gd name="T22" fmla="*/ 144 w 653"/>
              <a:gd name="T23" fmla="*/ 138 h 612"/>
              <a:gd name="T24" fmla="*/ 74 w 653"/>
              <a:gd name="T25" fmla="*/ 138 h 612"/>
              <a:gd name="T26" fmla="*/ 109 w 653"/>
              <a:gd name="T27" fmla="*/ 39 h 612"/>
              <a:gd name="T28" fmla="*/ 512 w 653"/>
              <a:gd name="T29" fmla="*/ 85 h 612"/>
              <a:gd name="T30" fmla="*/ 499 w 653"/>
              <a:gd name="T31" fmla="*/ 99 h 612"/>
              <a:gd name="T32" fmla="*/ 499 w 653"/>
              <a:gd name="T33" fmla="*/ 492 h 612"/>
              <a:gd name="T34" fmla="*/ 403 w 653"/>
              <a:gd name="T35" fmla="*/ 397 h 612"/>
              <a:gd name="T36" fmla="*/ 394 w 653"/>
              <a:gd name="T37" fmla="*/ 393 h 612"/>
              <a:gd name="T38" fmla="*/ 384 w 653"/>
              <a:gd name="T39" fmla="*/ 416 h 612"/>
              <a:gd name="T40" fmla="*/ 512 w 653"/>
              <a:gd name="T41" fmla="*/ 544 h 612"/>
              <a:gd name="T42" fmla="*/ 640 w 653"/>
              <a:gd name="T43" fmla="*/ 416 h 612"/>
              <a:gd name="T44" fmla="*/ 621 w 653"/>
              <a:gd name="T45" fmla="*/ 397 h 612"/>
              <a:gd name="T46" fmla="*/ 526 w 653"/>
              <a:gd name="T47" fmla="*/ 492 h 612"/>
              <a:gd name="T48" fmla="*/ 526 w 653"/>
              <a:gd name="T49" fmla="*/ 99 h 612"/>
              <a:gd name="T50" fmla="*/ 512 w 653"/>
              <a:gd name="T51" fmla="*/ 85 h 612"/>
              <a:gd name="T52" fmla="*/ 26 w 653"/>
              <a:gd name="T53" fmla="*/ 384 h 612"/>
              <a:gd name="T54" fmla="*/ 26 w 653"/>
              <a:gd name="T55" fmla="*/ 419 h 612"/>
              <a:gd name="T56" fmla="*/ 149 w 653"/>
              <a:gd name="T57" fmla="*/ 419 h 612"/>
              <a:gd name="T58" fmla="*/ 16 w 653"/>
              <a:gd name="T59" fmla="*/ 580 h 612"/>
              <a:gd name="T60" fmla="*/ 16 w 653"/>
              <a:gd name="T61" fmla="*/ 612 h 612"/>
              <a:gd name="T62" fmla="*/ 203 w 653"/>
              <a:gd name="T63" fmla="*/ 612 h 612"/>
              <a:gd name="T64" fmla="*/ 203 w 653"/>
              <a:gd name="T65" fmla="*/ 578 h 612"/>
              <a:gd name="T66" fmla="*/ 67 w 653"/>
              <a:gd name="T67" fmla="*/ 578 h 612"/>
              <a:gd name="T68" fmla="*/ 200 w 653"/>
              <a:gd name="T69" fmla="*/ 414 h 612"/>
              <a:gd name="T70" fmla="*/ 200 w 653"/>
              <a:gd name="T71" fmla="*/ 384 h 612"/>
              <a:gd name="T72" fmla="*/ 26 w 653"/>
              <a:gd name="T73" fmla="*/ 384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53" h="612">
                <a:moveTo>
                  <a:pt x="88" y="0"/>
                </a:moveTo>
                <a:lnTo>
                  <a:pt x="0" y="228"/>
                </a:lnTo>
                <a:lnTo>
                  <a:pt x="42" y="228"/>
                </a:lnTo>
                <a:lnTo>
                  <a:pt x="63" y="168"/>
                </a:lnTo>
                <a:lnTo>
                  <a:pt x="154" y="168"/>
                </a:lnTo>
                <a:lnTo>
                  <a:pt x="176" y="228"/>
                </a:lnTo>
                <a:lnTo>
                  <a:pt x="219" y="228"/>
                </a:lnTo>
                <a:lnTo>
                  <a:pt x="131" y="0"/>
                </a:lnTo>
                <a:lnTo>
                  <a:pt x="88" y="0"/>
                </a:lnTo>
                <a:close/>
                <a:moveTo>
                  <a:pt x="109" y="39"/>
                </a:moveTo>
                <a:lnTo>
                  <a:pt x="110" y="39"/>
                </a:lnTo>
                <a:lnTo>
                  <a:pt x="144" y="138"/>
                </a:lnTo>
                <a:lnTo>
                  <a:pt x="74" y="138"/>
                </a:lnTo>
                <a:lnTo>
                  <a:pt x="109" y="39"/>
                </a:lnTo>
                <a:close/>
                <a:moveTo>
                  <a:pt x="512" y="85"/>
                </a:moveTo>
                <a:cubicBezTo>
                  <a:pt x="505" y="85"/>
                  <a:pt x="499" y="91"/>
                  <a:pt x="499" y="99"/>
                </a:cubicBezTo>
                <a:lnTo>
                  <a:pt x="499" y="492"/>
                </a:lnTo>
                <a:lnTo>
                  <a:pt x="403" y="397"/>
                </a:lnTo>
                <a:cubicBezTo>
                  <a:pt x="401" y="394"/>
                  <a:pt x="397" y="393"/>
                  <a:pt x="394" y="393"/>
                </a:cubicBezTo>
                <a:cubicBezTo>
                  <a:pt x="382" y="393"/>
                  <a:pt x="376" y="407"/>
                  <a:pt x="384" y="416"/>
                </a:cubicBezTo>
                <a:lnTo>
                  <a:pt x="512" y="544"/>
                </a:lnTo>
                <a:lnTo>
                  <a:pt x="640" y="416"/>
                </a:lnTo>
                <a:cubicBezTo>
                  <a:pt x="653" y="403"/>
                  <a:pt x="634" y="384"/>
                  <a:pt x="621" y="397"/>
                </a:cubicBezTo>
                <a:lnTo>
                  <a:pt x="526" y="492"/>
                </a:lnTo>
                <a:lnTo>
                  <a:pt x="526" y="99"/>
                </a:lnTo>
                <a:cubicBezTo>
                  <a:pt x="526" y="91"/>
                  <a:pt x="520" y="85"/>
                  <a:pt x="512" y="85"/>
                </a:cubicBezTo>
                <a:close/>
                <a:moveTo>
                  <a:pt x="26" y="384"/>
                </a:moveTo>
                <a:lnTo>
                  <a:pt x="26" y="419"/>
                </a:lnTo>
                <a:lnTo>
                  <a:pt x="149" y="419"/>
                </a:lnTo>
                <a:lnTo>
                  <a:pt x="16" y="580"/>
                </a:lnTo>
                <a:lnTo>
                  <a:pt x="16" y="612"/>
                </a:lnTo>
                <a:lnTo>
                  <a:pt x="203" y="612"/>
                </a:lnTo>
                <a:lnTo>
                  <a:pt x="203" y="578"/>
                </a:lnTo>
                <a:lnTo>
                  <a:pt x="67" y="578"/>
                </a:lnTo>
                <a:lnTo>
                  <a:pt x="200" y="414"/>
                </a:lnTo>
                <a:lnTo>
                  <a:pt x="200" y="384"/>
                </a:lnTo>
                <a:lnTo>
                  <a:pt x="26" y="38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Add to Cart"/>
          <p:cNvSpPr>
            <a:spLocks noChangeAspect="1" noEditPoints="1"/>
          </p:cNvSpPr>
          <p:nvPr userDrawn="1"/>
        </p:nvSpPr>
        <p:spPr bwMode="auto">
          <a:xfrm>
            <a:off x="8987157" y="1435295"/>
            <a:ext cx="155575" cy="160338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Price Tag"/>
          <p:cNvSpPr>
            <a:spLocks noChangeAspect="1" noEditPoints="1"/>
          </p:cNvSpPr>
          <p:nvPr userDrawn="1"/>
        </p:nvSpPr>
        <p:spPr bwMode="auto">
          <a:xfrm>
            <a:off x="9464580" y="1440058"/>
            <a:ext cx="152400" cy="150813"/>
          </a:xfrm>
          <a:custGeom>
            <a:avLst/>
            <a:gdLst>
              <a:gd name="T0" fmla="*/ 344 w 619"/>
              <a:gd name="T1" fmla="*/ 2 h 618"/>
              <a:gd name="T2" fmla="*/ 316 w 619"/>
              <a:gd name="T3" fmla="*/ 15 h 618"/>
              <a:gd name="T4" fmla="*/ 14 w 619"/>
              <a:gd name="T5" fmla="*/ 317 h 618"/>
              <a:gd name="T6" fmla="*/ 14 w 619"/>
              <a:gd name="T7" fmla="*/ 371 h 618"/>
              <a:gd name="T8" fmla="*/ 14 w 619"/>
              <a:gd name="T9" fmla="*/ 371 h 618"/>
              <a:gd name="T10" fmla="*/ 246 w 619"/>
              <a:gd name="T11" fmla="*/ 604 h 618"/>
              <a:gd name="T12" fmla="*/ 301 w 619"/>
              <a:gd name="T13" fmla="*/ 604 h 618"/>
              <a:gd name="T14" fmla="*/ 604 w 619"/>
              <a:gd name="T15" fmla="*/ 301 h 618"/>
              <a:gd name="T16" fmla="*/ 617 w 619"/>
              <a:gd name="T17" fmla="*/ 247 h 618"/>
              <a:gd name="T18" fmla="*/ 616 w 619"/>
              <a:gd name="T19" fmla="*/ 47 h 618"/>
              <a:gd name="T20" fmla="*/ 569 w 619"/>
              <a:gd name="T21" fmla="*/ 1 h 618"/>
              <a:gd name="T22" fmla="*/ 371 w 619"/>
              <a:gd name="T23" fmla="*/ 1 h 618"/>
              <a:gd name="T24" fmla="*/ 344 w 619"/>
              <a:gd name="T25" fmla="*/ 2 h 618"/>
              <a:gd name="T26" fmla="*/ 371 w 619"/>
              <a:gd name="T27" fmla="*/ 27 h 618"/>
              <a:gd name="T28" fmla="*/ 569 w 619"/>
              <a:gd name="T29" fmla="*/ 27 h 618"/>
              <a:gd name="T30" fmla="*/ 589 w 619"/>
              <a:gd name="T31" fmla="*/ 47 h 618"/>
              <a:gd name="T32" fmla="*/ 590 w 619"/>
              <a:gd name="T33" fmla="*/ 248 h 618"/>
              <a:gd name="T34" fmla="*/ 585 w 619"/>
              <a:gd name="T35" fmla="*/ 282 h 618"/>
              <a:gd name="T36" fmla="*/ 283 w 619"/>
              <a:gd name="T37" fmla="*/ 584 h 618"/>
              <a:gd name="T38" fmla="*/ 265 w 619"/>
              <a:gd name="T39" fmla="*/ 585 h 618"/>
              <a:gd name="T40" fmla="*/ 34 w 619"/>
              <a:gd name="T41" fmla="*/ 353 h 618"/>
              <a:gd name="T42" fmla="*/ 34 w 619"/>
              <a:gd name="T43" fmla="*/ 353 h 618"/>
              <a:gd name="T44" fmla="*/ 33 w 619"/>
              <a:gd name="T45" fmla="*/ 336 h 618"/>
              <a:gd name="T46" fmla="*/ 336 w 619"/>
              <a:gd name="T47" fmla="*/ 33 h 618"/>
              <a:gd name="T48" fmla="*/ 347 w 619"/>
              <a:gd name="T49" fmla="*/ 28 h 618"/>
              <a:gd name="T50" fmla="*/ 371 w 619"/>
              <a:gd name="T51" fmla="*/ 27 h 618"/>
              <a:gd name="T52" fmla="*/ 496 w 619"/>
              <a:gd name="T53" fmla="*/ 67 h 618"/>
              <a:gd name="T54" fmla="*/ 443 w 619"/>
              <a:gd name="T55" fmla="*/ 121 h 618"/>
              <a:gd name="T56" fmla="*/ 496 w 619"/>
              <a:gd name="T57" fmla="*/ 174 h 618"/>
              <a:gd name="T58" fmla="*/ 549 w 619"/>
              <a:gd name="T59" fmla="*/ 121 h 618"/>
              <a:gd name="T60" fmla="*/ 496 w 619"/>
              <a:gd name="T61" fmla="*/ 67 h 618"/>
              <a:gd name="T62" fmla="*/ 496 w 619"/>
              <a:gd name="T63" fmla="*/ 94 h 618"/>
              <a:gd name="T64" fmla="*/ 523 w 619"/>
              <a:gd name="T65" fmla="*/ 121 h 618"/>
              <a:gd name="T66" fmla="*/ 496 w 619"/>
              <a:gd name="T67" fmla="*/ 147 h 618"/>
              <a:gd name="T68" fmla="*/ 469 w 619"/>
              <a:gd name="T69" fmla="*/ 121 h 618"/>
              <a:gd name="T70" fmla="*/ 496 w 619"/>
              <a:gd name="T71" fmla="*/ 94 h 618"/>
              <a:gd name="T72" fmla="*/ 407 w 619"/>
              <a:gd name="T73" fmla="*/ 201 h 618"/>
              <a:gd name="T74" fmla="*/ 385 w 619"/>
              <a:gd name="T75" fmla="*/ 222 h 618"/>
              <a:gd name="T76" fmla="*/ 296 w 619"/>
              <a:gd name="T77" fmla="*/ 226 h 618"/>
              <a:gd name="T78" fmla="*/ 309 w 619"/>
              <a:gd name="T79" fmla="*/ 389 h 618"/>
              <a:gd name="T80" fmla="*/ 244 w 619"/>
              <a:gd name="T81" fmla="*/ 382 h 618"/>
              <a:gd name="T82" fmla="*/ 241 w 619"/>
              <a:gd name="T83" fmla="*/ 310 h 618"/>
              <a:gd name="T84" fmla="*/ 223 w 619"/>
              <a:gd name="T85" fmla="*/ 291 h 618"/>
              <a:gd name="T86" fmla="*/ 217 w 619"/>
              <a:gd name="T87" fmla="*/ 391 h 618"/>
              <a:gd name="T88" fmla="*/ 199 w 619"/>
              <a:gd name="T89" fmla="*/ 410 h 618"/>
              <a:gd name="T90" fmla="*/ 217 w 619"/>
              <a:gd name="T91" fmla="*/ 429 h 618"/>
              <a:gd name="T92" fmla="*/ 235 w 619"/>
              <a:gd name="T93" fmla="*/ 411 h 618"/>
              <a:gd name="T94" fmla="*/ 332 w 619"/>
              <a:gd name="T95" fmla="*/ 409 h 618"/>
              <a:gd name="T96" fmla="*/ 328 w 619"/>
              <a:gd name="T97" fmla="*/ 313 h 618"/>
              <a:gd name="T98" fmla="*/ 319 w 619"/>
              <a:gd name="T99" fmla="*/ 246 h 618"/>
              <a:gd name="T100" fmla="*/ 377 w 619"/>
              <a:gd name="T101" fmla="*/ 250 h 618"/>
              <a:gd name="T102" fmla="*/ 383 w 619"/>
              <a:gd name="T103" fmla="*/ 309 h 618"/>
              <a:gd name="T104" fmla="*/ 401 w 619"/>
              <a:gd name="T105" fmla="*/ 327 h 618"/>
              <a:gd name="T106" fmla="*/ 404 w 619"/>
              <a:gd name="T107" fmla="*/ 241 h 618"/>
              <a:gd name="T108" fmla="*/ 425 w 619"/>
              <a:gd name="T109" fmla="*/ 219 h 618"/>
              <a:gd name="T110" fmla="*/ 407 w 619"/>
              <a:gd name="T111" fmla="*/ 201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19" h="618">
                <a:moveTo>
                  <a:pt x="344" y="2"/>
                </a:moveTo>
                <a:cubicBezTo>
                  <a:pt x="334" y="3"/>
                  <a:pt x="324" y="6"/>
                  <a:pt x="316" y="15"/>
                </a:cubicBezTo>
                <a:lnTo>
                  <a:pt x="14" y="317"/>
                </a:lnTo>
                <a:cubicBezTo>
                  <a:pt x="0" y="331"/>
                  <a:pt x="0" y="355"/>
                  <a:pt x="14" y="371"/>
                </a:cubicBezTo>
                <a:lnTo>
                  <a:pt x="14" y="371"/>
                </a:lnTo>
                <a:lnTo>
                  <a:pt x="246" y="604"/>
                </a:lnTo>
                <a:cubicBezTo>
                  <a:pt x="261" y="618"/>
                  <a:pt x="285" y="618"/>
                  <a:pt x="301" y="604"/>
                </a:cubicBezTo>
                <a:cubicBezTo>
                  <a:pt x="402" y="503"/>
                  <a:pt x="503" y="402"/>
                  <a:pt x="604" y="301"/>
                </a:cubicBezTo>
                <a:cubicBezTo>
                  <a:pt x="619" y="286"/>
                  <a:pt x="617" y="265"/>
                  <a:pt x="617" y="247"/>
                </a:cubicBezTo>
                <a:cubicBezTo>
                  <a:pt x="615" y="181"/>
                  <a:pt x="616" y="117"/>
                  <a:pt x="616" y="47"/>
                </a:cubicBezTo>
                <a:cubicBezTo>
                  <a:pt x="616" y="22"/>
                  <a:pt x="595" y="1"/>
                  <a:pt x="569" y="1"/>
                </a:cubicBezTo>
                <a:lnTo>
                  <a:pt x="371" y="1"/>
                </a:lnTo>
                <a:cubicBezTo>
                  <a:pt x="361" y="0"/>
                  <a:pt x="352" y="1"/>
                  <a:pt x="344" y="2"/>
                </a:cubicBezTo>
                <a:close/>
                <a:moveTo>
                  <a:pt x="371" y="27"/>
                </a:moveTo>
                <a:lnTo>
                  <a:pt x="569" y="27"/>
                </a:lnTo>
                <a:cubicBezTo>
                  <a:pt x="581" y="27"/>
                  <a:pt x="589" y="36"/>
                  <a:pt x="589" y="47"/>
                </a:cubicBezTo>
                <a:cubicBezTo>
                  <a:pt x="590" y="117"/>
                  <a:pt x="588" y="178"/>
                  <a:pt x="590" y="248"/>
                </a:cubicBezTo>
                <a:cubicBezTo>
                  <a:pt x="590" y="265"/>
                  <a:pt x="589" y="279"/>
                  <a:pt x="585" y="282"/>
                </a:cubicBezTo>
                <a:lnTo>
                  <a:pt x="283" y="584"/>
                </a:lnTo>
                <a:cubicBezTo>
                  <a:pt x="277" y="589"/>
                  <a:pt x="269" y="589"/>
                  <a:pt x="265" y="585"/>
                </a:cubicBezTo>
                <a:lnTo>
                  <a:pt x="34" y="353"/>
                </a:lnTo>
                <a:lnTo>
                  <a:pt x="34" y="353"/>
                </a:lnTo>
                <a:cubicBezTo>
                  <a:pt x="29" y="348"/>
                  <a:pt x="29" y="340"/>
                  <a:pt x="33" y="336"/>
                </a:cubicBezTo>
                <a:lnTo>
                  <a:pt x="336" y="33"/>
                </a:lnTo>
                <a:cubicBezTo>
                  <a:pt x="340" y="29"/>
                  <a:pt x="344" y="28"/>
                  <a:pt x="347" y="28"/>
                </a:cubicBezTo>
                <a:cubicBezTo>
                  <a:pt x="355" y="27"/>
                  <a:pt x="363" y="27"/>
                  <a:pt x="371" y="27"/>
                </a:cubicBezTo>
                <a:close/>
                <a:moveTo>
                  <a:pt x="496" y="67"/>
                </a:moveTo>
                <a:cubicBezTo>
                  <a:pt x="467" y="67"/>
                  <a:pt x="443" y="91"/>
                  <a:pt x="443" y="121"/>
                </a:cubicBezTo>
                <a:cubicBezTo>
                  <a:pt x="443" y="150"/>
                  <a:pt x="467" y="174"/>
                  <a:pt x="496" y="174"/>
                </a:cubicBezTo>
                <a:cubicBezTo>
                  <a:pt x="525" y="174"/>
                  <a:pt x="549" y="150"/>
                  <a:pt x="549" y="121"/>
                </a:cubicBezTo>
                <a:cubicBezTo>
                  <a:pt x="549" y="91"/>
                  <a:pt x="525" y="67"/>
                  <a:pt x="496" y="67"/>
                </a:cubicBezTo>
                <a:close/>
                <a:moveTo>
                  <a:pt x="496" y="94"/>
                </a:moveTo>
                <a:cubicBezTo>
                  <a:pt x="511" y="94"/>
                  <a:pt x="523" y="106"/>
                  <a:pt x="523" y="121"/>
                </a:cubicBezTo>
                <a:cubicBezTo>
                  <a:pt x="523" y="136"/>
                  <a:pt x="511" y="147"/>
                  <a:pt x="496" y="147"/>
                </a:cubicBezTo>
                <a:cubicBezTo>
                  <a:pt x="481" y="147"/>
                  <a:pt x="469" y="136"/>
                  <a:pt x="469" y="121"/>
                </a:cubicBezTo>
                <a:cubicBezTo>
                  <a:pt x="469" y="106"/>
                  <a:pt x="481" y="94"/>
                  <a:pt x="496" y="94"/>
                </a:cubicBezTo>
                <a:close/>
                <a:moveTo>
                  <a:pt x="407" y="201"/>
                </a:moveTo>
                <a:lnTo>
                  <a:pt x="385" y="222"/>
                </a:lnTo>
                <a:cubicBezTo>
                  <a:pt x="368" y="209"/>
                  <a:pt x="328" y="194"/>
                  <a:pt x="296" y="226"/>
                </a:cubicBezTo>
                <a:cubicBezTo>
                  <a:pt x="236" y="286"/>
                  <a:pt x="355" y="343"/>
                  <a:pt x="309" y="389"/>
                </a:cubicBezTo>
                <a:cubicBezTo>
                  <a:pt x="293" y="405"/>
                  <a:pt x="273" y="411"/>
                  <a:pt x="244" y="382"/>
                </a:cubicBezTo>
                <a:cubicBezTo>
                  <a:pt x="215" y="353"/>
                  <a:pt x="229" y="322"/>
                  <a:pt x="241" y="310"/>
                </a:cubicBezTo>
                <a:lnTo>
                  <a:pt x="223" y="291"/>
                </a:lnTo>
                <a:cubicBezTo>
                  <a:pt x="185" y="335"/>
                  <a:pt x="204" y="373"/>
                  <a:pt x="217" y="391"/>
                </a:cubicBezTo>
                <a:lnTo>
                  <a:pt x="199" y="410"/>
                </a:lnTo>
                <a:lnTo>
                  <a:pt x="217" y="429"/>
                </a:lnTo>
                <a:lnTo>
                  <a:pt x="235" y="411"/>
                </a:lnTo>
                <a:cubicBezTo>
                  <a:pt x="252" y="423"/>
                  <a:pt x="296" y="446"/>
                  <a:pt x="332" y="409"/>
                </a:cubicBezTo>
                <a:cubicBezTo>
                  <a:pt x="363" y="378"/>
                  <a:pt x="347" y="343"/>
                  <a:pt x="328" y="313"/>
                </a:cubicBezTo>
                <a:cubicBezTo>
                  <a:pt x="312" y="287"/>
                  <a:pt x="300" y="265"/>
                  <a:pt x="319" y="246"/>
                </a:cubicBezTo>
                <a:cubicBezTo>
                  <a:pt x="327" y="238"/>
                  <a:pt x="349" y="222"/>
                  <a:pt x="377" y="250"/>
                </a:cubicBezTo>
                <a:cubicBezTo>
                  <a:pt x="397" y="270"/>
                  <a:pt x="395" y="291"/>
                  <a:pt x="383" y="309"/>
                </a:cubicBezTo>
                <a:lnTo>
                  <a:pt x="401" y="327"/>
                </a:lnTo>
                <a:cubicBezTo>
                  <a:pt x="416" y="301"/>
                  <a:pt x="427" y="273"/>
                  <a:pt x="404" y="241"/>
                </a:cubicBezTo>
                <a:lnTo>
                  <a:pt x="425" y="219"/>
                </a:lnTo>
                <a:lnTo>
                  <a:pt x="407" y="201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60" name="Shopping Cart"/>
          <p:cNvSpPr>
            <a:spLocks noChangeAspect="1" noEditPoints="1"/>
          </p:cNvSpPr>
          <p:nvPr userDrawn="1"/>
        </p:nvSpPr>
        <p:spPr bwMode="auto">
          <a:xfrm>
            <a:off x="9219180" y="1436883"/>
            <a:ext cx="157163" cy="157163"/>
          </a:xfrm>
          <a:custGeom>
            <a:avLst/>
            <a:gdLst>
              <a:gd name="T0" fmla="*/ 27 w 642"/>
              <a:gd name="T1" fmla="*/ 0 h 640"/>
              <a:gd name="T2" fmla="*/ 0 w 642"/>
              <a:gd name="T3" fmla="*/ 27 h 640"/>
              <a:gd name="T4" fmla="*/ 27 w 642"/>
              <a:gd name="T5" fmla="*/ 54 h 640"/>
              <a:gd name="T6" fmla="*/ 53 w 642"/>
              <a:gd name="T7" fmla="*/ 27 h 640"/>
              <a:gd name="T8" fmla="*/ 115 w 642"/>
              <a:gd name="T9" fmla="*/ 27 h 640"/>
              <a:gd name="T10" fmla="*/ 147 w 642"/>
              <a:gd name="T11" fmla="*/ 36 h 640"/>
              <a:gd name="T12" fmla="*/ 163 w 642"/>
              <a:gd name="T13" fmla="*/ 67 h 640"/>
              <a:gd name="T14" fmla="*/ 269 w 642"/>
              <a:gd name="T15" fmla="*/ 497 h 640"/>
              <a:gd name="T16" fmla="*/ 270 w 642"/>
              <a:gd name="T17" fmla="*/ 497 h 640"/>
              <a:gd name="T18" fmla="*/ 288 w 642"/>
              <a:gd name="T19" fmla="*/ 540 h 640"/>
              <a:gd name="T20" fmla="*/ 306 w 642"/>
              <a:gd name="T21" fmla="*/ 553 h 640"/>
              <a:gd name="T22" fmla="*/ 293 w 642"/>
              <a:gd name="T23" fmla="*/ 587 h 640"/>
              <a:gd name="T24" fmla="*/ 347 w 642"/>
              <a:gd name="T25" fmla="*/ 640 h 640"/>
              <a:gd name="T26" fmla="*/ 400 w 642"/>
              <a:gd name="T27" fmla="*/ 587 h 640"/>
              <a:gd name="T28" fmla="*/ 392 w 642"/>
              <a:gd name="T29" fmla="*/ 560 h 640"/>
              <a:gd name="T30" fmla="*/ 474 w 642"/>
              <a:gd name="T31" fmla="*/ 560 h 640"/>
              <a:gd name="T32" fmla="*/ 467 w 642"/>
              <a:gd name="T33" fmla="*/ 587 h 640"/>
              <a:gd name="T34" fmla="*/ 520 w 642"/>
              <a:gd name="T35" fmla="*/ 640 h 640"/>
              <a:gd name="T36" fmla="*/ 573 w 642"/>
              <a:gd name="T37" fmla="*/ 587 h 640"/>
              <a:gd name="T38" fmla="*/ 559 w 642"/>
              <a:gd name="T39" fmla="*/ 551 h 640"/>
              <a:gd name="T40" fmla="*/ 547 w 642"/>
              <a:gd name="T41" fmla="*/ 534 h 640"/>
              <a:gd name="T42" fmla="*/ 343 w 642"/>
              <a:gd name="T43" fmla="*/ 534 h 640"/>
              <a:gd name="T44" fmla="*/ 308 w 642"/>
              <a:gd name="T45" fmla="*/ 523 h 640"/>
              <a:gd name="T46" fmla="*/ 295 w 642"/>
              <a:gd name="T47" fmla="*/ 490 h 640"/>
              <a:gd name="T48" fmla="*/ 295 w 642"/>
              <a:gd name="T49" fmla="*/ 490 h 640"/>
              <a:gd name="T50" fmla="*/ 286 w 642"/>
              <a:gd name="T51" fmla="*/ 454 h 640"/>
              <a:gd name="T52" fmla="*/ 531 w 642"/>
              <a:gd name="T53" fmla="*/ 454 h 640"/>
              <a:gd name="T54" fmla="*/ 543 w 642"/>
              <a:gd name="T55" fmla="*/ 445 h 640"/>
              <a:gd name="T56" fmla="*/ 639 w 642"/>
              <a:gd name="T57" fmla="*/ 192 h 640"/>
              <a:gd name="T58" fmla="*/ 627 w 642"/>
              <a:gd name="T59" fmla="*/ 174 h 640"/>
              <a:gd name="T60" fmla="*/ 217 w 642"/>
              <a:gd name="T61" fmla="*/ 174 h 640"/>
              <a:gd name="T62" fmla="*/ 188 w 642"/>
              <a:gd name="T63" fmla="*/ 59 h 640"/>
              <a:gd name="T64" fmla="*/ 165 w 642"/>
              <a:gd name="T65" fmla="*/ 17 h 640"/>
              <a:gd name="T66" fmla="*/ 115 w 642"/>
              <a:gd name="T67" fmla="*/ 1 h 640"/>
              <a:gd name="T68" fmla="*/ 27 w 642"/>
              <a:gd name="T69" fmla="*/ 0 h 640"/>
              <a:gd name="T70" fmla="*/ 223 w 642"/>
              <a:gd name="T71" fmla="*/ 200 h 640"/>
              <a:gd name="T72" fmla="*/ 607 w 642"/>
              <a:gd name="T73" fmla="*/ 200 h 640"/>
              <a:gd name="T74" fmla="*/ 521 w 642"/>
              <a:gd name="T75" fmla="*/ 427 h 640"/>
              <a:gd name="T76" fmla="*/ 280 w 642"/>
              <a:gd name="T77" fmla="*/ 427 h 640"/>
              <a:gd name="T78" fmla="*/ 223 w 642"/>
              <a:gd name="T79" fmla="*/ 200 h 640"/>
              <a:gd name="T80" fmla="*/ 347 w 642"/>
              <a:gd name="T81" fmla="*/ 560 h 640"/>
              <a:gd name="T82" fmla="*/ 373 w 642"/>
              <a:gd name="T83" fmla="*/ 587 h 640"/>
              <a:gd name="T84" fmla="*/ 347 w 642"/>
              <a:gd name="T85" fmla="*/ 614 h 640"/>
              <a:gd name="T86" fmla="*/ 320 w 642"/>
              <a:gd name="T87" fmla="*/ 587 h 640"/>
              <a:gd name="T88" fmla="*/ 347 w 642"/>
              <a:gd name="T89" fmla="*/ 560 h 640"/>
              <a:gd name="T90" fmla="*/ 520 w 642"/>
              <a:gd name="T91" fmla="*/ 560 h 640"/>
              <a:gd name="T92" fmla="*/ 547 w 642"/>
              <a:gd name="T93" fmla="*/ 587 h 640"/>
              <a:gd name="T94" fmla="*/ 520 w 642"/>
              <a:gd name="T95" fmla="*/ 614 h 640"/>
              <a:gd name="T96" fmla="*/ 493 w 642"/>
              <a:gd name="T97" fmla="*/ 587 h 640"/>
              <a:gd name="T98" fmla="*/ 520 w 642"/>
              <a:gd name="T99" fmla="*/ 56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2" h="640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4"/>
                  <a:pt x="27" y="54"/>
                </a:cubicBezTo>
                <a:cubicBezTo>
                  <a:pt x="39" y="54"/>
                  <a:pt x="53" y="46"/>
                  <a:pt x="53" y="27"/>
                </a:cubicBezTo>
                <a:lnTo>
                  <a:pt x="115" y="27"/>
                </a:lnTo>
                <a:cubicBezTo>
                  <a:pt x="132" y="27"/>
                  <a:pt x="141" y="30"/>
                  <a:pt x="147" y="36"/>
                </a:cubicBezTo>
                <a:cubicBezTo>
                  <a:pt x="153" y="42"/>
                  <a:pt x="159" y="52"/>
                  <a:pt x="163" y="67"/>
                </a:cubicBezTo>
                <a:cubicBezTo>
                  <a:pt x="199" y="210"/>
                  <a:pt x="234" y="353"/>
                  <a:pt x="269" y="497"/>
                </a:cubicBezTo>
                <a:lnTo>
                  <a:pt x="270" y="497"/>
                </a:lnTo>
                <a:cubicBezTo>
                  <a:pt x="274" y="512"/>
                  <a:pt x="277" y="528"/>
                  <a:pt x="288" y="540"/>
                </a:cubicBezTo>
                <a:cubicBezTo>
                  <a:pt x="293" y="546"/>
                  <a:pt x="299" y="550"/>
                  <a:pt x="306" y="553"/>
                </a:cubicBezTo>
                <a:cubicBezTo>
                  <a:pt x="298" y="562"/>
                  <a:pt x="293" y="574"/>
                  <a:pt x="293" y="587"/>
                </a:cubicBezTo>
                <a:cubicBezTo>
                  <a:pt x="293" y="616"/>
                  <a:pt x="317" y="640"/>
                  <a:pt x="347" y="640"/>
                </a:cubicBezTo>
                <a:cubicBezTo>
                  <a:pt x="376" y="640"/>
                  <a:pt x="400" y="616"/>
                  <a:pt x="400" y="587"/>
                </a:cubicBezTo>
                <a:cubicBezTo>
                  <a:pt x="400" y="577"/>
                  <a:pt x="397" y="568"/>
                  <a:pt x="392" y="560"/>
                </a:cubicBezTo>
                <a:lnTo>
                  <a:pt x="474" y="560"/>
                </a:lnTo>
                <a:cubicBezTo>
                  <a:pt x="469" y="568"/>
                  <a:pt x="467" y="577"/>
                  <a:pt x="467" y="587"/>
                </a:cubicBezTo>
                <a:cubicBezTo>
                  <a:pt x="467" y="616"/>
                  <a:pt x="491" y="640"/>
                  <a:pt x="520" y="640"/>
                </a:cubicBezTo>
                <a:cubicBezTo>
                  <a:pt x="549" y="640"/>
                  <a:pt x="573" y="616"/>
                  <a:pt x="573" y="587"/>
                </a:cubicBezTo>
                <a:cubicBezTo>
                  <a:pt x="573" y="573"/>
                  <a:pt x="568" y="561"/>
                  <a:pt x="559" y="551"/>
                </a:cubicBezTo>
                <a:cubicBezTo>
                  <a:pt x="562" y="543"/>
                  <a:pt x="556" y="534"/>
                  <a:pt x="547" y="534"/>
                </a:cubicBezTo>
                <a:cubicBezTo>
                  <a:pt x="477" y="534"/>
                  <a:pt x="403" y="534"/>
                  <a:pt x="343" y="534"/>
                </a:cubicBezTo>
                <a:cubicBezTo>
                  <a:pt x="322" y="534"/>
                  <a:pt x="314" y="529"/>
                  <a:pt x="308" y="523"/>
                </a:cubicBezTo>
                <a:cubicBezTo>
                  <a:pt x="303" y="517"/>
                  <a:pt x="299" y="505"/>
                  <a:pt x="295" y="490"/>
                </a:cubicBezTo>
                <a:lnTo>
                  <a:pt x="295" y="490"/>
                </a:lnTo>
                <a:lnTo>
                  <a:pt x="286" y="454"/>
                </a:lnTo>
                <a:lnTo>
                  <a:pt x="531" y="454"/>
                </a:lnTo>
                <a:cubicBezTo>
                  <a:pt x="536" y="454"/>
                  <a:pt x="541" y="450"/>
                  <a:pt x="543" y="445"/>
                </a:cubicBezTo>
                <a:lnTo>
                  <a:pt x="639" y="192"/>
                </a:lnTo>
                <a:cubicBezTo>
                  <a:pt x="642" y="183"/>
                  <a:pt x="636" y="174"/>
                  <a:pt x="627" y="174"/>
                </a:cubicBezTo>
                <a:lnTo>
                  <a:pt x="217" y="174"/>
                </a:lnTo>
                <a:cubicBezTo>
                  <a:pt x="207" y="136"/>
                  <a:pt x="198" y="98"/>
                  <a:pt x="188" y="59"/>
                </a:cubicBezTo>
                <a:cubicBezTo>
                  <a:pt x="183" y="42"/>
                  <a:pt x="177" y="27"/>
                  <a:pt x="165" y="17"/>
                </a:cubicBezTo>
                <a:cubicBezTo>
                  <a:pt x="153" y="6"/>
                  <a:pt x="136" y="1"/>
                  <a:pt x="115" y="1"/>
                </a:cubicBezTo>
                <a:cubicBezTo>
                  <a:pt x="86" y="1"/>
                  <a:pt x="56" y="1"/>
                  <a:pt x="27" y="0"/>
                </a:cubicBezTo>
                <a:close/>
                <a:moveTo>
                  <a:pt x="223" y="200"/>
                </a:moveTo>
                <a:lnTo>
                  <a:pt x="607" y="200"/>
                </a:lnTo>
                <a:lnTo>
                  <a:pt x="521" y="427"/>
                </a:lnTo>
                <a:lnTo>
                  <a:pt x="280" y="427"/>
                </a:lnTo>
                <a:lnTo>
                  <a:pt x="223" y="200"/>
                </a:lnTo>
                <a:close/>
                <a:moveTo>
                  <a:pt x="347" y="560"/>
                </a:moveTo>
                <a:cubicBezTo>
                  <a:pt x="361" y="560"/>
                  <a:pt x="373" y="572"/>
                  <a:pt x="373" y="587"/>
                </a:cubicBezTo>
                <a:cubicBezTo>
                  <a:pt x="373" y="602"/>
                  <a:pt x="361" y="614"/>
                  <a:pt x="347" y="614"/>
                </a:cubicBezTo>
                <a:cubicBezTo>
                  <a:pt x="332" y="614"/>
                  <a:pt x="320" y="602"/>
                  <a:pt x="320" y="587"/>
                </a:cubicBezTo>
                <a:cubicBezTo>
                  <a:pt x="320" y="572"/>
                  <a:pt x="332" y="560"/>
                  <a:pt x="347" y="560"/>
                </a:cubicBezTo>
                <a:close/>
                <a:moveTo>
                  <a:pt x="520" y="560"/>
                </a:moveTo>
                <a:cubicBezTo>
                  <a:pt x="535" y="560"/>
                  <a:pt x="547" y="572"/>
                  <a:pt x="547" y="587"/>
                </a:cubicBezTo>
                <a:cubicBezTo>
                  <a:pt x="547" y="602"/>
                  <a:pt x="535" y="614"/>
                  <a:pt x="520" y="614"/>
                </a:cubicBezTo>
                <a:cubicBezTo>
                  <a:pt x="505" y="614"/>
                  <a:pt x="493" y="602"/>
                  <a:pt x="493" y="587"/>
                </a:cubicBezTo>
                <a:cubicBezTo>
                  <a:pt x="493" y="572"/>
                  <a:pt x="505" y="560"/>
                  <a:pt x="520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Paste"/>
          <p:cNvSpPr>
            <a:spLocks noChangeAspect="1" noEditPoints="1"/>
          </p:cNvSpPr>
          <p:nvPr userDrawn="1"/>
        </p:nvSpPr>
        <p:spPr bwMode="auto">
          <a:xfrm>
            <a:off x="9725217" y="1434502"/>
            <a:ext cx="142875" cy="161925"/>
          </a:xfrm>
          <a:custGeom>
            <a:avLst/>
            <a:gdLst>
              <a:gd name="T0" fmla="*/ 146 w 586"/>
              <a:gd name="T1" fmla="*/ 14 h 667"/>
              <a:gd name="T2" fmla="*/ 38 w 586"/>
              <a:gd name="T3" fmla="*/ 27 h 667"/>
              <a:gd name="T4" fmla="*/ 0 w 586"/>
              <a:gd name="T5" fmla="*/ 574 h 667"/>
              <a:gd name="T6" fmla="*/ 173 w 586"/>
              <a:gd name="T7" fmla="*/ 614 h 667"/>
              <a:gd name="T8" fmla="*/ 38 w 586"/>
              <a:gd name="T9" fmla="*/ 587 h 667"/>
              <a:gd name="T10" fmla="*/ 26 w 586"/>
              <a:gd name="T11" fmla="*/ 66 h 667"/>
              <a:gd name="T12" fmla="*/ 146 w 586"/>
              <a:gd name="T13" fmla="*/ 54 h 667"/>
              <a:gd name="T14" fmla="*/ 53 w 586"/>
              <a:gd name="T15" fmla="*/ 80 h 667"/>
              <a:gd name="T16" fmla="*/ 173 w 586"/>
              <a:gd name="T17" fmla="*/ 560 h 667"/>
              <a:gd name="T18" fmla="*/ 80 w 586"/>
              <a:gd name="T19" fmla="*/ 534 h 667"/>
              <a:gd name="T20" fmla="*/ 146 w 586"/>
              <a:gd name="T21" fmla="*/ 107 h 667"/>
              <a:gd name="T22" fmla="*/ 160 w 586"/>
              <a:gd name="T23" fmla="*/ 134 h 667"/>
              <a:gd name="T24" fmla="*/ 360 w 586"/>
              <a:gd name="T25" fmla="*/ 120 h 667"/>
              <a:gd name="T26" fmla="*/ 426 w 586"/>
              <a:gd name="T27" fmla="*/ 107 h 667"/>
              <a:gd name="T28" fmla="*/ 453 w 586"/>
              <a:gd name="T29" fmla="*/ 187 h 667"/>
              <a:gd name="T30" fmla="*/ 360 w 586"/>
              <a:gd name="T31" fmla="*/ 80 h 667"/>
              <a:gd name="T32" fmla="*/ 468 w 586"/>
              <a:gd name="T33" fmla="*/ 54 h 667"/>
              <a:gd name="T34" fmla="*/ 480 w 586"/>
              <a:gd name="T35" fmla="*/ 187 h 667"/>
              <a:gd name="T36" fmla="*/ 506 w 586"/>
              <a:gd name="T37" fmla="*/ 66 h 667"/>
              <a:gd name="T38" fmla="*/ 360 w 586"/>
              <a:gd name="T39" fmla="*/ 27 h 667"/>
              <a:gd name="T40" fmla="*/ 346 w 586"/>
              <a:gd name="T41" fmla="*/ 0 h 667"/>
              <a:gd name="T42" fmla="*/ 173 w 586"/>
              <a:gd name="T43" fmla="*/ 27 h 667"/>
              <a:gd name="T44" fmla="*/ 333 w 586"/>
              <a:gd name="T45" fmla="*/ 107 h 667"/>
              <a:gd name="T46" fmla="*/ 173 w 586"/>
              <a:gd name="T47" fmla="*/ 27 h 667"/>
              <a:gd name="T48" fmla="*/ 186 w 586"/>
              <a:gd name="T49" fmla="*/ 214 h 667"/>
              <a:gd name="T50" fmla="*/ 200 w 586"/>
              <a:gd name="T51" fmla="*/ 667 h 667"/>
              <a:gd name="T52" fmla="*/ 586 w 586"/>
              <a:gd name="T53" fmla="*/ 654 h 667"/>
              <a:gd name="T54" fmla="*/ 573 w 586"/>
              <a:gd name="T55" fmla="*/ 200 h 667"/>
              <a:gd name="T56" fmla="*/ 213 w 586"/>
              <a:gd name="T57" fmla="*/ 227 h 667"/>
              <a:gd name="T58" fmla="*/ 560 w 586"/>
              <a:gd name="T59" fmla="*/ 640 h 667"/>
              <a:gd name="T60" fmla="*/ 213 w 586"/>
              <a:gd name="T61" fmla="*/ 227 h 667"/>
              <a:gd name="T62" fmla="*/ 280 w 586"/>
              <a:gd name="T63" fmla="*/ 334 h 667"/>
              <a:gd name="T64" fmla="*/ 506 w 586"/>
              <a:gd name="T65" fmla="*/ 307 h 667"/>
              <a:gd name="T66" fmla="*/ 280 w 586"/>
              <a:gd name="T67" fmla="*/ 387 h 667"/>
              <a:gd name="T68" fmla="*/ 440 w 586"/>
              <a:gd name="T69" fmla="*/ 414 h 667"/>
              <a:gd name="T70" fmla="*/ 280 w 586"/>
              <a:gd name="T71" fmla="*/ 387 h 667"/>
              <a:gd name="T72" fmla="*/ 280 w 586"/>
              <a:gd name="T73" fmla="*/ 494 h 667"/>
              <a:gd name="T74" fmla="*/ 506 w 586"/>
              <a:gd name="T75" fmla="*/ 467 h 667"/>
              <a:gd name="T76" fmla="*/ 280 w 586"/>
              <a:gd name="T77" fmla="*/ 547 h 667"/>
              <a:gd name="T78" fmla="*/ 440 w 586"/>
              <a:gd name="T79" fmla="*/ 574 h 667"/>
              <a:gd name="T80" fmla="*/ 280 w 586"/>
              <a:gd name="T81" fmla="*/ 54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6" h="667">
                <a:moveTo>
                  <a:pt x="160" y="0"/>
                </a:moveTo>
                <a:cubicBezTo>
                  <a:pt x="152" y="0"/>
                  <a:pt x="146" y="6"/>
                  <a:pt x="146" y="14"/>
                </a:cubicBezTo>
                <a:lnTo>
                  <a:pt x="146" y="27"/>
                </a:lnTo>
                <a:lnTo>
                  <a:pt x="38" y="27"/>
                </a:lnTo>
                <a:cubicBezTo>
                  <a:pt x="17" y="27"/>
                  <a:pt x="0" y="44"/>
                  <a:pt x="0" y="66"/>
                </a:cubicBezTo>
                <a:lnTo>
                  <a:pt x="0" y="574"/>
                </a:lnTo>
                <a:cubicBezTo>
                  <a:pt x="0" y="595"/>
                  <a:pt x="17" y="614"/>
                  <a:pt x="38" y="614"/>
                </a:cubicBezTo>
                <a:lnTo>
                  <a:pt x="173" y="614"/>
                </a:lnTo>
                <a:lnTo>
                  <a:pt x="173" y="587"/>
                </a:lnTo>
                <a:lnTo>
                  <a:pt x="38" y="587"/>
                </a:lnTo>
                <a:cubicBezTo>
                  <a:pt x="33" y="587"/>
                  <a:pt x="26" y="581"/>
                  <a:pt x="26" y="574"/>
                </a:cubicBezTo>
                <a:lnTo>
                  <a:pt x="26" y="66"/>
                </a:lnTo>
                <a:cubicBezTo>
                  <a:pt x="26" y="60"/>
                  <a:pt x="33" y="54"/>
                  <a:pt x="38" y="54"/>
                </a:cubicBezTo>
                <a:lnTo>
                  <a:pt x="146" y="54"/>
                </a:lnTo>
                <a:lnTo>
                  <a:pt x="146" y="80"/>
                </a:lnTo>
                <a:lnTo>
                  <a:pt x="53" y="80"/>
                </a:lnTo>
                <a:lnTo>
                  <a:pt x="53" y="560"/>
                </a:lnTo>
                <a:lnTo>
                  <a:pt x="173" y="560"/>
                </a:lnTo>
                <a:lnTo>
                  <a:pt x="173" y="534"/>
                </a:lnTo>
                <a:lnTo>
                  <a:pt x="80" y="534"/>
                </a:lnTo>
                <a:lnTo>
                  <a:pt x="80" y="107"/>
                </a:lnTo>
                <a:lnTo>
                  <a:pt x="146" y="107"/>
                </a:lnTo>
                <a:lnTo>
                  <a:pt x="146" y="120"/>
                </a:lnTo>
                <a:cubicBezTo>
                  <a:pt x="146" y="128"/>
                  <a:pt x="152" y="134"/>
                  <a:pt x="160" y="134"/>
                </a:cubicBezTo>
                <a:lnTo>
                  <a:pt x="346" y="134"/>
                </a:lnTo>
                <a:cubicBezTo>
                  <a:pt x="354" y="134"/>
                  <a:pt x="360" y="128"/>
                  <a:pt x="360" y="120"/>
                </a:cubicBezTo>
                <a:lnTo>
                  <a:pt x="360" y="107"/>
                </a:lnTo>
                <a:lnTo>
                  <a:pt x="426" y="107"/>
                </a:lnTo>
                <a:lnTo>
                  <a:pt x="426" y="187"/>
                </a:lnTo>
                <a:lnTo>
                  <a:pt x="453" y="187"/>
                </a:lnTo>
                <a:lnTo>
                  <a:pt x="453" y="80"/>
                </a:lnTo>
                <a:lnTo>
                  <a:pt x="360" y="80"/>
                </a:lnTo>
                <a:lnTo>
                  <a:pt x="360" y="54"/>
                </a:lnTo>
                <a:lnTo>
                  <a:pt x="468" y="54"/>
                </a:lnTo>
                <a:cubicBezTo>
                  <a:pt x="473" y="54"/>
                  <a:pt x="480" y="60"/>
                  <a:pt x="480" y="66"/>
                </a:cubicBezTo>
                <a:lnTo>
                  <a:pt x="480" y="187"/>
                </a:lnTo>
                <a:lnTo>
                  <a:pt x="506" y="187"/>
                </a:lnTo>
                <a:lnTo>
                  <a:pt x="506" y="66"/>
                </a:lnTo>
                <a:cubicBezTo>
                  <a:pt x="506" y="44"/>
                  <a:pt x="489" y="27"/>
                  <a:pt x="468" y="27"/>
                </a:cubicBezTo>
                <a:lnTo>
                  <a:pt x="360" y="27"/>
                </a:lnTo>
                <a:lnTo>
                  <a:pt x="360" y="14"/>
                </a:lnTo>
                <a:cubicBezTo>
                  <a:pt x="360" y="6"/>
                  <a:pt x="354" y="0"/>
                  <a:pt x="346" y="0"/>
                </a:cubicBezTo>
                <a:lnTo>
                  <a:pt x="160" y="0"/>
                </a:lnTo>
                <a:close/>
                <a:moveTo>
                  <a:pt x="173" y="27"/>
                </a:moveTo>
                <a:lnTo>
                  <a:pt x="333" y="27"/>
                </a:lnTo>
                <a:lnTo>
                  <a:pt x="333" y="107"/>
                </a:lnTo>
                <a:lnTo>
                  <a:pt x="173" y="107"/>
                </a:lnTo>
                <a:lnTo>
                  <a:pt x="173" y="27"/>
                </a:lnTo>
                <a:close/>
                <a:moveTo>
                  <a:pt x="200" y="200"/>
                </a:moveTo>
                <a:cubicBezTo>
                  <a:pt x="192" y="200"/>
                  <a:pt x="186" y="206"/>
                  <a:pt x="186" y="214"/>
                </a:cubicBezTo>
                <a:lnTo>
                  <a:pt x="186" y="654"/>
                </a:lnTo>
                <a:cubicBezTo>
                  <a:pt x="186" y="661"/>
                  <a:pt x="192" y="667"/>
                  <a:pt x="200" y="667"/>
                </a:cubicBezTo>
                <a:lnTo>
                  <a:pt x="573" y="667"/>
                </a:lnTo>
                <a:cubicBezTo>
                  <a:pt x="580" y="667"/>
                  <a:pt x="586" y="661"/>
                  <a:pt x="586" y="654"/>
                </a:cubicBezTo>
                <a:lnTo>
                  <a:pt x="586" y="214"/>
                </a:lnTo>
                <a:cubicBezTo>
                  <a:pt x="586" y="206"/>
                  <a:pt x="580" y="200"/>
                  <a:pt x="573" y="200"/>
                </a:cubicBezTo>
                <a:lnTo>
                  <a:pt x="200" y="200"/>
                </a:lnTo>
                <a:close/>
                <a:moveTo>
                  <a:pt x="213" y="227"/>
                </a:moveTo>
                <a:lnTo>
                  <a:pt x="560" y="227"/>
                </a:lnTo>
                <a:lnTo>
                  <a:pt x="560" y="640"/>
                </a:lnTo>
                <a:lnTo>
                  <a:pt x="213" y="640"/>
                </a:lnTo>
                <a:lnTo>
                  <a:pt x="213" y="227"/>
                </a:lnTo>
                <a:close/>
                <a:moveTo>
                  <a:pt x="280" y="307"/>
                </a:moveTo>
                <a:cubicBezTo>
                  <a:pt x="261" y="307"/>
                  <a:pt x="261" y="334"/>
                  <a:pt x="280" y="334"/>
                </a:cubicBezTo>
                <a:lnTo>
                  <a:pt x="506" y="334"/>
                </a:lnTo>
                <a:cubicBezTo>
                  <a:pt x="524" y="334"/>
                  <a:pt x="524" y="307"/>
                  <a:pt x="506" y="307"/>
                </a:cubicBezTo>
                <a:lnTo>
                  <a:pt x="280" y="307"/>
                </a:lnTo>
                <a:close/>
                <a:moveTo>
                  <a:pt x="280" y="387"/>
                </a:moveTo>
                <a:cubicBezTo>
                  <a:pt x="261" y="387"/>
                  <a:pt x="261" y="414"/>
                  <a:pt x="280" y="414"/>
                </a:cubicBezTo>
                <a:lnTo>
                  <a:pt x="440" y="414"/>
                </a:lnTo>
                <a:cubicBezTo>
                  <a:pt x="458" y="414"/>
                  <a:pt x="458" y="387"/>
                  <a:pt x="440" y="387"/>
                </a:cubicBezTo>
                <a:lnTo>
                  <a:pt x="280" y="387"/>
                </a:lnTo>
                <a:close/>
                <a:moveTo>
                  <a:pt x="280" y="467"/>
                </a:moveTo>
                <a:cubicBezTo>
                  <a:pt x="261" y="467"/>
                  <a:pt x="261" y="494"/>
                  <a:pt x="280" y="494"/>
                </a:cubicBezTo>
                <a:lnTo>
                  <a:pt x="506" y="494"/>
                </a:lnTo>
                <a:cubicBezTo>
                  <a:pt x="524" y="494"/>
                  <a:pt x="524" y="467"/>
                  <a:pt x="506" y="467"/>
                </a:cubicBezTo>
                <a:lnTo>
                  <a:pt x="280" y="467"/>
                </a:lnTo>
                <a:close/>
                <a:moveTo>
                  <a:pt x="280" y="547"/>
                </a:moveTo>
                <a:cubicBezTo>
                  <a:pt x="261" y="547"/>
                  <a:pt x="261" y="574"/>
                  <a:pt x="280" y="574"/>
                </a:cubicBezTo>
                <a:lnTo>
                  <a:pt x="440" y="574"/>
                </a:lnTo>
                <a:cubicBezTo>
                  <a:pt x="458" y="574"/>
                  <a:pt x="458" y="547"/>
                  <a:pt x="440" y="547"/>
                </a:cubicBezTo>
                <a:lnTo>
                  <a:pt x="280" y="54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62" name="VISA"/>
          <p:cNvSpPr>
            <a:spLocks noChangeAspect="1" noEditPoints="1"/>
          </p:cNvSpPr>
          <p:nvPr userDrawn="1"/>
        </p:nvSpPr>
        <p:spPr bwMode="auto">
          <a:xfrm>
            <a:off x="9981768" y="1457520"/>
            <a:ext cx="161925" cy="115888"/>
          </a:xfrm>
          <a:custGeom>
            <a:avLst/>
            <a:gdLst>
              <a:gd name="T0" fmla="*/ 67 w 667"/>
              <a:gd name="T1" fmla="*/ 0 h 480"/>
              <a:gd name="T2" fmla="*/ 0 w 667"/>
              <a:gd name="T3" fmla="*/ 67 h 480"/>
              <a:gd name="T4" fmla="*/ 0 w 667"/>
              <a:gd name="T5" fmla="*/ 413 h 480"/>
              <a:gd name="T6" fmla="*/ 67 w 667"/>
              <a:gd name="T7" fmla="*/ 480 h 480"/>
              <a:gd name="T8" fmla="*/ 600 w 667"/>
              <a:gd name="T9" fmla="*/ 480 h 480"/>
              <a:gd name="T10" fmla="*/ 667 w 667"/>
              <a:gd name="T11" fmla="*/ 413 h 480"/>
              <a:gd name="T12" fmla="*/ 667 w 667"/>
              <a:gd name="T13" fmla="*/ 67 h 480"/>
              <a:gd name="T14" fmla="*/ 600 w 667"/>
              <a:gd name="T15" fmla="*/ 0 h 480"/>
              <a:gd name="T16" fmla="*/ 67 w 667"/>
              <a:gd name="T17" fmla="*/ 0 h 480"/>
              <a:gd name="T18" fmla="*/ 67 w 667"/>
              <a:gd name="T19" fmla="*/ 27 h 480"/>
              <a:gd name="T20" fmla="*/ 600 w 667"/>
              <a:gd name="T21" fmla="*/ 27 h 480"/>
              <a:gd name="T22" fmla="*/ 640 w 667"/>
              <a:gd name="T23" fmla="*/ 67 h 480"/>
              <a:gd name="T24" fmla="*/ 640 w 667"/>
              <a:gd name="T25" fmla="*/ 413 h 480"/>
              <a:gd name="T26" fmla="*/ 600 w 667"/>
              <a:gd name="T27" fmla="*/ 453 h 480"/>
              <a:gd name="T28" fmla="*/ 67 w 667"/>
              <a:gd name="T29" fmla="*/ 453 h 480"/>
              <a:gd name="T30" fmla="*/ 27 w 667"/>
              <a:gd name="T31" fmla="*/ 413 h 480"/>
              <a:gd name="T32" fmla="*/ 27 w 667"/>
              <a:gd name="T33" fmla="*/ 67 h 480"/>
              <a:gd name="T34" fmla="*/ 67 w 667"/>
              <a:gd name="T35" fmla="*/ 27 h 480"/>
              <a:gd name="T36" fmla="*/ 396 w 667"/>
              <a:gd name="T37" fmla="*/ 165 h 480"/>
              <a:gd name="T38" fmla="*/ 333 w 667"/>
              <a:gd name="T39" fmla="*/ 212 h 480"/>
              <a:gd name="T40" fmla="*/ 388 w 667"/>
              <a:gd name="T41" fmla="*/ 276 h 480"/>
              <a:gd name="T42" fmla="*/ 362 w 667"/>
              <a:gd name="T43" fmla="*/ 290 h 480"/>
              <a:gd name="T44" fmla="*/ 324 w 667"/>
              <a:gd name="T45" fmla="*/ 281 h 480"/>
              <a:gd name="T46" fmla="*/ 318 w 667"/>
              <a:gd name="T47" fmla="*/ 313 h 480"/>
              <a:gd name="T48" fmla="*/ 360 w 667"/>
              <a:gd name="T49" fmla="*/ 321 h 480"/>
              <a:gd name="T50" fmla="*/ 428 w 667"/>
              <a:gd name="T51" fmla="*/ 268 h 480"/>
              <a:gd name="T52" fmla="*/ 373 w 667"/>
              <a:gd name="T53" fmla="*/ 211 h 480"/>
              <a:gd name="T54" fmla="*/ 399 w 667"/>
              <a:gd name="T55" fmla="*/ 196 h 480"/>
              <a:gd name="T56" fmla="*/ 427 w 667"/>
              <a:gd name="T57" fmla="*/ 205 h 480"/>
              <a:gd name="T58" fmla="*/ 433 w 667"/>
              <a:gd name="T59" fmla="*/ 173 h 480"/>
              <a:gd name="T60" fmla="*/ 396 w 667"/>
              <a:gd name="T61" fmla="*/ 165 h 480"/>
              <a:gd name="T62" fmla="*/ 220 w 667"/>
              <a:gd name="T63" fmla="*/ 168 h 480"/>
              <a:gd name="T64" fmla="*/ 184 w 667"/>
              <a:gd name="T65" fmla="*/ 274 h 480"/>
              <a:gd name="T66" fmla="*/ 181 w 667"/>
              <a:gd name="T67" fmla="*/ 259 h 480"/>
              <a:gd name="T68" fmla="*/ 127 w 667"/>
              <a:gd name="T69" fmla="*/ 197 h 480"/>
              <a:gd name="T70" fmla="*/ 159 w 667"/>
              <a:gd name="T71" fmla="*/ 317 h 480"/>
              <a:gd name="T72" fmla="*/ 202 w 667"/>
              <a:gd name="T73" fmla="*/ 317 h 480"/>
              <a:gd name="T74" fmla="*/ 262 w 667"/>
              <a:gd name="T75" fmla="*/ 168 h 480"/>
              <a:gd name="T76" fmla="*/ 220 w 667"/>
              <a:gd name="T77" fmla="*/ 168 h 480"/>
              <a:gd name="T78" fmla="*/ 277 w 667"/>
              <a:gd name="T79" fmla="*/ 168 h 480"/>
              <a:gd name="T80" fmla="*/ 254 w 667"/>
              <a:gd name="T81" fmla="*/ 317 h 480"/>
              <a:gd name="T82" fmla="*/ 293 w 667"/>
              <a:gd name="T83" fmla="*/ 317 h 480"/>
              <a:gd name="T84" fmla="*/ 317 w 667"/>
              <a:gd name="T85" fmla="*/ 168 h 480"/>
              <a:gd name="T86" fmla="*/ 277 w 667"/>
              <a:gd name="T87" fmla="*/ 168 h 480"/>
              <a:gd name="T88" fmla="*/ 491 w 667"/>
              <a:gd name="T89" fmla="*/ 168 h 480"/>
              <a:gd name="T90" fmla="*/ 426 w 667"/>
              <a:gd name="T91" fmla="*/ 317 h 480"/>
              <a:gd name="T92" fmla="*/ 466 w 667"/>
              <a:gd name="T93" fmla="*/ 317 h 480"/>
              <a:gd name="T94" fmla="*/ 474 w 667"/>
              <a:gd name="T95" fmla="*/ 295 h 480"/>
              <a:gd name="T96" fmla="*/ 523 w 667"/>
              <a:gd name="T97" fmla="*/ 295 h 480"/>
              <a:gd name="T98" fmla="*/ 527 w 667"/>
              <a:gd name="T99" fmla="*/ 317 h 480"/>
              <a:gd name="T100" fmla="*/ 563 w 667"/>
              <a:gd name="T101" fmla="*/ 317 h 480"/>
              <a:gd name="T102" fmla="*/ 532 w 667"/>
              <a:gd name="T103" fmla="*/ 168 h 480"/>
              <a:gd name="T104" fmla="*/ 491 w 667"/>
              <a:gd name="T105" fmla="*/ 168 h 480"/>
              <a:gd name="T106" fmla="*/ 84 w 667"/>
              <a:gd name="T107" fmla="*/ 169 h 480"/>
              <a:gd name="T108" fmla="*/ 179 w 667"/>
              <a:gd name="T109" fmla="*/ 251 h 480"/>
              <a:gd name="T110" fmla="*/ 166 w 667"/>
              <a:gd name="T111" fmla="*/ 183 h 480"/>
              <a:gd name="T112" fmla="*/ 144 w 667"/>
              <a:gd name="T113" fmla="*/ 169 h 480"/>
              <a:gd name="T114" fmla="*/ 84 w 667"/>
              <a:gd name="T115" fmla="*/ 169 h 480"/>
              <a:gd name="T116" fmla="*/ 506 w 667"/>
              <a:gd name="T117" fmla="*/ 211 h 480"/>
              <a:gd name="T118" fmla="*/ 517 w 667"/>
              <a:gd name="T119" fmla="*/ 267 h 480"/>
              <a:gd name="T120" fmla="*/ 485 w 667"/>
              <a:gd name="T121" fmla="*/ 267 h 480"/>
              <a:gd name="T122" fmla="*/ 506 w 667"/>
              <a:gd name="T123" fmla="*/ 211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67" h="480">
                <a:moveTo>
                  <a:pt x="67" y="0"/>
                </a:moveTo>
                <a:cubicBezTo>
                  <a:pt x="30" y="0"/>
                  <a:pt x="0" y="30"/>
                  <a:pt x="0" y="67"/>
                </a:cubicBezTo>
                <a:lnTo>
                  <a:pt x="0" y="413"/>
                </a:lnTo>
                <a:cubicBezTo>
                  <a:pt x="0" y="450"/>
                  <a:pt x="30" y="480"/>
                  <a:pt x="67" y="480"/>
                </a:cubicBezTo>
                <a:lnTo>
                  <a:pt x="600" y="480"/>
                </a:lnTo>
                <a:cubicBezTo>
                  <a:pt x="637" y="480"/>
                  <a:pt x="667" y="450"/>
                  <a:pt x="667" y="413"/>
                </a:cubicBezTo>
                <a:lnTo>
                  <a:pt x="667" y="67"/>
                </a:lnTo>
                <a:cubicBezTo>
                  <a:pt x="667" y="30"/>
                  <a:pt x="637" y="0"/>
                  <a:pt x="600" y="0"/>
                </a:cubicBezTo>
                <a:lnTo>
                  <a:pt x="67" y="0"/>
                </a:lnTo>
                <a:close/>
                <a:moveTo>
                  <a:pt x="67" y="27"/>
                </a:moveTo>
                <a:lnTo>
                  <a:pt x="600" y="27"/>
                </a:lnTo>
                <a:cubicBezTo>
                  <a:pt x="623" y="27"/>
                  <a:pt x="640" y="44"/>
                  <a:pt x="640" y="67"/>
                </a:cubicBezTo>
                <a:lnTo>
                  <a:pt x="640" y="413"/>
                </a:lnTo>
                <a:cubicBezTo>
                  <a:pt x="640" y="435"/>
                  <a:pt x="623" y="453"/>
                  <a:pt x="600" y="453"/>
                </a:cubicBezTo>
                <a:lnTo>
                  <a:pt x="67" y="453"/>
                </a:lnTo>
                <a:cubicBezTo>
                  <a:pt x="45" y="453"/>
                  <a:pt x="27" y="435"/>
                  <a:pt x="27" y="413"/>
                </a:cubicBezTo>
                <a:lnTo>
                  <a:pt x="27" y="67"/>
                </a:lnTo>
                <a:cubicBezTo>
                  <a:pt x="27" y="44"/>
                  <a:pt x="45" y="27"/>
                  <a:pt x="67" y="27"/>
                </a:cubicBezTo>
                <a:close/>
                <a:moveTo>
                  <a:pt x="396" y="165"/>
                </a:moveTo>
                <a:cubicBezTo>
                  <a:pt x="355" y="165"/>
                  <a:pt x="333" y="186"/>
                  <a:pt x="333" y="212"/>
                </a:cubicBezTo>
                <a:cubicBezTo>
                  <a:pt x="333" y="259"/>
                  <a:pt x="388" y="252"/>
                  <a:pt x="388" y="276"/>
                </a:cubicBezTo>
                <a:cubicBezTo>
                  <a:pt x="388" y="280"/>
                  <a:pt x="385" y="290"/>
                  <a:pt x="362" y="290"/>
                </a:cubicBezTo>
                <a:cubicBezTo>
                  <a:pt x="339" y="290"/>
                  <a:pt x="324" y="281"/>
                  <a:pt x="324" y="281"/>
                </a:cubicBezTo>
                <a:lnTo>
                  <a:pt x="318" y="313"/>
                </a:lnTo>
                <a:cubicBezTo>
                  <a:pt x="318" y="313"/>
                  <a:pt x="332" y="321"/>
                  <a:pt x="360" y="321"/>
                </a:cubicBezTo>
                <a:cubicBezTo>
                  <a:pt x="388" y="321"/>
                  <a:pt x="428" y="299"/>
                  <a:pt x="428" y="268"/>
                </a:cubicBezTo>
                <a:cubicBezTo>
                  <a:pt x="428" y="230"/>
                  <a:pt x="373" y="228"/>
                  <a:pt x="373" y="211"/>
                </a:cubicBezTo>
                <a:cubicBezTo>
                  <a:pt x="373" y="202"/>
                  <a:pt x="380" y="196"/>
                  <a:pt x="399" y="196"/>
                </a:cubicBezTo>
                <a:cubicBezTo>
                  <a:pt x="412" y="196"/>
                  <a:pt x="427" y="205"/>
                  <a:pt x="427" y="205"/>
                </a:cubicBezTo>
                <a:lnTo>
                  <a:pt x="433" y="173"/>
                </a:lnTo>
                <a:cubicBezTo>
                  <a:pt x="433" y="173"/>
                  <a:pt x="414" y="165"/>
                  <a:pt x="396" y="165"/>
                </a:cubicBezTo>
                <a:close/>
                <a:moveTo>
                  <a:pt x="220" y="168"/>
                </a:moveTo>
                <a:lnTo>
                  <a:pt x="184" y="274"/>
                </a:lnTo>
                <a:cubicBezTo>
                  <a:pt x="184" y="274"/>
                  <a:pt x="182" y="265"/>
                  <a:pt x="181" y="259"/>
                </a:cubicBezTo>
                <a:cubicBezTo>
                  <a:pt x="160" y="213"/>
                  <a:pt x="127" y="197"/>
                  <a:pt x="127" y="197"/>
                </a:cubicBezTo>
                <a:lnTo>
                  <a:pt x="159" y="317"/>
                </a:lnTo>
                <a:lnTo>
                  <a:pt x="202" y="317"/>
                </a:lnTo>
                <a:lnTo>
                  <a:pt x="262" y="168"/>
                </a:lnTo>
                <a:lnTo>
                  <a:pt x="220" y="168"/>
                </a:lnTo>
                <a:close/>
                <a:moveTo>
                  <a:pt x="277" y="168"/>
                </a:moveTo>
                <a:lnTo>
                  <a:pt x="254" y="317"/>
                </a:lnTo>
                <a:lnTo>
                  <a:pt x="293" y="317"/>
                </a:lnTo>
                <a:lnTo>
                  <a:pt x="317" y="168"/>
                </a:lnTo>
                <a:lnTo>
                  <a:pt x="277" y="168"/>
                </a:lnTo>
                <a:close/>
                <a:moveTo>
                  <a:pt x="491" y="168"/>
                </a:moveTo>
                <a:lnTo>
                  <a:pt x="426" y="317"/>
                </a:lnTo>
                <a:lnTo>
                  <a:pt x="466" y="317"/>
                </a:lnTo>
                <a:lnTo>
                  <a:pt x="474" y="295"/>
                </a:lnTo>
                <a:lnTo>
                  <a:pt x="523" y="295"/>
                </a:lnTo>
                <a:lnTo>
                  <a:pt x="527" y="317"/>
                </a:lnTo>
                <a:lnTo>
                  <a:pt x="563" y="317"/>
                </a:lnTo>
                <a:lnTo>
                  <a:pt x="532" y="168"/>
                </a:lnTo>
                <a:lnTo>
                  <a:pt x="491" y="168"/>
                </a:lnTo>
                <a:close/>
                <a:moveTo>
                  <a:pt x="84" y="169"/>
                </a:moveTo>
                <a:cubicBezTo>
                  <a:pt x="84" y="169"/>
                  <a:pt x="161" y="192"/>
                  <a:pt x="179" y="251"/>
                </a:cubicBezTo>
                <a:lnTo>
                  <a:pt x="166" y="183"/>
                </a:lnTo>
                <a:cubicBezTo>
                  <a:pt x="166" y="183"/>
                  <a:pt x="160" y="169"/>
                  <a:pt x="144" y="169"/>
                </a:cubicBezTo>
                <a:lnTo>
                  <a:pt x="84" y="169"/>
                </a:lnTo>
                <a:close/>
                <a:moveTo>
                  <a:pt x="506" y="211"/>
                </a:moveTo>
                <a:lnTo>
                  <a:pt x="517" y="267"/>
                </a:lnTo>
                <a:lnTo>
                  <a:pt x="485" y="267"/>
                </a:lnTo>
                <a:lnTo>
                  <a:pt x="506" y="211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63" name="Headphones"/>
          <p:cNvSpPr>
            <a:spLocks noChangeAspect="1" noEditPoints="1"/>
          </p:cNvSpPr>
          <p:nvPr userDrawn="1"/>
        </p:nvSpPr>
        <p:spPr bwMode="auto">
          <a:xfrm>
            <a:off x="7669436" y="1716990"/>
            <a:ext cx="163513" cy="120650"/>
          </a:xfrm>
          <a:custGeom>
            <a:avLst/>
            <a:gdLst>
              <a:gd name="T0" fmla="*/ 334 w 667"/>
              <a:gd name="T1" fmla="*/ 0 h 494"/>
              <a:gd name="T2" fmla="*/ 95 w 667"/>
              <a:gd name="T3" fmla="*/ 216 h 494"/>
              <a:gd name="T4" fmla="*/ 69 w 667"/>
              <a:gd name="T5" fmla="*/ 242 h 494"/>
              <a:gd name="T6" fmla="*/ 22 w 667"/>
              <a:gd name="T7" fmla="*/ 276 h 494"/>
              <a:gd name="T8" fmla="*/ 0 w 667"/>
              <a:gd name="T9" fmla="*/ 354 h 494"/>
              <a:gd name="T10" fmla="*/ 22 w 667"/>
              <a:gd name="T11" fmla="*/ 432 h 494"/>
              <a:gd name="T12" fmla="*/ 69 w 667"/>
              <a:gd name="T13" fmla="*/ 466 h 494"/>
              <a:gd name="T14" fmla="*/ 107 w 667"/>
              <a:gd name="T15" fmla="*/ 494 h 494"/>
              <a:gd name="T16" fmla="*/ 147 w 667"/>
              <a:gd name="T17" fmla="*/ 454 h 494"/>
              <a:gd name="T18" fmla="*/ 147 w 667"/>
              <a:gd name="T19" fmla="*/ 254 h 494"/>
              <a:gd name="T20" fmla="*/ 122 w 667"/>
              <a:gd name="T21" fmla="*/ 217 h 494"/>
              <a:gd name="T22" fmla="*/ 334 w 667"/>
              <a:gd name="T23" fmla="*/ 27 h 494"/>
              <a:gd name="T24" fmla="*/ 546 w 667"/>
              <a:gd name="T25" fmla="*/ 217 h 494"/>
              <a:gd name="T26" fmla="*/ 520 w 667"/>
              <a:gd name="T27" fmla="*/ 254 h 494"/>
              <a:gd name="T28" fmla="*/ 520 w 667"/>
              <a:gd name="T29" fmla="*/ 454 h 494"/>
              <a:gd name="T30" fmla="*/ 560 w 667"/>
              <a:gd name="T31" fmla="*/ 494 h 494"/>
              <a:gd name="T32" fmla="*/ 598 w 667"/>
              <a:gd name="T33" fmla="*/ 466 h 494"/>
              <a:gd name="T34" fmla="*/ 645 w 667"/>
              <a:gd name="T35" fmla="*/ 432 h 494"/>
              <a:gd name="T36" fmla="*/ 667 w 667"/>
              <a:gd name="T37" fmla="*/ 354 h 494"/>
              <a:gd name="T38" fmla="*/ 645 w 667"/>
              <a:gd name="T39" fmla="*/ 276 h 494"/>
              <a:gd name="T40" fmla="*/ 598 w 667"/>
              <a:gd name="T41" fmla="*/ 242 h 494"/>
              <a:gd name="T42" fmla="*/ 573 w 667"/>
              <a:gd name="T43" fmla="*/ 216 h 494"/>
              <a:gd name="T44" fmla="*/ 334 w 667"/>
              <a:gd name="T45" fmla="*/ 0 h 494"/>
              <a:gd name="T46" fmla="*/ 107 w 667"/>
              <a:gd name="T47" fmla="*/ 240 h 494"/>
              <a:gd name="T48" fmla="*/ 120 w 667"/>
              <a:gd name="T49" fmla="*/ 254 h 494"/>
              <a:gd name="T50" fmla="*/ 120 w 667"/>
              <a:gd name="T51" fmla="*/ 454 h 494"/>
              <a:gd name="T52" fmla="*/ 107 w 667"/>
              <a:gd name="T53" fmla="*/ 467 h 494"/>
              <a:gd name="T54" fmla="*/ 94 w 667"/>
              <a:gd name="T55" fmla="*/ 454 h 494"/>
              <a:gd name="T56" fmla="*/ 94 w 667"/>
              <a:gd name="T57" fmla="*/ 254 h 494"/>
              <a:gd name="T58" fmla="*/ 107 w 667"/>
              <a:gd name="T59" fmla="*/ 240 h 494"/>
              <a:gd name="T60" fmla="*/ 560 w 667"/>
              <a:gd name="T61" fmla="*/ 240 h 494"/>
              <a:gd name="T62" fmla="*/ 574 w 667"/>
              <a:gd name="T63" fmla="*/ 254 h 494"/>
              <a:gd name="T64" fmla="*/ 574 w 667"/>
              <a:gd name="T65" fmla="*/ 454 h 494"/>
              <a:gd name="T66" fmla="*/ 560 w 667"/>
              <a:gd name="T67" fmla="*/ 467 h 494"/>
              <a:gd name="T68" fmla="*/ 547 w 667"/>
              <a:gd name="T69" fmla="*/ 454 h 494"/>
              <a:gd name="T70" fmla="*/ 547 w 667"/>
              <a:gd name="T71" fmla="*/ 254 h 494"/>
              <a:gd name="T72" fmla="*/ 560 w 667"/>
              <a:gd name="T73" fmla="*/ 240 h 494"/>
              <a:gd name="T74" fmla="*/ 67 w 667"/>
              <a:gd name="T75" fmla="*/ 270 h 494"/>
              <a:gd name="T76" fmla="*/ 67 w 667"/>
              <a:gd name="T77" fmla="*/ 438 h 494"/>
              <a:gd name="T78" fmla="*/ 44 w 667"/>
              <a:gd name="T79" fmla="*/ 417 h 494"/>
              <a:gd name="T80" fmla="*/ 27 w 667"/>
              <a:gd name="T81" fmla="*/ 354 h 494"/>
              <a:gd name="T82" fmla="*/ 44 w 667"/>
              <a:gd name="T83" fmla="*/ 290 h 494"/>
              <a:gd name="T84" fmla="*/ 67 w 667"/>
              <a:gd name="T85" fmla="*/ 270 h 494"/>
              <a:gd name="T86" fmla="*/ 600 w 667"/>
              <a:gd name="T87" fmla="*/ 270 h 494"/>
              <a:gd name="T88" fmla="*/ 623 w 667"/>
              <a:gd name="T89" fmla="*/ 290 h 494"/>
              <a:gd name="T90" fmla="*/ 640 w 667"/>
              <a:gd name="T91" fmla="*/ 354 h 494"/>
              <a:gd name="T92" fmla="*/ 623 w 667"/>
              <a:gd name="T93" fmla="*/ 417 h 494"/>
              <a:gd name="T94" fmla="*/ 600 w 667"/>
              <a:gd name="T95" fmla="*/ 438 h 494"/>
              <a:gd name="T96" fmla="*/ 600 w 667"/>
              <a:gd name="T97" fmla="*/ 27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7" h="494">
                <a:moveTo>
                  <a:pt x="334" y="0"/>
                </a:moveTo>
                <a:cubicBezTo>
                  <a:pt x="210" y="0"/>
                  <a:pt x="107" y="95"/>
                  <a:pt x="95" y="216"/>
                </a:cubicBezTo>
                <a:cubicBezTo>
                  <a:pt x="83" y="220"/>
                  <a:pt x="73" y="229"/>
                  <a:pt x="69" y="242"/>
                </a:cubicBezTo>
                <a:cubicBezTo>
                  <a:pt x="50" y="245"/>
                  <a:pt x="34" y="258"/>
                  <a:pt x="22" y="276"/>
                </a:cubicBezTo>
                <a:cubicBezTo>
                  <a:pt x="8" y="296"/>
                  <a:pt x="0" y="324"/>
                  <a:pt x="0" y="354"/>
                </a:cubicBezTo>
                <a:cubicBezTo>
                  <a:pt x="0" y="384"/>
                  <a:pt x="8" y="411"/>
                  <a:pt x="22" y="432"/>
                </a:cubicBezTo>
                <a:cubicBezTo>
                  <a:pt x="34" y="449"/>
                  <a:pt x="50" y="462"/>
                  <a:pt x="69" y="466"/>
                </a:cubicBezTo>
                <a:cubicBezTo>
                  <a:pt x="74" y="482"/>
                  <a:pt x="89" y="494"/>
                  <a:pt x="107" y="494"/>
                </a:cubicBezTo>
                <a:cubicBezTo>
                  <a:pt x="129" y="494"/>
                  <a:pt x="147" y="476"/>
                  <a:pt x="147" y="454"/>
                </a:cubicBezTo>
                <a:lnTo>
                  <a:pt x="147" y="254"/>
                </a:lnTo>
                <a:cubicBezTo>
                  <a:pt x="147" y="237"/>
                  <a:pt x="137" y="223"/>
                  <a:pt x="122" y="217"/>
                </a:cubicBezTo>
                <a:cubicBezTo>
                  <a:pt x="134" y="110"/>
                  <a:pt x="224" y="27"/>
                  <a:pt x="334" y="27"/>
                </a:cubicBezTo>
                <a:cubicBezTo>
                  <a:pt x="444" y="27"/>
                  <a:pt x="534" y="110"/>
                  <a:pt x="546" y="217"/>
                </a:cubicBezTo>
                <a:cubicBezTo>
                  <a:pt x="531" y="223"/>
                  <a:pt x="520" y="237"/>
                  <a:pt x="520" y="254"/>
                </a:cubicBezTo>
                <a:lnTo>
                  <a:pt x="520" y="454"/>
                </a:lnTo>
                <a:cubicBezTo>
                  <a:pt x="520" y="476"/>
                  <a:pt x="539" y="494"/>
                  <a:pt x="560" y="494"/>
                </a:cubicBezTo>
                <a:cubicBezTo>
                  <a:pt x="578" y="494"/>
                  <a:pt x="593" y="482"/>
                  <a:pt x="598" y="466"/>
                </a:cubicBezTo>
                <a:cubicBezTo>
                  <a:pt x="617" y="462"/>
                  <a:pt x="634" y="449"/>
                  <a:pt x="645" y="432"/>
                </a:cubicBezTo>
                <a:cubicBezTo>
                  <a:pt x="659" y="411"/>
                  <a:pt x="667" y="384"/>
                  <a:pt x="667" y="354"/>
                </a:cubicBezTo>
                <a:cubicBezTo>
                  <a:pt x="667" y="324"/>
                  <a:pt x="659" y="296"/>
                  <a:pt x="645" y="276"/>
                </a:cubicBezTo>
                <a:cubicBezTo>
                  <a:pt x="634" y="258"/>
                  <a:pt x="617" y="245"/>
                  <a:pt x="598" y="242"/>
                </a:cubicBezTo>
                <a:cubicBezTo>
                  <a:pt x="594" y="229"/>
                  <a:pt x="585" y="220"/>
                  <a:pt x="573" y="216"/>
                </a:cubicBezTo>
                <a:cubicBezTo>
                  <a:pt x="560" y="95"/>
                  <a:pt x="458" y="0"/>
                  <a:pt x="334" y="0"/>
                </a:cubicBezTo>
                <a:close/>
                <a:moveTo>
                  <a:pt x="107" y="240"/>
                </a:moveTo>
                <a:cubicBezTo>
                  <a:pt x="115" y="240"/>
                  <a:pt x="120" y="246"/>
                  <a:pt x="120" y="254"/>
                </a:cubicBezTo>
                <a:lnTo>
                  <a:pt x="120" y="454"/>
                </a:lnTo>
                <a:cubicBezTo>
                  <a:pt x="120" y="461"/>
                  <a:pt x="115" y="467"/>
                  <a:pt x="107" y="467"/>
                </a:cubicBezTo>
                <a:cubicBezTo>
                  <a:pt x="100" y="467"/>
                  <a:pt x="94" y="461"/>
                  <a:pt x="94" y="454"/>
                </a:cubicBezTo>
                <a:lnTo>
                  <a:pt x="94" y="254"/>
                </a:lnTo>
                <a:cubicBezTo>
                  <a:pt x="94" y="246"/>
                  <a:pt x="100" y="240"/>
                  <a:pt x="107" y="240"/>
                </a:cubicBezTo>
                <a:close/>
                <a:moveTo>
                  <a:pt x="560" y="240"/>
                </a:moveTo>
                <a:cubicBezTo>
                  <a:pt x="568" y="240"/>
                  <a:pt x="574" y="246"/>
                  <a:pt x="574" y="254"/>
                </a:cubicBezTo>
                <a:lnTo>
                  <a:pt x="574" y="454"/>
                </a:lnTo>
                <a:cubicBezTo>
                  <a:pt x="574" y="461"/>
                  <a:pt x="568" y="467"/>
                  <a:pt x="560" y="467"/>
                </a:cubicBezTo>
                <a:cubicBezTo>
                  <a:pt x="553" y="467"/>
                  <a:pt x="547" y="461"/>
                  <a:pt x="547" y="454"/>
                </a:cubicBezTo>
                <a:lnTo>
                  <a:pt x="547" y="254"/>
                </a:lnTo>
                <a:cubicBezTo>
                  <a:pt x="547" y="246"/>
                  <a:pt x="553" y="240"/>
                  <a:pt x="560" y="240"/>
                </a:cubicBezTo>
                <a:close/>
                <a:moveTo>
                  <a:pt x="67" y="270"/>
                </a:moveTo>
                <a:lnTo>
                  <a:pt x="67" y="438"/>
                </a:lnTo>
                <a:cubicBezTo>
                  <a:pt x="59" y="434"/>
                  <a:pt x="51" y="427"/>
                  <a:pt x="44" y="417"/>
                </a:cubicBezTo>
                <a:cubicBezTo>
                  <a:pt x="34" y="402"/>
                  <a:pt x="27" y="379"/>
                  <a:pt x="27" y="354"/>
                </a:cubicBezTo>
                <a:cubicBezTo>
                  <a:pt x="27" y="329"/>
                  <a:pt x="34" y="306"/>
                  <a:pt x="44" y="290"/>
                </a:cubicBezTo>
                <a:cubicBezTo>
                  <a:pt x="51" y="280"/>
                  <a:pt x="59" y="274"/>
                  <a:pt x="67" y="270"/>
                </a:cubicBezTo>
                <a:close/>
                <a:moveTo>
                  <a:pt x="600" y="270"/>
                </a:moveTo>
                <a:cubicBezTo>
                  <a:pt x="609" y="274"/>
                  <a:pt x="616" y="280"/>
                  <a:pt x="623" y="290"/>
                </a:cubicBezTo>
                <a:cubicBezTo>
                  <a:pt x="634" y="306"/>
                  <a:pt x="640" y="329"/>
                  <a:pt x="640" y="354"/>
                </a:cubicBezTo>
                <a:cubicBezTo>
                  <a:pt x="640" y="379"/>
                  <a:pt x="634" y="402"/>
                  <a:pt x="623" y="417"/>
                </a:cubicBezTo>
                <a:cubicBezTo>
                  <a:pt x="616" y="427"/>
                  <a:pt x="609" y="434"/>
                  <a:pt x="600" y="438"/>
                </a:cubicBezTo>
                <a:lnTo>
                  <a:pt x="600" y="27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64" name="Headset"/>
          <p:cNvSpPr>
            <a:spLocks noChangeAspect="1" noEditPoints="1"/>
          </p:cNvSpPr>
          <p:nvPr userDrawn="1"/>
        </p:nvSpPr>
        <p:spPr bwMode="auto">
          <a:xfrm>
            <a:off x="7903046" y="1700321"/>
            <a:ext cx="161925" cy="153988"/>
          </a:xfrm>
          <a:custGeom>
            <a:avLst/>
            <a:gdLst>
              <a:gd name="T0" fmla="*/ 94 w 666"/>
              <a:gd name="T1" fmla="*/ 215 h 626"/>
              <a:gd name="T2" fmla="*/ 22 w 666"/>
              <a:gd name="T3" fmla="*/ 275 h 626"/>
              <a:gd name="T4" fmla="*/ 22 w 666"/>
              <a:gd name="T5" fmla="*/ 431 h 626"/>
              <a:gd name="T6" fmla="*/ 106 w 666"/>
              <a:gd name="T7" fmla="*/ 493 h 626"/>
              <a:gd name="T8" fmla="*/ 146 w 666"/>
              <a:gd name="T9" fmla="*/ 253 h 626"/>
              <a:gd name="T10" fmla="*/ 333 w 666"/>
              <a:gd name="T11" fmla="*/ 26 h 626"/>
              <a:gd name="T12" fmla="*/ 520 w 666"/>
              <a:gd name="T13" fmla="*/ 253 h 626"/>
              <a:gd name="T14" fmla="*/ 546 w 666"/>
              <a:gd name="T15" fmla="*/ 490 h 626"/>
              <a:gd name="T16" fmla="*/ 453 w 666"/>
              <a:gd name="T17" fmla="*/ 573 h 626"/>
              <a:gd name="T18" fmla="*/ 373 w 666"/>
              <a:gd name="T19" fmla="*/ 546 h 626"/>
              <a:gd name="T20" fmla="*/ 266 w 666"/>
              <a:gd name="T21" fmla="*/ 586 h 626"/>
              <a:gd name="T22" fmla="*/ 373 w 666"/>
              <a:gd name="T23" fmla="*/ 626 h 626"/>
              <a:gd name="T24" fmla="*/ 453 w 666"/>
              <a:gd name="T25" fmla="*/ 600 h 626"/>
              <a:gd name="T26" fmla="*/ 573 w 666"/>
              <a:gd name="T27" fmla="*/ 491 h 626"/>
              <a:gd name="T28" fmla="*/ 645 w 666"/>
              <a:gd name="T29" fmla="*/ 431 h 626"/>
              <a:gd name="T30" fmla="*/ 645 w 666"/>
              <a:gd name="T31" fmla="*/ 275 h 626"/>
              <a:gd name="T32" fmla="*/ 572 w 666"/>
              <a:gd name="T33" fmla="*/ 215 h 626"/>
              <a:gd name="T34" fmla="*/ 106 w 666"/>
              <a:gd name="T35" fmla="*/ 240 h 626"/>
              <a:gd name="T36" fmla="*/ 120 w 666"/>
              <a:gd name="T37" fmla="*/ 453 h 626"/>
              <a:gd name="T38" fmla="*/ 93 w 666"/>
              <a:gd name="T39" fmla="*/ 453 h 626"/>
              <a:gd name="T40" fmla="*/ 106 w 666"/>
              <a:gd name="T41" fmla="*/ 240 h 626"/>
              <a:gd name="T42" fmla="*/ 573 w 666"/>
              <a:gd name="T43" fmla="*/ 253 h 626"/>
              <a:gd name="T44" fmla="*/ 560 w 666"/>
              <a:gd name="T45" fmla="*/ 466 h 626"/>
              <a:gd name="T46" fmla="*/ 546 w 666"/>
              <a:gd name="T47" fmla="*/ 253 h 626"/>
              <a:gd name="T48" fmla="*/ 66 w 666"/>
              <a:gd name="T49" fmla="*/ 269 h 626"/>
              <a:gd name="T50" fmla="*/ 44 w 666"/>
              <a:gd name="T51" fmla="*/ 416 h 626"/>
              <a:gd name="T52" fmla="*/ 44 w 666"/>
              <a:gd name="T53" fmla="*/ 290 h 626"/>
              <a:gd name="T54" fmla="*/ 600 w 666"/>
              <a:gd name="T55" fmla="*/ 269 h 626"/>
              <a:gd name="T56" fmla="*/ 640 w 666"/>
              <a:gd name="T57" fmla="*/ 353 h 626"/>
              <a:gd name="T58" fmla="*/ 600 w 666"/>
              <a:gd name="T59" fmla="*/ 437 h 626"/>
              <a:gd name="T60" fmla="*/ 306 w 666"/>
              <a:gd name="T61" fmla="*/ 573 h 626"/>
              <a:gd name="T62" fmla="*/ 386 w 666"/>
              <a:gd name="T63" fmla="*/ 586 h 626"/>
              <a:gd name="T64" fmla="*/ 306 w 666"/>
              <a:gd name="T65" fmla="*/ 600 h 626"/>
              <a:gd name="T66" fmla="*/ 306 w 666"/>
              <a:gd name="T67" fmla="*/ 573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66" h="626">
                <a:moveTo>
                  <a:pt x="333" y="0"/>
                </a:moveTo>
                <a:cubicBezTo>
                  <a:pt x="209" y="0"/>
                  <a:pt x="107" y="94"/>
                  <a:pt x="94" y="215"/>
                </a:cubicBezTo>
                <a:cubicBezTo>
                  <a:pt x="82" y="219"/>
                  <a:pt x="72" y="229"/>
                  <a:pt x="69" y="241"/>
                </a:cubicBezTo>
                <a:cubicBezTo>
                  <a:pt x="50" y="245"/>
                  <a:pt x="33" y="257"/>
                  <a:pt x="22" y="275"/>
                </a:cubicBezTo>
                <a:cubicBezTo>
                  <a:pt x="8" y="295"/>
                  <a:pt x="0" y="323"/>
                  <a:pt x="0" y="353"/>
                </a:cubicBezTo>
                <a:cubicBezTo>
                  <a:pt x="0" y="383"/>
                  <a:pt x="8" y="410"/>
                  <a:pt x="22" y="431"/>
                </a:cubicBezTo>
                <a:cubicBezTo>
                  <a:pt x="33" y="448"/>
                  <a:pt x="50" y="461"/>
                  <a:pt x="69" y="465"/>
                </a:cubicBezTo>
                <a:cubicBezTo>
                  <a:pt x="74" y="481"/>
                  <a:pt x="89" y="493"/>
                  <a:pt x="106" y="493"/>
                </a:cubicBezTo>
                <a:cubicBezTo>
                  <a:pt x="128" y="493"/>
                  <a:pt x="146" y="475"/>
                  <a:pt x="146" y="453"/>
                </a:cubicBezTo>
                <a:lnTo>
                  <a:pt x="146" y="253"/>
                </a:lnTo>
                <a:cubicBezTo>
                  <a:pt x="146" y="236"/>
                  <a:pt x="136" y="222"/>
                  <a:pt x="121" y="216"/>
                </a:cubicBezTo>
                <a:cubicBezTo>
                  <a:pt x="133" y="109"/>
                  <a:pt x="223" y="26"/>
                  <a:pt x="333" y="26"/>
                </a:cubicBezTo>
                <a:cubicBezTo>
                  <a:pt x="443" y="26"/>
                  <a:pt x="533" y="109"/>
                  <a:pt x="545" y="216"/>
                </a:cubicBezTo>
                <a:cubicBezTo>
                  <a:pt x="530" y="222"/>
                  <a:pt x="520" y="236"/>
                  <a:pt x="520" y="253"/>
                </a:cubicBezTo>
                <a:lnTo>
                  <a:pt x="520" y="453"/>
                </a:lnTo>
                <a:cubicBezTo>
                  <a:pt x="520" y="470"/>
                  <a:pt x="531" y="485"/>
                  <a:pt x="546" y="490"/>
                </a:cubicBezTo>
                <a:cubicBezTo>
                  <a:pt x="544" y="516"/>
                  <a:pt x="536" y="535"/>
                  <a:pt x="522" y="548"/>
                </a:cubicBezTo>
                <a:cubicBezTo>
                  <a:pt x="507" y="564"/>
                  <a:pt x="484" y="573"/>
                  <a:pt x="453" y="573"/>
                </a:cubicBezTo>
                <a:lnTo>
                  <a:pt x="411" y="573"/>
                </a:lnTo>
                <a:cubicBezTo>
                  <a:pt x="405" y="557"/>
                  <a:pt x="390" y="546"/>
                  <a:pt x="373" y="546"/>
                </a:cubicBezTo>
                <a:lnTo>
                  <a:pt x="306" y="546"/>
                </a:lnTo>
                <a:cubicBezTo>
                  <a:pt x="284" y="546"/>
                  <a:pt x="266" y="564"/>
                  <a:pt x="266" y="586"/>
                </a:cubicBezTo>
                <a:cubicBezTo>
                  <a:pt x="266" y="608"/>
                  <a:pt x="284" y="626"/>
                  <a:pt x="306" y="626"/>
                </a:cubicBezTo>
                <a:lnTo>
                  <a:pt x="373" y="626"/>
                </a:lnTo>
                <a:cubicBezTo>
                  <a:pt x="390" y="626"/>
                  <a:pt x="405" y="615"/>
                  <a:pt x="411" y="600"/>
                </a:cubicBezTo>
                <a:lnTo>
                  <a:pt x="453" y="600"/>
                </a:lnTo>
                <a:cubicBezTo>
                  <a:pt x="489" y="600"/>
                  <a:pt x="520" y="588"/>
                  <a:pt x="541" y="567"/>
                </a:cubicBezTo>
                <a:cubicBezTo>
                  <a:pt x="560" y="548"/>
                  <a:pt x="571" y="522"/>
                  <a:pt x="573" y="491"/>
                </a:cubicBezTo>
                <a:cubicBezTo>
                  <a:pt x="584" y="486"/>
                  <a:pt x="594" y="477"/>
                  <a:pt x="598" y="465"/>
                </a:cubicBezTo>
                <a:cubicBezTo>
                  <a:pt x="617" y="461"/>
                  <a:pt x="633" y="448"/>
                  <a:pt x="645" y="431"/>
                </a:cubicBezTo>
                <a:cubicBezTo>
                  <a:pt x="658" y="410"/>
                  <a:pt x="666" y="383"/>
                  <a:pt x="666" y="353"/>
                </a:cubicBezTo>
                <a:cubicBezTo>
                  <a:pt x="666" y="323"/>
                  <a:pt x="658" y="295"/>
                  <a:pt x="645" y="275"/>
                </a:cubicBezTo>
                <a:cubicBezTo>
                  <a:pt x="633" y="257"/>
                  <a:pt x="617" y="245"/>
                  <a:pt x="598" y="241"/>
                </a:cubicBezTo>
                <a:cubicBezTo>
                  <a:pt x="594" y="229"/>
                  <a:pt x="584" y="219"/>
                  <a:pt x="572" y="215"/>
                </a:cubicBezTo>
                <a:cubicBezTo>
                  <a:pt x="559" y="94"/>
                  <a:pt x="457" y="0"/>
                  <a:pt x="333" y="0"/>
                </a:cubicBezTo>
                <a:close/>
                <a:moveTo>
                  <a:pt x="106" y="240"/>
                </a:moveTo>
                <a:cubicBezTo>
                  <a:pt x="114" y="240"/>
                  <a:pt x="120" y="245"/>
                  <a:pt x="120" y="253"/>
                </a:cubicBezTo>
                <a:lnTo>
                  <a:pt x="120" y="453"/>
                </a:lnTo>
                <a:cubicBezTo>
                  <a:pt x="120" y="460"/>
                  <a:pt x="114" y="466"/>
                  <a:pt x="106" y="466"/>
                </a:cubicBezTo>
                <a:cubicBezTo>
                  <a:pt x="99" y="466"/>
                  <a:pt x="93" y="460"/>
                  <a:pt x="93" y="453"/>
                </a:cubicBezTo>
                <a:lnTo>
                  <a:pt x="93" y="253"/>
                </a:lnTo>
                <a:cubicBezTo>
                  <a:pt x="93" y="245"/>
                  <a:pt x="99" y="240"/>
                  <a:pt x="106" y="240"/>
                </a:cubicBezTo>
                <a:close/>
                <a:moveTo>
                  <a:pt x="560" y="240"/>
                </a:moveTo>
                <a:cubicBezTo>
                  <a:pt x="567" y="240"/>
                  <a:pt x="573" y="245"/>
                  <a:pt x="573" y="253"/>
                </a:cubicBezTo>
                <a:lnTo>
                  <a:pt x="573" y="453"/>
                </a:lnTo>
                <a:cubicBezTo>
                  <a:pt x="573" y="460"/>
                  <a:pt x="567" y="466"/>
                  <a:pt x="560" y="466"/>
                </a:cubicBezTo>
                <a:cubicBezTo>
                  <a:pt x="552" y="466"/>
                  <a:pt x="546" y="460"/>
                  <a:pt x="546" y="453"/>
                </a:cubicBezTo>
                <a:lnTo>
                  <a:pt x="546" y="253"/>
                </a:lnTo>
                <a:cubicBezTo>
                  <a:pt x="546" y="245"/>
                  <a:pt x="552" y="240"/>
                  <a:pt x="560" y="240"/>
                </a:cubicBezTo>
                <a:close/>
                <a:moveTo>
                  <a:pt x="66" y="269"/>
                </a:moveTo>
                <a:lnTo>
                  <a:pt x="66" y="437"/>
                </a:lnTo>
                <a:cubicBezTo>
                  <a:pt x="58" y="433"/>
                  <a:pt x="50" y="426"/>
                  <a:pt x="44" y="416"/>
                </a:cubicBezTo>
                <a:cubicBezTo>
                  <a:pt x="33" y="401"/>
                  <a:pt x="26" y="378"/>
                  <a:pt x="26" y="353"/>
                </a:cubicBezTo>
                <a:cubicBezTo>
                  <a:pt x="26" y="328"/>
                  <a:pt x="33" y="305"/>
                  <a:pt x="44" y="290"/>
                </a:cubicBezTo>
                <a:cubicBezTo>
                  <a:pt x="50" y="279"/>
                  <a:pt x="58" y="273"/>
                  <a:pt x="66" y="269"/>
                </a:cubicBezTo>
                <a:close/>
                <a:moveTo>
                  <a:pt x="600" y="269"/>
                </a:moveTo>
                <a:cubicBezTo>
                  <a:pt x="608" y="273"/>
                  <a:pt x="616" y="279"/>
                  <a:pt x="622" y="290"/>
                </a:cubicBezTo>
                <a:cubicBezTo>
                  <a:pt x="633" y="305"/>
                  <a:pt x="640" y="328"/>
                  <a:pt x="640" y="353"/>
                </a:cubicBezTo>
                <a:cubicBezTo>
                  <a:pt x="640" y="378"/>
                  <a:pt x="633" y="401"/>
                  <a:pt x="622" y="416"/>
                </a:cubicBezTo>
                <a:cubicBezTo>
                  <a:pt x="616" y="426"/>
                  <a:pt x="608" y="433"/>
                  <a:pt x="600" y="437"/>
                </a:cubicBezTo>
                <a:lnTo>
                  <a:pt x="600" y="269"/>
                </a:lnTo>
                <a:close/>
                <a:moveTo>
                  <a:pt x="306" y="573"/>
                </a:moveTo>
                <a:lnTo>
                  <a:pt x="373" y="573"/>
                </a:lnTo>
                <a:cubicBezTo>
                  <a:pt x="381" y="573"/>
                  <a:pt x="386" y="579"/>
                  <a:pt x="386" y="586"/>
                </a:cubicBezTo>
                <a:cubicBezTo>
                  <a:pt x="386" y="594"/>
                  <a:pt x="381" y="600"/>
                  <a:pt x="373" y="600"/>
                </a:cubicBezTo>
                <a:lnTo>
                  <a:pt x="306" y="600"/>
                </a:lnTo>
                <a:cubicBezTo>
                  <a:pt x="299" y="600"/>
                  <a:pt x="293" y="594"/>
                  <a:pt x="293" y="586"/>
                </a:cubicBezTo>
                <a:cubicBezTo>
                  <a:pt x="293" y="579"/>
                  <a:pt x="299" y="573"/>
                  <a:pt x="306" y="57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65" name="Printer"/>
          <p:cNvSpPr>
            <a:spLocks noChangeAspect="1" noEditPoints="1"/>
          </p:cNvSpPr>
          <p:nvPr userDrawn="1"/>
        </p:nvSpPr>
        <p:spPr bwMode="auto">
          <a:xfrm>
            <a:off x="10247051" y="1433708"/>
            <a:ext cx="163513" cy="163513"/>
          </a:xfrm>
          <a:custGeom>
            <a:avLst/>
            <a:gdLst>
              <a:gd name="T0" fmla="*/ 120 w 667"/>
              <a:gd name="T1" fmla="*/ 0 h 667"/>
              <a:gd name="T2" fmla="*/ 120 w 667"/>
              <a:gd name="T3" fmla="*/ 187 h 667"/>
              <a:gd name="T4" fmla="*/ 40 w 667"/>
              <a:gd name="T5" fmla="*/ 187 h 667"/>
              <a:gd name="T6" fmla="*/ 0 w 667"/>
              <a:gd name="T7" fmla="*/ 227 h 667"/>
              <a:gd name="T8" fmla="*/ 0 w 667"/>
              <a:gd name="T9" fmla="*/ 507 h 667"/>
              <a:gd name="T10" fmla="*/ 40 w 667"/>
              <a:gd name="T11" fmla="*/ 547 h 667"/>
              <a:gd name="T12" fmla="*/ 120 w 667"/>
              <a:gd name="T13" fmla="*/ 547 h 667"/>
              <a:gd name="T14" fmla="*/ 120 w 667"/>
              <a:gd name="T15" fmla="*/ 667 h 667"/>
              <a:gd name="T16" fmla="*/ 547 w 667"/>
              <a:gd name="T17" fmla="*/ 667 h 667"/>
              <a:gd name="T18" fmla="*/ 547 w 667"/>
              <a:gd name="T19" fmla="*/ 547 h 667"/>
              <a:gd name="T20" fmla="*/ 627 w 667"/>
              <a:gd name="T21" fmla="*/ 547 h 667"/>
              <a:gd name="T22" fmla="*/ 667 w 667"/>
              <a:gd name="T23" fmla="*/ 507 h 667"/>
              <a:gd name="T24" fmla="*/ 667 w 667"/>
              <a:gd name="T25" fmla="*/ 227 h 667"/>
              <a:gd name="T26" fmla="*/ 627 w 667"/>
              <a:gd name="T27" fmla="*/ 187 h 667"/>
              <a:gd name="T28" fmla="*/ 547 w 667"/>
              <a:gd name="T29" fmla="*/ 187 h 667"/>
              <a:gd name="T30" fmla="*/ 547 w 667"/>
              <a:gd name="T31" fmla="*/ 0 h 667"/>
              <a:gd name="T32" fmla="*/ 120 w 667"/>
              <a:gd name="T33" fmla="*/ 0 h 667"/>
              <a:gd name="T34" fmla="*/ 147 w 667"/>
              <a:gd name="T35" fmla="*/ 27 h 667"/>
              <a:gd name="T36" fmla="*/ 520 w 667"/>
              <a:gd name="T37" fmla="*/ 27 h 667"/>
              <a:gd name="T38" fmla="*/ 520 w 667"/>
              <a:gd name="T39" fmla="*/ 187 h 667"/>
              <a:gd name="T40" fmla="*/ 147 w 667"/>
              <a:gd name="T41" fmla="*/ 187 h 667"/>
              <a:gd name="T42" fmla="*/ 147 w 667"/>
              <a:gd name="T43" fmla="*/ 27 h 667"/>
              <a:gd name="T44" fmla="*/ 40 w 667"/>
              <a:gd name="T45" fmla="*/ 214 h 667"/>
              <a:gd name="T46" fmla="*/ 627 w 667"/>
              <a:gd name="T47" fmla="*/ 214 h 667"/>
              <a:gd name="T48" fmla="*/ 640 w 667"/>
              <a:gd name="T49" fmla="*/ 227 h 667"/>
              <a:gd name="T50" fmla="*/ 640 w 667"/>
              <a:gd name="T51" fmla="*/ 507 h 667"/>
              <a:gd name="T52" fmla="*/ 627 w 667"/>
              <a:gd name="T53" fmla="*/ 520 h 667"/>
              <a:gd name="T54" fmla="*/ 547 w 667"/>
              <a:gd name="T55" fmla="*/ 520 h 667"/>
              <a:gd name="T56" fmla="*/ 547 w 667"/>
              <a:gd name="T57" fmla="*/ 374 h 667"/>
              <a:gd name="T58" fmla="*/ 533 w 667"/>
              <a:gd name="T59" fmla="*/ 374 h 667"/>
              <a:gd name="T60" fmla="*/ 120 w 667"/>
              <a:gd name="T61" fmla="*/ 374 h 667"/>
              <a:gd name="T62" fmla="*/ 120 w 667"/>
              <a:gd name="T63" fmla="*/ 520 h 667"/>
              <a:gd name="T64" fmla="*/ 40 w 667"/>
              <a:gd name="T65" fmla="*/ 520 h 667"/>
              <a:gd name="T66" fmla="*/ 27 w 667"/>
              <a:gd name="T67" fmla="*/ 507 h 667"/>
              <a:gd name="T68" fmla="*/ 27 w 667"/>
              <a:gd name="T69" fmla="*/ 227 h 667"/>
              <a:gd name="T70" fmla="*/ 40 w 667"/>
              <a:gd name="T71" fmla="*/ 214 h 667"/>
              <a:gd name="T72" fmla="*/ 573 w 667"/>
              <a:gd name="T73" fmla="*/ 254 h 667"/>
              <a:gd name="T74" fmla="*/ 547 w 667"/>
              <a:gd name="T75" fmla="*/ 280 h 667"/>
              <a:gd name="T76" fmla="*/ 573 w 667"/>
              <a:gd name="T77" fmla="*/ 307 h 667"/>
              <a:gd name="T78" fmla="*/ 600 w 667"/>
              <a:gd name="T79" fmla="*/ 280 h 667"/>
              <a:gd name="T80" fmla="*/ 573 w 667"/>
              <a:gd name="T81" fmla="*/ 254 h 667"/>
              <a:gd name="T82" fmla="*/ 147 w 667"/>
              <a:gd name="T83" fmla="*/ 400 h 667"/>
              <a:gd name="T84" fmla="*/ 520 w 667"/>
              <a:gd name="T85" fmla="*/ 400 h 667"/>
              <a:gd name="T86" fmla="*/ 520 w 667"/>
              <a:gd name="T87" fmla="*/ 640 h 667"/>
              <a:gd name="T88" fmla="*/ 147 w 667"/>
              <a:gd name="T89" fmla="*/ 640 h 667"/>
              <a:gd name="T90" fmla="*/ 147 w 667"/>
              <a:gd name="T91" fmla="*/ 400 h 667"/>
              <a:gd name="T92" fmla="*/ 200 w 667"/>
              <a:gd name="T93" fmla="*/ 454 h 667"/>
              <a:gd name="T94" fmla="*/ 200 w 667"/>
              <a:gd name="T95" fmla="*/ 480 h 667"/>
              <a:gd name="T96" fmla="*/ 467 w 667"/>
              <a:gd name="T97" fmla="*/ 480 h 667"/>
              <a:gd name="T98" fmla="*/ 467 w 667"/>
              <a:gd name="T99" fmla="*/ 454 h 667"/>
              <a:gd name="T100" fmla="*/ 200 w 667"/>
              <a:gd name="T101" fmla="*/ 454 h 667"/>
              <a:gd name="T102" fmla="*/ 200 w 667"/>
              <a:gd name="T103" fmla="*/ 507 h 667"/>
              <a:gd name="T104" fmla="*/ 200 w 667"/>
              <a:gd name="T105" fmla="*/ 534 h 667"/>
              <a:gd name="T106" fmla="*/ 413 w 667"/>
              <a:gd name="T107" fmla="*/ 534 h 667"/>
              <a:gd name="T108" fmla="*/ 413 w 667"/>
              <a:gd name="T109" fmla="*/ 507 h 667"/>
              <a:gd name="T110" fmla="*/ 200 w 667"/>
              <a:gd name="T111" fmla="*/ 507 h 667"/>
              <a:gd name="T112" fmla="*/ 200 w 667"/>
              <a:gd name="T113" fmla="*/ 560 h 667"/>
              <a:gd name="T114" fmla="*/ 200 w 667"/>
              <a:gd name="T115" fmla="*/ 587 h 667"/>
              <a:gd name="T116" fmla="*/ 467 w 667"/>
              <a:gd name="T117" fmla="*/ 587 h 667"/>
              <a:gd name="T118" fmla="*/ 467 w 667"/>
              <a:gd name="T119" fmla="*/ 560 h 667"/>
              <a:gd name="T120" fmla="*/ 200 w 667"/>
              <a:gd name="T121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67" h="667">
                <a:moveTo>
                  <a:pt x="120" y="0"/>
                </a:moveTo>
                <a:lnTo>
                  <a:pt x="120" y="187"/>
                </a:lnTo>
                <a:lnTo>
                  <a:pt x="40" y="187"/>
                </a:lnTo>
                <a:cubicBezTo>
                  <a:pt x="18" y="187"/>
                  <a:pt x="0" y="205"/>
                  <a:pt x="0" y="227"/>
                </a:cubicBezTo>
                <a:lnTo>
                  <a:pt x="0" y="507"/>
                </a:lnTo>
                <a:cubicBezTo>
                  <a:pt x="0" y="529"/>
                  <a:pt x="18" y="547"/>
                  <a:pt x="40" y="547"/>
                </a:cubicBezTo>
                <a:lnTo>
                  <a:pt x="120" y="547"/>
                </a:lnTo>
                <a:lnTo>
                  <a:pt x="120" y="667"/>
                </a:lnTo>
                <a:lnTo>
                  <a:pt x="547" y="667"/>
                </a:lnTo>
                <a:lnTo>
                  <a:pt x="547" y="547"/>
                </a:lnTo>
                <a:lnTo>
                  <a:pt x="627" y="547"/>
                </a:lnTo>
                <a:cubicBezTo>
                  <a:pt x="649" y="547"/>
                  <a:pt x="667" y="529"/>
                  <a:pt x="667" y="507"/>
                </a:cubicBezTo>
                <a:lnTo>
                  <a:pt x="667" y="227"/>
                </a:lnTo>
                <a:cubicBezTo>
                  <a:pt x="667" y="205"/>
                  <a:pt x="649" y="187"/>
                  <a:pt x="627" y="187"/>
                </a:cubicBezTo>
                <a:lnTo>
                  <a:pt x="547" y="187"/>
                </a:lnTo>
                <a:lnTo>
                  <a:pt x="547" y="0"/>
                </a:lnTo>
                <a:lnTo>
                  <a:pt x="120" y="0"/>
                </a:lnTo>
                <a:close/>
                <a:moveTo>
                  <a:pt x="147" y="27"/>
                </a:moveTo>
                <a:lnTo>
                  <a:pt x="520" y="27"/>
                </a:lnTo>
                <a:lnTo>
                  <a:pt x="520" y="187"/>
                </a:lnTo>
                <a:lnTo>
                  <a:pt x="147" y="187"/>
                </a:lnTo>
                <a:lnTo>
                  <a:pt x="147" y="27"/>
                </a:lnTo>
                <a:close/>
                <a:moveTo>
                  <a:pt x="40" y="214"/>
                </a:moveTo>
                <a:cubicBezTo>
                  <a:pt x="236" y="214"/>
                  <a:pt x="431" y="214"/>
                  <a:pt x="627" y="214"/>
                </a:cubicBezTo>
                <a:cubicBezTo>
                  <a:pt x="634" y="214"/>
                  <a:pt x="640" y="219"/>
                  <a:pt x="640" y="227"/>
                </a:cubicBezTo>
                <a:lnTo>
                  <a:pt x="640" y="507"/>
                </a:lnTo>
                <a:cubicBezTo>
                  <a:pt x="640" y="514"/>
                  <a:pt x="634" y="520"/>
                  <a:pt x="627" y="520"/>
                </a:cubicBezTo>
                <a:lnTo>
                  <a:pt x="547" y="520"/>
                </a:lnTo>
                <a:lnTo>
                  <a:pt x="547" y="374"/>
                </a:lnTo>
                <a:lnTo>
                  <a:pt x="533" y="374"/>
                </a:lnTo>
                <a:lnTo>
                  <a:pt x="120" y="374"/>
                </a:lnTo>
                <a:lnTo>
                  <a:pt x="120" y="520"/>
                </a:lnTo>
                <a:lnTo>
                  <a:pt x="40" y="520"/>
                </a:lnTo>
                <a:cubicBezTo>
                  <a:pt x="33" y="520"/>
                  <a:pt x="27" y="514"/>
                  <a:pt x="27" y="507"/>
                </a:cubicBezTo>
                <a:lnTo>
                  <a:pt x="27" y="227"/>
                </a:lnTo>
                <a:cubicBezTo>
                  <a:pt x="27" y="219"/>
                  <a:pt x="33" y="214"/>
                  <a:pt x="40" y="214"/>
                </a:cubicBezTo>
                <a:close/>
                <a:moveTo>
                  <a:pt x="573" y="254"/>
                </a:moveTo>
                <a:cubicBezTo>
                  <a:pt x="559" y="254"/>
                  <a:pt x="547" y="266"/>
                  <a:pt x="547" y="280"/>
                </a:cubicBezTo>
                <a:cubicBezTo>
                  <a:pt x="547" y="295"/>
                  <a:pt x="559" y="307"/>
                  <a:pt x="573" y="307"/>
                </a:cubicBezTo>
                <a:cubicBezTo>
                  <a:pt x="588" y="307"/>
                  <a:pt x="600" y="295"/>
                  <a:pt x="600" y="280"/>
                </a:cubicBezTo>
                <a:cubicBezTo>
                  <a:pt x="600" y="266"/>
                  <a:pt x="588" y="254"/>
                  <a:pt x="573" y="254"/>
                </a:cubicBezTo>
                <a:close/>
                <a:moveTo>
                  <a:pt x="147" y="400"/>
                </a:moveTo>
                <a:lnTo>
                  <a:pt x="520" y="400"/>
                </a:lnTo>
                <a:cubicBezTo>
                  <a:pt x="520" y="481"/>
                  <a:pt x="520" y="560"/>
                  <a:pt x="520" y="640"/>
                </a:cubicBezTo>
                <a:lnTo>
                  <a:pt x="147" y="640"/>
                </a:lnTo>
                <a:cubicBezTo>
                  <a:pt x="147" y="560"/>
                  <a:pt x="147" y="480"/>
                  <a:pt x="147" y="400"/>
                </a:cubicBezTo>
                <a:close/>
                <a:moveTo>
                  <a:pt x="200" y="454"/>
                </a:moveTo>
                <a:cubicBezTo>
                  <a:pt x="182" y="453"/>
                  <a:pt x="182" y="481"/>
                  <a:pt x="200" y="480"/>
                </a:cubicBezTo>
                <a:lnTo>
                  <a:pt x="467" y="480"/>
                </a:lnTo>
                <a:cubicBezTo>
                  <a:pt x="485" y="481"/>
                  <a:pt x="485" y="453"/>
                  <a:pt x="467" y="454"/>
                </a:cubicBezTo>
                <a:lnTo>
                  <a:pt x="200" y="454"/>
                </a:lnTo>
                <a:close/>
                <a:moveTo>
                  <a:pt x="200" y="507"/>
                </a:moveTo>
                <a:cubicBezTo>
                  <a:pt x="182" y="507"/>
                  <a:pt x="182" y="534"/>
                  <a:pt x="200" y="534"/>
                </a:cubicBezTo>
                <a:lnTo>
                  <a:pt x="413" y="534"/>
                </a:lnTo>
                <a:cubicBezTo>
                  <a:pt x="432" y="534"/>
                  <a:pt x="432" y="507"/>
                  <a:pt x="413" y="507"/>
                </a:cubicBezTo>
                <a:lnTo>
                  <a:pt x="200" y="507"/>
                </a:lnTo>
                <a:close/>
                <a:moveTo>
                  <a:pt x="200" y="560"/>
                </a:moveTo>
                <a:cubicBezTo>
                  <a:pt x="182" y="560"/>
                  <a:pt x="182" y="587"/>
                  <a:pt x="200" y="587"/>
                </a:cubicBezTo>
                <a:lnTo>
                  <a:pt x="467" y="587"/>
                </a:lnTo>
                <a:cubicBezTo>
                  <a:pt x="485" y="587"/>
                  <a:pt x="485" y="560"/>
                  <a:pt x="467" y="560"/>
                </a:cubicBezTo>
                <a:lnTo>
                  <a:pt x="200" y="56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66" name="Location"/>
          <p:cNvSpPr>
            <a:spLocks noChangeAspect="1" noEditPoints="1"/>
          </p:cNvSpPr>
          <p:nvPr userDrawn="1"/>
        </p:nvSpPr>
        <p:spPr bwMode="auto">
          <a:xfrm>
            <a:off x="8181068" y="1698734"/>
            <a:ext cx="104775" cy="157163"/>
          </a:xfrm>
          <a:custGeom>
            <a:avLst/>
            <a:gdLst>
              <a:gd name="T0" fmla="*/ 213 w 426"/>
              <a:gd name="T1" fmla="*/ 0 h 642"/>
              <a:gd name="T2" fmla="*/ 0 w 426"/>
              <a:gd name="T3" fmla="*/ 213 h 642"/>
              <a:gd name="T4" fmla="*/ 102 w 426"/>
              <a:gd name="T5" fmla="*/ 497 h 642"/>
              <a:gd name="T6" fmla="*/ 203 w 426"/>
              <a:gd name="T7" fmla="*/ 635 h 642"/>
              <a:gd name="T8" fmla="*/ 223 w 426"/>
              <a:gd name="T9" fmla="*/ 635 h 642"/>
              <a:gd name="T10" fmla="*/ 324 w 426"/>
              <a:gd name="T11" fmla="*/ 495 h 642"/>
              <a:gd name="T12" fmla="*/ 426 w 426"/>
              <a:gd name="T13" fmla="*/ 213 h 642"/>
              <a:gd name="T14" fmla="*/ 213 w 426"/>
              <a:gd name="T15" fmla="*/ 0 h 642"/>
              <a:gd name="T16" fmla="*/ 213 w 426"/>
              <a:gd name="T17" fmla="*/ 27 h 642"/>
              <a:gd name="T18" fmla="*/ 400 w 426"/>
              <a:gd name="T19" fmla="*/ 213 h 642"/>
              <a:gd name="T20" fmla="*/ 302 w 426"/>
              <a:gd name="T21" fmla="*/ 481 h 642"/>
              <a:gd name="T22" fmla="*/ 213 w 426"/>
              <a:gd name="T23" fmla="*/ 605 h 642"/>
              <a:gd name="T24" fmla="*/ 124 w 426"/>
              <a:gd name="T25" fmla="*/ 482 h 642"/>
              <a:gd name="T26" fmla="*/ 26 w 426"/>
              <a:gd name="T27" fmla="*/ 213 h 642"/>
              <a:gd name="T28" fmla="*/ 213 w 426"/>
              <a:gd name="T29" fmla="*/ 27 h 642"/>
              <a:gd name="T30" fmla="*/ 213 w 426"/>
              <a:gd name="T31" fmla="*/ 133 h 642"/>
              <a:gd name="T32" fmla="*/ 120 w 426"/>
              <a:gd name="T33" fmla="*/ 227 h 642"/>
              <a:gd name="T34" fmla="*/ 213 w 426"/>
              <a:gd name="T35" fmla="*/ 320 h 642"/>
              <a:gd name="T36" fmla="*/ 306 w 426"/>
              <a:gd name="T37" fmla="*/ 227 h 642"/>
              <a:gd name="T38" fmla="*/ 213 w 426"/>
              <a:gd name="T39" fmla="*/ 133 h 642"/>
              <a:gd name="T40" fmla="*/ 213 w 426"/>
              <a:gd name="T41" fmla="*/ 160 h 642"/>
              <a:gd name="T42" fmla="*/ 280 w 426"/>
              <a:gd name="T43" fmla="*/ 227 h 642"/>
              <a:gd name="T44" fmla="*/ 213 w 426"/>
              <a:gd name="T45" fmla="*/ 293 h 642"/>
              <a:gd name="T46" fmla="*/ 146 w 426"/>
              <a:gd name="T47" fmla="*/ 227 h 642"/>
              <a:gd name="T48" fmla="*/ 213 w 426"/>
              <a:gd name="T49" fmla="*/ 16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26" h="642">
                <a:moveTo>
                  <a:pt x="213" y="0"/>
                </a:moveTo>
                <a:cubicBezTo>
                  <a:pt x="95" y="0"/>
                  <a:pt x="0" y="95"/>
                  <a:pt x="0" y="213"/>
                </a:cubicBezTo>
                <a:cubicBezTo>
                  <a:pt x="0" y="311"/>
                  <a:pt x="51" y="415"/>
                  <a:pt x="102" y="497"/>
                </a:cubicBezTo>
                <a:cubicBezTo>
                  <a:pt x="152" y="578"/>
                  <a:pt x="203" y="635"/>
                  <a:pt x="203" y="635"/>
                </a:cubicBezTo>
                <a:cubicBezTo>
                  <a:pt x="208" y="642"/>
                  <a:pt x="218" y="641"/>
                  <a:pt x="223" y="635"/>
                </a:cubicBezTo>
                <a:cubicBezTo>
                  <a:pt x="223" y="635"/>
                  <a:pt x="274" y="577"/>
                  <a:pt x="324" y="495"/>
                </a:cubicBezTo>
                <a:cubicBezTo>
                  <a:pt x="375" y="413"/>
                  <a:pt x="426" y="309"/>
                  <a:pt x="426" y="213"/>
                </a:cubicBezTo>
                <a:cubicBezTo>
                  <a:pt x="426" y="95"/>
                  <a:pt x="331" y="0"/>
                  <a:pt x="213" y="0"/>
                </a:cubicBezTo>
                <a:close/>
                <a:moveTo>
                  <a:pt x="213" y="27"/>
                </a:moveTo>
                <a:cubicBezTo>
                  <a:pt x="317" y="27"/>
                  <a:pt x="400" y="110"/>
                  <a:pt x="400" y="213"/>
                </a:cubicBezTo>
                <a:cubicBezTo>
                  <a:pt x="400" y="299"/>
                  <a:pt x="351" y="401"/>
                  <a:pt x="302" y="481"/>
                </a:cubicBezTo>
                <a:cubicBezTo>
                  <a:pt x="260" y="548"/>
                  <a:pt x="225" y="591"/>
                  <a:pt x="213" y="605"/>
                </a:cubicBezTo>
                <a:cubicBezTo>
                  <a:pt x="201" y="591"/>
                  <a:pt x="166" y="549"/>
                  <a:pt x="124" y="482"/>
                </a:cubicBezTo>
                <a:cubicBezTo>
                  <a:pt x="75" y="403"/>
                  <a:pt x="26" y="301"/>
                  <a:pt x="26" y="213"/>
                </a:cubicBezTo>
                <a:cubicBezTo>
                  <a:pt x="26" y="110"/>
                  <a:pt x="110" y="27"/>
                  <a:pt x="213" y="27"/>
                </a:cubicBezTo>
                <a:close/>
                <a:moveTo>
                  <a:pt x="213" y="133"/>
                </a:moveTo>
                <a:cubicBezTo>
                  <a:pt x="162" y="133"/>
                  <a:pt x="120" y="175"/>
                  <a:pt x="120" y="227"/>
                </a:cubicBezTo>
                <a:cubicBezTo>
                  <a:pt x="120" y="278"/>
                  <a:pt x="162" y="320"/>
                  <a:pt x="213" y="320"/>
                </a:cubicBezTo>
                <a:cubicBezTo>
                  <a:pt x="264" y="320"/>
                  <a:pt x="306" y="278"/>
                  <a:pt x="306" y="227"/>
                </a:cubicBezTo>
                <a:cubicBezTo>
                  <a:pt x="306" y="175"/>
                  <a:pt x="264" y="133"/>
                  <a:pt x="213" y="133"/>
                </a:cubicBezTo>
                <a:close/>
                <a:moveTo>
                  <a:pt x="213" y="160"/>
                </a:moveTo>
                <a:cubicBezTo>
                  <a:pt x="250" y="160"/>
                  <a:pt x="280" y="190"/>
                  <a:pt x="280" y="227"/>
                </a:cubicBezTo>
                <a:cubicBezTo>
                  <a:pt x="280" y="264"/>
                  <a:pt x="250" y="293"/>
                  <a:pt x="213" y="293"/>
                </a:cubicBezTo>
                <a:cubicBezTo>
                  <a:pt x="176" y="293"/>
                  <a:pt x="146" y="264"/>
                  <a:pt x="146" y="227"/>
                </a:cubicBezTo>
                <a:cubicBezTo>
                  <a:pt x="146" y="190"/>
                  <a:pt x="176" y="160"/>
                  <a:pt x="213" y="1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67" name="Today"/>
          <p:cNvSpPr>
            <a:spLocks noChangeAspect="1" noEditPoints="1"/>
          </p:cNvSpPr>
          <p:nvPr userDrawn="1"/>
        </p:nvSpPr>
        <p:spPr bwMode="auto">
          <a:xfrm>
            <a:off x="8426090" y="1696353"/>
            <a:ext cx="163512" cy="161925"/>
          </a:xfrm>
          <a:custGeom>
            <a:avLst/>
            <a:gdLst>
              <a:gd name="T0" fmla="*/ 147 w 667"/>
              <a:gd name="T1" fmla="*/ 0 h 667"/>
              <a:gd name="T2" fmla="*/ 120 w 667"/>
              <a:gd name="T3" fmla="*/ 27 h 667"/>
              <a:gd name="T4" fmla="*/ 120 w 667"/>
              <a:gd name="T5" fmla="*/ 53 h 667"/>
              <a:gd name="T6" fmla="*/ 27 w 667"/>
              <a:gd name="T7" fmla="*/ 53 h 667"/>
              <a:gd name="T8" fmla="*/ 0 w 667"/>
              <a:gd name="T9" fmla="*/ 80 h 667"/>
              <a:gd name="T10" fmla="*/ 0 w 667"/>
              <a:gd name="T11" fmla="*/ 640 h 667"/>
              <a:gd name="T12" fmla="*/ 27 w 667"/>
              <a:gd name="T13" fmla="*/ 667 h 667"/>
              <a:gd name="T14" fmla="*/ 640 w 667"/>
              <a:gd name="T15" fmla="*/ 667 h 667"/>
              <a:gd name="T16" fmla="*/ 667 w 667"/>
              <a:gd name="T17" fmla="*/ 640 h 667"/>
              <a:gd name="T18" fmla="*/ 667 w 667"/>
              <a:gd name="T19" fmla="*/ 80 h 667"/>
              <a:gd name="T20" fmla="*/ 640 w 667"/>
              <a:gd name="T21" fmla="*/ 53 h 667"/>
              <a:gd name="T22" fmla="*/ 547 w 667"/>
              <a:gd name="T23" fmla="*/ 53 h 667"/>
              <a:gd name="T24" fmla="*/ 547 w 667"/>
              <a:gd name="T25" fmla="*/ 27 h 667"/>
              <a:gd name="T26" fmla="*/ 520 w 667"/>
              <a:gd name="T27" fmla="*/ 0 h 667"/>
              <a:gd name="T28" fmla="*/ 493 w 667"/>
              <a:gd name="T29" fmla="*/ 0 h 667"/>
              <a:gd name="T30" fmla="*/ 467 w 667"/>
              <a:gd name="T31" fmla="*/ 27 h 667"/>
              <a:gd name="T32" fmla="*/ 467 w 667"/>
              <a:gd name="T33" fmla="*/ 53 h 667"/>
              <a:gd name="T34" fmla="*/ 200 w 667"/>
              <a:gd name="T35" fmla="*/ 53 h 667"/>
              <a:gd name="T36" fmla="*/ 200 w 667"/>
              <a:gd name="T37" fmla="*/ 27 h 667"/>
              <a:gd name="T38" fmla="*/ 173 w 667"/>
              <a:gd name="T39" fmla="*/ 0 h 667"/>
              <a:gd name="T40" fmla="*/ 147 w 667"/>
              <a:gd name="T41" fmla="*/ 0 h 667"/>
              <a:gd name="T42" fmla="*/ 147 w 667"/>
              <a:gd name="T43" fmla="*/ 27 h 667"/>
              <a:gd name="T44" fmla="*/ 173 w 667"/>
              <a:gd name="T45" fmla="*/ 27 h 667"/>
              <a:gd name="T46" fmla="*/ 173 w 667"/>
              <a:gd name="T47" fmla="*/ 107 h 667"/>
              <a:gd name="T48" fmla="*/ 147 w 667"/>
              <a:gd name="T49" fmla="*/ 107 h 667"/>
              <a:gd name="T50" fmla="*/ 147 w 667"/>
              <a:gd name="T51" fmla="*/ 27 h 667"/>
              <a:gd name="T52" fmla="*/ 493 w 667"/>
              <a:gd name="T53" fmla="*/ 27 h 667"/>
              <a:gd name="T54" fmla="*/ 520 w 667"/>
              <a:gd name="T55" fmla="*/ 27 h 667"/>
              <a:gd name="T56" fmla="*/ 520 w 667"/>
              <a:gd name="T57" fmla="*/ 107 h 667"/>
              <a:gd name="T58" fmla="*/ 493 w 667"/>
              <a:gd name="T59" fmla="*/ 107 h 667"/>
              <a:gd name="T60" fmla="*/ 493 w 667"/>
              <a:gd name="T61" fmla="*/ 27 h 667"/>
              <a:gd name="T62" fmla="*/ 27 w 667"/>
              <a:gd name="T63" fmla="*/ 80 h 667"/>
              <a:gd name="T64" fmla="*/ 120 w 667"/>
              <a:gd name="T65" fmla="*/ 80 h 667"/>
              <a:gd name="T66" fmla="*/ 120 w 667"/>
              <a:gd name="T67" fmla="*/ 107 h 667"/>
              <a:gd name="T68" fmla="*/ 147 w 667"/>
              <a:gd name="T69" fmla="*/ 133 h 667"/>
              <a:gd name="T70" fmla="*/ 173 w 667"/>
              <a:gd name="T71" fmla="*/ 133 h 667"/>
              <a:gd name="T72" fmla="*/ 200 w 667"/>
              <a:gd name="T73" fmla="*/ 107 h 667"/>
              <a:gd name="T74" fmla="*/ 200 w 667"/>
              <a:gd name="T75" fmla="*/ 80 h 667"/>
              <a:gd name="T76" fmla="*/ 467 w 667"/>
              <a:gd name="T77" fmla="*/ 80 h 667"/>
              <a:gd name="T78" fmla="*/ 467 w 667"/>
              <a:gd name="T79" fmla="*/ 107 h 667"/>
              <a:gd name="T80" fmla="*/ 493 w 667"/>
              <a:gd name="T81" fmla="*/ 133 h 667"/>
              <a:gd name="T82" fmla="*/ 520 w 667"/>
              <a:gd name="T83" fmla="*/ 133 h 667"/>
              <a:gd name="T84" fmla="*/ 547 w 667"/>
              <a:gd name="T85" fmla="*/ 107 h 667"/>
              <a:gd name="T86" fmla="*/ 547 w 667"/>
              <a:gd name="T87" fmla="*/ 80 h 667"/>
              <a:gd name="T88" fmla="*/ 640 w 667"/>
              <a:gd name="T89" fmla="*/ 80 h 667"/>
              <a:gd name="T90" fmla="*/ 640 w 667"/>
              <a:gd name="T91" fmla="*/ 187 h 667"/>
              <a:gd name="T92" fmla="*/ 27 w 667"/>
              <a:gd name="T93" fmla="*/ 187 h 667"/>
              <a:gd name="T94" fmla="*/ 27 w 667"/>
              <a:gd name="T95" fmla="*/ 80 h 667"/>
              <a:gd name="T96" fmla="*/ 27 w 667"/>
              <a:gd name="T97" fmla="*/ 213 h 667"/>
              <a:gd name="T98" fmla="*/ 640 w 667"/>
              <a:gd name="T99" fmla="*/ 213 h 667"/>
              <a:gd name="T100" fmla="*/ 640 w 667"/>
              <a:gd name="T101" fmla="*/ 640 h 667"/>
              <a:gd name="T102" fmla="*/ 27 w 667"/>
              <a:gd name="T103" fmla="*/ 640 h 667"/>
              <a:gd name="T104" fmla="*/ 27 w 667"/>
              <a:gd name="T105" fmla="*/ 213 h 667"/>
              <a:gd name="T106" fmla="*/ 436 w 667"/>
              <a:gd name="T107" fmla="*/ 302 h 667"/>
              <a:gd name="T108" fmla="*/ 320 w 667"/>
              <a:gd name="T109" fmla="*/ 481 h 667"/>
              <a:gd name="T110" fmla="*/ 239 w 667"/>
              <a:gd name="T111" fmla="*/ 408 h 667"/>
              <a:gd name="T112" fmla="*/ 221 w 667"/>
              <a:gd name="T113" fmla="*/ 428 h 667"/>
              <a:gd name="T114" fmla="*/ 326 w 667"/>
              <a:gd name="T115" fmla="*/ 522 h 667"/>
              <a:gd name="T116" fmla="*/ 459 w 667"/>
              <a:gd name="T117" fmla="*/ 316 h 667"/>
              <a:gd name="T118" fmla="*/ 436 w 667"/>
              <a:gd name="T119" fmla="*/ 302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32" y="0"/>
                  <a:pt x="120" y="12"/>
                  <a:pt x="120" y="27"/>
                </a:cubicBezTo>
                <a:lnTo>
                  <a:pt x="120" y="53"/>
                </a:lnTo>
                <a:lnTo>
                  <a:pt x="27" y="53"/>
                </a:lnTo>
                <a:cubicBezTo>
                  <a:pt x="12" y="53"/>
                  <a:pt x="0" y="65"/>
                  <a:pt x="0" y="80"/>
                </a:cubicBezTo>
                <a:lnTo>
                  <a:pt x="0" y="640"/>
                </a:lnTo>
                <a:cubicBezTo>
                  <a:pt x="0" y="655"/>
                  <a:pt x="12" y="667"/>
                  <a:pt x="27" y="667"/>
                </a:cubicBezTo>
                <a:lnTo>
                  <a:pt x="640" y="667"/>
                </a:lnTo>
                <a:cubicBezTo>
                  <a:pt x="655" y="667"/>
                  <a:pt x="667" y="655"/>
                  <a:pt x="667" y="640"/>
                </a:cubicBezTo>
                <a:lnTo>
                  <a:pt x="667" y="80"/>
                </a:lnTo>
                <a:cubicBezTo>
                  <a:pt x="667" y="65"/>
                  <a:pt x="655" y="53"/>
                  <a:pt x="640" y="53"/>
                </a:cubicBezTo>
                <a:lnTo>
                  <a:pt x="547" y="53"/>
                </a:lnTo>
                <a:lnTo>
                  <a:pt x="547" y="27"/>
                </a:lnTo>
                <a:cubicBezTo>
                  <a:pt x="547" y="12"/>
                  <a:pt x="535" y="0"/>
                  <a:pt x="520" y="0"/>
                </a:cubicBezTo>
                <a:lnTo>
                  <a:pt x="493" y="0"/>
                </a:lnTo>
                <a:cubicBezTo>
                  <a:pt x="479" y="0"/>
                  <a:pt x="467" y="12"/>
                  <a:pt x="467" y="27"/>
                </a:cubicBezTo>
                <a:lnTo>
                  <a:pt x="467" y="53"/>
                </a:lnTo>
                <a:lnTo>
                  <a:pt x="200" y="53"/>
                </a:lnTo>
                <a:lnTo>
                  <a:pt x="200" y="27"/>
                </a:lnTo>
                <a:cubicBezTo>
                  <a:pt x="200" y="12"/>
                  <a:pt x="188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21"/>
                  <a:pt x="132" y="133"/>
                  <a:pt x="147" y="133"/>
                </a:cubicBezTo>
                <a:lnTo>
                  <a:pt x="173" y="133"/>
                </a:lnTo>
                <a:cubicBezTo>
                  <a:pt x="188" y="133"/>
                  <a:pt x="200" y="121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21"/>
                  <a:pt x="479" y="133"/>
                  <a:pt x="493" y="133"/>
                </a:cubicBezTo>
                <a:lnTo>
                  <a:pt x="520" y="133"/>
                </a:lnTo>
                <a:cubicBezTo>
                  <a:pt x="535" y="133"/>
                  <a:pt x="547" y="121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3"/>
                </a:moveTo>
                <a:lnTo>
                  <a:pt x="640" y="213"/>
                </a:lnTo>
                <a:lnTo>
                  <a:pt x="640" y="640"/>
                </a:lnTo>
                <a:lnTo>
                  <a:pt x="27" y="640"/>
                </a:lnTo>
                <a:lnTo>
                  <a:pt x="27" y="213"/>
                </a:lnTo>
                <a:close/>
                <a:moveTo>
                  <a:pt x="436" y="302"/>
                </a:moveTo>
                <a:cubicBezTo>
                  <a:pt x="398" y="361"/>
                  <a:pt x="359" y="421"/>
                  <a:pt x="320" y="481"/>
                </a:cubicBezTo>
                <a:cubicBezTo>
                  <a:pt x="293" y="457"/>
                  <a:pt x="266" y="432"/>
                  <a:pt x="239" y="408"/>
                </a:cubicBezTo>
                <a:lnTo>
                  <a:pt x="221" y="428"/>
                </a:lnTo>
                <a:cubicBezTo>
                  <a:pt x="256" y="459"/>
                  <a:pt x="291" y="491"/>
                  <a:pt x="326" y="522"/>
                </a:cubicBezTo>
                <a:cubicBezTo>
                  <a:pt x="370" y="453"/>
                  <a:pt x="414" y="385"/>
                  <a:pt x="459" y="316"/>
                </a:cubicBezTo>
                <a:lnTo>
                  <a:pt x="436" y="302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User"/>
          <p:cNvSpPr>
            <a:spLocks noChangeAspect="1" noEditPoints="1"/>
          </p:cNvSpPr>
          <p:nvPr userDrawn="1"/>
        </p:nvSpPr>
        <p:spPr bwMode="auto">
          <a:xfrm>
            <a:off x="8717150" y="1708259"/>
            <a:ext cx="130175" cy="138113"/>
          </a:xfrm>
          <a:custGeom>
            <a:avLst/>
            <a:gdLst>
              <a:gd name="T0" fmla="*/ 146 w 535"/>
              <a:gd name="T1" fmla="*/ 66 h 568"/>
              <a:gd name="T2" fmla="*/ 136 w 535"/>
              <a:gd name="T3" fmla="*/ 231 h 568"/>
              <a:gd name="T4" fmla="*/ 161 w 535"/>
              <a:gd name="T5" fmla="*/ 274 h 568"/>
              <a:gd name="T6" fmla="*/ 184 w 535"/>
              <a:gd name="T7" fmla="*/ 332 h 568"/>
              <a:gd name="T8" fmla="*/ 189 w 535"/>
              <a:gd name="T9" fmla="*/ 385 h 568"/>
              <a:gd name="T10" fmla="*/ 97 w 535"/>
              <a:gd name="T11" fmla="*/ 437 h 568"/>
              <a:gd name="T12" fmla="*/ 0 w 535"/>
              <a:gd name="T13" fmla="*/ 554 h 568"/>
              <a:gd name="T14" fmla="*/ 535 w 535"/>
              <a:gd name="T15" fmla="*/ 568 h 568"/>
              <a:gd name="T16" fmla="*/ 501 w 535"/>
              <a:gd name="T17" fmla="*/ 477 h 568"/>
              <a:gd name="T18" fmla="*/ 377 w 535"/>
              <a:gd name="T19" fmla="*/ 412 h 568"/>
              <a:gd name="T20" fmla="*/ 345 w 535"/>
              <a:gd name="T21" fmla="*/ 337 h 568"/>
              <a:gd name="T22" fmla="*/ 361 w 535"/>
              <a:gd name="T23" fmla="*/ 314 h 568"/>
              <a:gd name="T24" fmla="*/ 385 w 535"/>
              <a:gd name="T25" fmla="*/ 267 h 568"/>
              <a:gd name="T26" fmla="*/ 389 w 535"/>
              <a:gd name="T27" fmla="*/ 199 h 568"/>
              <a:gd name="T28" fmla="*/ 383 w 535"/>
              <a:gd name="T29" fmla="*/ 54 h 568"/>
              <a:gd name="T30" fmla="*/ 266 w 535"/>
              <a:gd name="T31" fmla="*/ 0 h 568"/>
              <a:gd name="T32" fmla="*/ 266 w 535"/>
              <a:gd name="T33" fmla="*/ 27 h 568"/>
              <a:gd name="T34" fmla="*/ 319 w 535"/>
              <a:gd name="T35" fmla="*/ 49 h 568"/>
              <a:gd name="T36" fmla="*/ 362 w 535"/>
              <a:gd name="T37" fmla="*/ 70 h 568"/>
              <a:gd name="T38" fmla="*/ 362 w 535"/>
              <a:gd name="T39" fmla="*/ 198 h 568"/>
              <a:gd name="T40" fmla="*/ 368 w 535"/>
              <a:gd name="T41" fmla="*/ 213 h 568"/>
              <a:gd name="T42" fmla="*/ 364 w 535"/>
              <a:gd name="T43" fmla="*/ 251 h 568"/>
              <a:gd name="T44" fmla="*/ 350 w 535"/>
              <a:gd name="T45" fmla="*/ 255 h 568"/>
              <a:gd name="T46" fmla="*/ 337 w 535"/>
              <a:gd name="T47" fmla="*/ 302 h 568"/>
              <a:gd name="T48" fmla="*/ 325 w 535"/>
              <a:gd name="T49" fmla="*/ 320 h 568"/>
              <a:gd name="T50" fmla="*/ 318 w 535"/>
              <a:gd name="T51" fmla="*/ 332 h 568"/>
              <a:gd name="T52" fmla="*/ 320 w 535"/>
              <a:gd name="T53" fmla="*/ 391 h 568"/>
              <a:gd name="T54" fmla="*/ 365 w 535"/>
              <a:gd name="T55" fmla="*/ 436 h 568"/>
              <a:gd name="T56" fmla="*/ 482 w 535"/>
              <a:gd name="T57" fmla="*/ 496 h 568"/>
              <a:gd name="T58" fmla="*/ 30 w 535"/>
              <a:gd name="T59" fmla="*/ 541 h 568"/>
              <a:gd name="T60" fmla="*/ 107 w 535"/>
              <a:gd name="T61" fmla="*/ 462 h 568"/>
              <a:gd name="T62" fmla="*/ 214 w 535"/>
              <a:gd name="T63" fmla="*/ 393 h 568"/>
              <a:gd name="T64" fmla="*/ 215 w 535"/>
              <a:gd name="T65" fmla="*/ 390 h 568"/>
              <a:gd name="T66" fmla="*/ 217 w 535"/>
              <a:gd name="T67" fmla="*/ 324 h 568"/>
              <a:gd name="T68" fmla="*/ 205 w 535"/>
              <a:gd name="T69" fmla="*/ 316 h 568"/>
              <a:gd name="T70" fmla="*/ 186 w 535"/>
              <a:gd name="T71" fmla="*/ 266 h 568"/>
              <a:gd name="T72" fmla="*/ 173 w 535"/>
              <a:gd name="T73" fmla="*/ 254 h 568"/>
              <a:gd name="T74" fmla="*/ 162 w 535"/>
              <a:gd name="T75" fmla="*/ 228 h 568"/>
              <a:gd name="T76" fmla="*/ 175 w 535"/>
              <a:gd name="T77" fmla="*/ 208 h 568"/>
              <a:gd name="T78" fmla="*/ 171 w 535"/>
              <a:gd name="T79" fmla="*/ 76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35" h="568">
                <a:moveTo>
                  <a:pt x="266" y="0"/>
                </a:moveTo>
                <a:cubicBezTo>
                  <a:pt x="203" y="1"/>
                  <a:pt x="163" y="27"/>
                  <a:pt x="146" y="66"/>
                </a:cubicBezTo>
                <a:cubicBezTo>
                  <a:pt x="130" y="103"/>
                  <a:pt x="134" y="150"/>
                  <a:pt x="145" y="199"/>
                </a:cubicBezTo>
                <a:cubicBezTo>
                  <a:pt x="139" y="206"/>
                  <a:pt x="134" y="216"/>
                  <a:pt x="136" y="231"/>
                </a:cubicBezTo>
                <a:cubicBezTo>
                  <a:pt x="137" y="245"/>
                  <a:pt x="143" y="257"/>
                  <a:pt x="149" y="267"/>
                </a:cubicBezTo>
                <a:cubicBezTo>
                  <a:pt x="152" y="272"/>
                  <a:pt x="157" y="272"/>
                  <a:pt x="161" y="274"/>
                </a:cubicBezTo>
                <a:cubicBezTo>
                  <a:pt x="163" y="288"/>
                  <a:pt x="167" y="302"/>
                  <a:pt x="173" y="314"/>
                </a:cubicBezTo>
                <a:cubicBezTo>
                  <a:pt x="177" y="321"/>
                  <a:pt x="180" y="327"/>
                  <a:pt x="184" y="332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4"/>
                  <a:pt x="190" y="367"/>
                  <a:pt x="189" y="385"/>
                </a:cubicBezTo>
                <a:cubicBezTo>
                  <a:pt x="184" y="395"/>
                  <a:pt x="174" y="404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4" y="447"/>
                  <a:pt x="52" y="459"/>
                  <a:pt x="33" y="477"/>
                </a:cubicBezTo>
                <a:cubicBezTo>
                  <a:pt x="15" y="495"/>
                  <a:pt x="2" y="521"/>
                  <a:pt x="0" y="554"/>
                </a:cubicBezTo>
                <a:lnTo>
                  <a:pt x="0" y="568"/>
                </a:lnTo>
                <a:lnTo>
                  <a:pt x="535" y="568"/>
                </a:lnTo>
                <a:lnTo>
                  <a:pt x="534" y="554"/>
                </a:lnTo>
                <a:cubicBezTo>
                  <a:pt x="532" y="521"/>
                  <a:pt x="519" y="495"/>
                  <a:pt x="501" y="477"/>
                </a:cubicBezTo>
                <a:cubicBezTo>
                  <a:pt x="483" y="459"/>
                  <a:pt x="460" y="447"/>
                  <a:pt x="438" y="437"/>
                </a:cubicBezTo>
                <a:cubicBezTo>
                  <a:pt x="416" y="428"/>
                  <a:pt x="394" y="420"/>
                  <a:pt x="377" y="412"/>
                </a:cubicBezTo>
                <a:cubicBezTo>
                  <a:pt x="361" y="404"/>
                  <a:pt x="350" y="395"/>
                  <a:pt x="346" y="385"/>
                </a:cubicBezTo>
                <a:cubicBezTo>
                  <a:pt x="345" y="367"/>
                  <a:pt x="345" y="354"/>
                  <a:pt x="345" y="337"/>
                </a:cubicBezTo>
                <a:cubicBezTo>
                  <a:pt x="347" y="335"/>
                  <a:pt x="349" y="334"/>
                  <a:pt x="351" y="332"/>
                </a:cubicBezTo>
                <a:cubicBezTo>
                  <a:pt x="354" y="327"/>
                  <a:pt x="358" y="321"/>
                  <a:pt x="361" y="314"/>
                </a:cubicBezTo>
                <a:cubicBezTo>
                  <a:pt x="367" y="302"/>
                  <a:pt x="371" y="288"/>
                  <a:pt x="373" y="274"/>
                </a:cubicBezTo>
                <a:cubicBezTo>
                  <a:pt x="377" y="272"/>
                  <a:pt x="382" y="272"/>
                  <a:pt x="385" y="267"/>
                </a:cubicBezTo>
                <a:cubicBezTo>
                  <a:pt x="392" y="259"/>
                  <a:pt x="396" y="247"/>
                  <a:pt x="398" y="231"/>
                </a:cubicBezTo>
                <a:cubicBezTo>
                  <a:pt x="400" y="216"/>
                  <a:pt x="395" y="207"/>
                  <a:pt x="389" y="199"/>
                </a:cubicBezTo>
                <a:cubicBezTo>
                  <a:pt x="396" y="178"/>
                  <a:pt x="404" y="144"/>
                  <a:pt x="401" y="109"/>
                </a:cubicBezTo>
                <a:cubicBezTo>
                  <a:pt x="400" y="90"/>
                  <a:pt x="395" y="70"/>
                  <a:pt x="383" y="54"/>
                </a:cubicBezTo>
                <a:cubicBezTo>
                  <a:pt x="373" y="40"/>
                  <a:pt x="356" y="30"/>
                  <a:pt x="334" y="25"/>
                </a:cubicBezTo>
                <a:cubicBezTo>
                  <a:pt x="320" y="7"/>
                  <a:pt x="295" y="0"/>
                  <a:pt x="266" y="0"/>
                </a:cubicBezTo>
                <a:lnTo>
                  <a:pt x="266" y="0"/>
                </a:lnTo>
                <a:close/>
                <a:moveTo>
                  <a:pt x="266" y="27"/>
                </a:moveTo>
                <a:cubicBezTo>
                  <a:pt x="293" y="27"/>
                  <a:pt x="310" y="35"/>
                  <a:pt x="315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4" y="60"/>
                  <a:pt x="362" y="70"/>
                </a:cubicBezTo>
                <a:cubicBezTo>
                  <a:pt x="369" y="80"/>
                  <a:pt x="373" y="95"/>
                  <a:pt x="374" y="111"/>
                </a:cubicBezTo>
                <a:cubicBezTo>
                  <a:pt x="377" y="143"/>
                  <a:pt x="368" y="180"/>
                  <a:pt x="362" y="198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7" y="213"/>
                  <a:pt x="373" y="217"/>
                  <a:pt x="372" y="228"/>
                </a:cubicBezTo>
                <a:cubicBezTo>
                  <a:pt x="370" y="241"/>
                  <a:pt x="367" y="248"/>
                  <a:pt x="364" y="251"/>
                </a:cubicBezTo>
                <a:cubicBezTo>
                  <a:pt x="362" y="254"/>
                  <a:pt x="361" y="254"/>
                  <a:pt x="361" y="254"/>
                </a:cubicBezTo>
                <a:lnTo>
                  <a:pt x="350" y="255"/>
                </a:lnTo>
                <a:lnTo>
                  <a:pt x="348" y="266"/>
                </a:lnTo>
                <a:cubicBezTo>
                  <a:pt x="347" y="277"/>
                  <a:pt x="343" y="291"/>
                  <a:pt x="337" y="302"/>
                </a:cubicBezTo>
                <a:cubicBezTo>
                  <a:pt x="335" y="308"/>
                  <a:pt x="332" y="313"/>
                  <a:pt x="329" y="316"/>
                </a:cubicBezTo>
                <a:cubicBezTo>
                  <a:pt x="327" y="319"/>
                  <a:pt x="324" y="321"/>
                  <a:pt x="325" y="320"/>
                </a:cubicBezTo>
                <a:lnTo>
                  <a:pt x="318" y="324"/>
                </a:lnTo>
                <a:lnTo>
                  <a:pt x="318" y="332"/>
                </a:lnTo>
                <a:cubicBezTo>
                  <a:pt x="318" y="352"/>
                  <a:pt x="318" y="367"/>
                  <a:pt x="320" y="390"/>
                </a:cubicBezTo>
                <a:lnTo>
                  <a:pt x="320" y="391"/>
                </a:lnTo>
                <a:lnTo>
                  <a:pt x="320" y="393"/>
                </a:lnTo>
                <a:cubicBezTo>
                  <a:pt x="328" y="413"/>
                  <a:pt x="346" y="426"/>
                  <a:pt x="365" y="436"/>
                </a:cubicBezTo>
                <a:cubicBezTo>
                  <a:pt x="384" y="445"/>
                  <a:pt x="406" y="453"/>
                  <a:pt x="427" y="462"/>
                </a:cubicBezTo>
                <a:cubicBezTo>
                  <a:pt x="448" y="471"/>
                  <a:pt x="468" y="481"/>
                  <a:pt x="482" y="496"/>
                </a:cubicBezTo>
                <a:cubicBezTo>
                  <a:pt x="493" y="507"/>
                  <a:pt x="500" y="522"/>
                  <a:pt x="504" y="541"/>
                </a:cubicBezTo>
                <a:lnTo>
                  <a:pt x="30" y="541"/>
                </a:lnTo>
                <a:cubicBezTo>
                  <a:pt x="34" y="522"/>
                  <a:pt x="41" y="507"/>
                  <a:pt x="52" y="496"/>
                </a:cubicBezTo>
                <a:cubicBezTo>
                  <a:pt x="67" y="481"/>
                  <a:pt x="86" y="471"/>
                  <a:pt x="107" y="462"/>
                </a:cubicBezTo>
                <a:cubicBezTo>
                  <a:pt x="128" y="453"/>
                  <a:pt x="150" y="445"/>
                  <a:pt x="170" y="436"/>
                </a:cubicBezTo>
                <a:cubicBezTo>
                  <a:pt x="189" y="426"/>
                  <a:pt x="207" y="413"/>
                  <a:pt x="214" y="393"/>
                </a:cubicBezTo>
                <a:lnTo>
                  <a:pt x="215" y="391"/>
                </a:lnTo>
                <a:lnTo>
                  <a:pt x="215" y="390"/>
                </a:lnTo>
                <a:cubicBezTo>
                  <a:pt x="217" y="367"/>
                  <a:pt x="217" y="352"/>
                  <a:pt x="217" y="332"/>
                </a:cubicBezTo>
                <a:lnTo>
                  <a:pt x="217" y="324"/>
                </a:lnTo>
                <a:lnTo>
                  <a:pt x="209" y="320"/>
                </a:lnTo>
                <a:cubicBezTo>
                  <a:pt x="211" y="321"/>
                  <a:pt x="208" y="319"/>
                  <a:pt x="205" y="316"/>
                </a:cubicBezTo>
                <a:cubicBezTo>
                  <a:pt x="203" y="312"/>
                  <a:pt x="200" y="308"/>
                  <a:pt x="197" y="302"/>
                </a:cubicBezTo>
                <a:cubicBezTo>
                  <a:pt x="192" y="291"/>
                  <a:pt x="187" y="277"/>
                  <a:pt x="186" y="266"/>
                </a:cubicBezTo>
                <a:lnTo>
                  <a:pt x="184" y="255"/>
                </a:lnTo>
                <a:lnTo>
                  <a:pt x="173" y="254"/>
                </a:lnTo>
                <a:cubicBezTo>
                  <a:pt x="173" y="254"/>
                  <a:pt x="172" y="254"/>
                  <a:pt x="170" y="251"/>
                </a:cubicBezTo>
                <a:cubicBezTo>
                  <a:pt x="167" y="248"/>
                  <a:pt x="164" y="241"/>
                  <a:pt x="162" y="228"/>
                </a:cubicBezTo>
                <a:cubicBezTo>
                  <a:pt x="160" y="222"/>
                  <a:pt x="165" y="217"/>
                  <a:pt x="166" y="213"/>
                </a:cubicBezTo>
                <a:lnTo>
                  <a:pt x="175" y="208"/>
                </a:lnTo>
                <a:lnTo>
                  <a:pt x="172" y="199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7"/>
                  <a:pt x="210" y="28"/>
                  <a:pt x="266" y="2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69" name="Add User"/>
          <p:cNvSpPr>
            <a:spLocks noChangeAspect="1" noEditPoints="1"/>
          </p:cNvSpPr>
          <p:nvPr userDrawn="1"/>
        </p:nvSpPr>
        <p:spPr bwMode="auto">
          <a:xfrm>
            <a:off x="8974873" y="1697146"/>
            <a:ext cx="163513" cy="160338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70" name="Edit User"/>
          <p:cNvSpPr>
            <a:spLocks noChangeAspect="1" noEditPoints="1"/>
          </p:cNvSpPr>
          <p:nvPr userDrawn="1"/>
        </p:nvSpPr>
        <p:spPr bwMode="auto">
          <a:xfrm>
            <a:off x="9249264" y="1701909"/>
            <a:ext cx="163513" cy="150813"/>
          </a:xfrm>
          <a:custGeom>
            <a:avLst/>
            <a:gdLst>
              <a:gd name="T0" fmla="*/ 147 w 672"/>
              <a:gd name="T1" fmla="*/ 66 h 624"/>
              <a:gd name="T2" fmla="*/ 137 w 672"/>
              <a:gd name="T3" fmla="*/ 231 h 624"/>
              <a:gd name="T4" fmla="*/ 150 w 672"/>
              <a:gd name="T5" fmla="*/ 267 h 624"/>
              <a:gd name="T6" fmla="*/ 174 w 672"/>
              <a:gd name="T7" fmla="*/ 314 h 624"/>
              <a:gd name="T8" fmla="*/ 191 w 672"/>
              <a:gd name="T9" fmla="*/ 337 h 624"/>
              <a:gd name="T10" fmla="*/ 159 w 672"/>
              <a:gd name="T11" fmla="*/ 412 h 624"/>
              <a:gd name="T12" fmla="*/ 34 w 672"/>
              <a:gd name="T13" fmla="*/ 477 h 624"/>
              <a:gd name="T14" fmla="*/ 0 w 672"/>
              <a:gd name="T15" fmla="*/ 568 h 624"/>
              <a:gd name="T16" fmla="*/ 401 w 672"/>
              <a:gd name="T17" fmla="*/ 541 h 624"/>
              <a:gd name="T18" fmla="*/ 53 w 672"/>
              <a:gd name="T19" fmla="*/ 496 h 624"/>
              <a:gd name="T20" fmla="*/ 170 w 672"/>
              <a:gd name="T21" fmla="*/ 436 h 624"/>
              <a:gd name="T22" fmla="*/ 216 w 672"/>
              <a:gd name="T23" fmla="*/ 391 h 624"/>
              <a:gd name="T24" fmla="*/ 217 w 672"/>
              <a:gd name="T25" fmla="*/ 332 h 624"/>
              <a:gd name="T26" fmla="*/ 210 w 672"/>
              <a:gd name="T27" fmla="*/ 321 h 624"/>
              <a:gd name="T28" fmla="*/ 198 w 672"/>
              <a:gd name="T29" fmla="*/ 302 h 624"/>
              <a:gd name="T30" fmla="*/ 185 w 672"/>
              <a:gd name="T31" fmla="*/ 255 h 624"/>
              <a:gd name="T32" fmla="*/ 170 w 672"/>
              <a:gd name="T33" fmla="*/ 251 h 624"/>
              <a:gd name="T34" fmla="*/ 167 w 672"/>
              <a:gd name="T35" fmla="*/ 213 h 624"/>
              <a:gd name="T36" fmla="*/ 173 w 672"/>
              <a:gd name="T37" fmla="*/ 199 h 624"/>
              <a:gd name="T38" fmla="*/ 267 w 672"/>
              <a:gd name="T39" fmla="*/ 27 h 624"/>
              <a:gd name="T40" fmla="*/ 319 w 672"/>
              <a:gd name="T41" fmla="*/ 49 h 624"/>
              <a:gd name="T42" fmla="*/ 362 w 672"/>
              <a:gd name="T43" fmla="*/ 70 h 624"/>
              <a:gd name="T44" fmla="*/ 363 w 672"/>
              <a:gd name="T45" fmla="*/ 198 h 624"/>
              <a:gd name="T46" fmla="*/ 369 w 672"/>
              <a:gd name="T47" fmla="*/ 213 h 624"/>
              <a:gd name="T48" fmla="*/ 365 w 672"/>
              <a:gd name="T49" fmla="*/ 251 h 624"/>
              <a:gd name="T50" fmla="*/ 350 w 672"/>
              <a:gd name="T51" fmla="*/ 255 h 624"/>
              <a:gd name="T52" fmla="*/ 338 w 672"/>
              <a:gd name="T53" fmla="*/ 302 h 624"/>
              <a:gd name="T54" fmla="*/ 326 w 672"/>
              <a:gd name="T55" fmla="*/ 321 h 624"/>
              <a:gd name="T56" fmla="*/ 319 w 672"/>
              <a:gd name="T57" fmla="*/ 332 h 624"/>
              <a:gd name="T58" fmla="*/ 320 w 672"/>
              <a:gd name="T59" fmla="*/ 391 h 624"/>
              <a:gd name="T60" fmla="*/ 385 w 672"/>
              <a:gd name="T61" fmla="*/ 445 h 624"/>
              <a:gd name="T62" fmla="*/ 481 w 672"/>
              <a:gd name="T63" fmla="*/ 460 h 624"/>
              <a:gd name="T64" fmla="*/ 347 w 672"/>
              <a:gd name="T65" fmla="*/ 385 h 624"/>
              <a:gd name="T66" fmla="*/ 352 w 672"/>
              <a:gd name="T67" fmla="*/ 332 h 624"/>
              <a:gd name="T68" fmla="*/ 374 w 672"/>
              <a:gd name="T69" fmla="*/ 274 h 624"/>
              <a:gd name="T70" fmla="*/ 399 w 672"/>
              <a:gd name="T71" fmla="*/ 231 h 624"/>
              <a:gd name="T72" fmla="*/ 402 w 672"/>
              <a:gd name="T73" fmla="*/ 109 h 624"/>
              <a:gd name="T74" fmla="*/ 335 w 672"/>
              <a:gd name="T75" fmla="*/ 26 h 624"/>
              <a:gd name="T76" fmla="*/ 266 w 672"/>
              <a:gd name="T77" fmla="*/ 0 h 624"/>
              <a:gd name="T78" fmla="*/ 600 w 672"/>
              <a:gd name="T79" fmla="*/ 393 h 624"/>
              <a:gd name="T80" fmla="*/ 442 w 672"/>
              <a:gd name="T81" fmla="*/ 553 h 624"/>
              <a:gd name="T82" fmla="*/ 445 w 672"/>
              <a:gd name="T83" fmla="*/ 621 h 624"/>
              <a:gd name="T84" fmla="*/ 502 w 672"/>
              <a:gd name="T85" fmla="*/ 604 h 624"/>
              <a:gd name="T86" fmla="*/ 656 w 672"/>
              <a:gd name="T87" fmla="*/ 393 h 624"/>
              <a:gd name="T88" fmla="*/ 612 w 672"/>
              <a:gd name="T89" fmla="*/ 419 h 624"/>
              <a:gd name="T90" fmla="*/ 486 w 672"/>
              <a:gd name="T91" fmla="*/ 582 h 624"/>
              <a:gd name="T92" fmla="*/ 612 w 672"/>
              <a:gd name="T93" fmla="*/ 419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72" h="624">
                <a:moveTo>
                  <a:pt x="266" y="0"/>
                </a:moveTo>
                <a:cubicBezTo>
                  <a:pt x="204" y="1"/>
                  <a:pt x="164" y="27"/>
                  <a:pt x="147" y="66"/>
                </a:cubicBezTo>
                <a:cubicBezTo>
                  <a:pt x="131" y="103"/>
                  <a:pt x="134" y="150"/>
                  <a:pt x="146" y="199"/>
                </a:cubicBezTo>
                <a:cubicBezTo>
                  <a:pt x="140" y="206"/>
                  <a:pt x="135" y="216"/>
                  <a:pt x="137" y="231"/>
                </a:cubicBezTo>
                <a:lnTo>
                  <a:pt x="137" y="231"/>
                </a:lnTo>
                <a:cubicBezTo>
                  <a:pt x="139" y="248"/>
                  <a:pt x="143" y="259"/>
                  <a:pt x="150" y="267"/>
                </a:cubicBezTo>
                <a:cubicBezTo>
                  <a:pt x="153" y="272"/>
                  <a:pt x="158" y="272"/>
                  <a:pt x="162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1"/>
                  <a:pt x="181" y="327"/>
                  <a:pt x="185" y="332"/>
                </a:cubicBezTo>
                <a:cubicBezTo>
                  <a:pt x="186" y="334"/>
                  <a:pt x="189" y="335"/>
                  <a:pt x="191" y="337"/>
                </a:cubicBezTo>
                <a:cubicBezTo>
                  <a:pt x="191" y="354"/>
                  <a:pt x="191" y="367"/>
                  <a:pt x="190" y="385"/>
                </a:cubicBezTo>
                <a:cubicBezTo>
                  <a:pt x="185" y="395"/>
                  <a:pt x="175" y="404"/>
                  <a:pt x="159" y="412"/>
                </a:cubicBezTo>
                <a:cubicBezTo>
                  <a:pt x="142" y="420"/>
                  <a:pt x="120" y="428"/>
                  <a:pt x="97" y="437"/>
                </a:cubicBezTo>
                <a:cubicBezTo>
                  <a:pt x="75" y="447"/>
                  <a:pt x="52" y="459"/>
                  <a:pt x="34" y="477"/>
                </a:cubicBezTo>
                <a:cubicBezTo>
                  <a:pt x="16" y="495"/>
                  <a:pt x="3" y="521"/>
                  <a:pt x="1" y="554"/>
                </a:cubicBezTo>
                <a:lnTo>
                  <a:pt x="0" y="568"/>
                </a:lnTo>
                <a:lnTo>
                  <a:pt x="401" y="568"/>
                </a:lnTo>
                <a:cubicBezTo>
                  <a:pt x="419" y="568"/>
                  <a:pt x="419" y="541"/>
                  <a:pt x="401" y="541"/>
                </a:cubicBezTo>
                <a:lnTo>
                  <a:pt x="31" y="541"/>
                </a:lnTo>
                <a:cubicBezTo>
                  <a:pt x="35" y="523"/>
                  <a:pt x="42" y="507"/>
                  <a:pt x="53" y="496"/>
                </a:cubicBezTo>
                <a:cubicBezTo>
                  <a:pt x="67" y="482"/>
                  <a:pt x="87" y="471"/>
                  <a:pt x="108" y="462"/>
                </a:cubicBezTo>
                <a:cubicBezTo>
                  <a:pt x="129" y="453"/>
                  <a:pt x="151" y="446"/>
                  <a:pt x="170" y="436"/>
                </a:cubicBezTo>
                <a:cubicBezTo>
                  <a:pt x="190" y="426"/>
                  <a:pt x="208" y="414"/>
                  <a:pt x="215" y="393"/>
                </a:cubicBezTo>
                <a:lnTo>
                  <a:pt x="216" y="391"/>
                </a:lnTo>
                <a:lnTo>
                  <a:pt x="216" y="390"/>
                </a:lnTo>
                <a:cubicBezTo>
                  <a:pt x="218" y="367"/>
                  <a:pt x="217" y="352"/>
                  <a:pt x="217" y="332"/>
                </a:cubicBezTo>
                <a:lnTo>
                  <a:pt x="217" y="324"/>
                </a:lnTo>
                <a:lnTo>
                  <a:pt x="210" y="321"/>
                </a:lnTo>
                <a:cubicBezTo>
                  <a:pt x="211" y="321"/>
                  <a:pt x="209" y="319"/>
                  <a:pt x="206" y="316"/>
                </a:cubicBezTo>
                <a:cubicBezTo>
                  <a:pt x="204" y="313"/>
                  <a:pt x="201" y="308"/>
                  <a:pt x="198" y="302"/>
                </a:cubicBezTo>
                <a:cubicBezTo>
                  <a:pt x="192" y="291"/>
                  <a:pt x="188" y="277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4" y="254"/>
                  <a:pt x="173" y="254"/>
                  <a:pt x="170" y="251"/>
                </a:cubicBezTo>
                <a:cubicBezTo>
                  <a:pt x="168" y="248"/>
                  <a:pt x="165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6" y="208"/>
                </a:lnTo>
                <a:lnTo>
                  <a:pt x="173" y="199"/>
                </a:lnTo>
                <a:cubicBezTo>
                  <a:pt x="161" y="150"/>
                  <a:pt x="159" y="106"/>
                  <a:pt x="172" y="77"/>
                </a:cubicBezTo>
                <a:cubicBezTo>
                  <a:pt x="185" y="47"/>
                  <a:pt x="211" y="28"/>
                  <a:pt x="267" y="27"/>
                </a:cubicBezTo>
                <a:cubicBezTo>
                  <a:pt x="294" y="27"/>
                  <a:pt x="311" y="35"/>
                  <a:pt x="316" y="43"/>
                </a:cubicBezTo>
                <a:lnTo>
                  <a:pt x="319" y="49"/>
                </a:lnTo>
                <a:lnTo>
                  <a:pt x="326" y="50"/>
                </a:lnTo>
                <a:cubicBezTo>
                  <a:pt x="344" y="53"/>
                  <a:pt x="355" y="60"/>
                  <a:pt x="362" y="70"/>
                </a:cubicBezTo>
                <a:cubicBezTo>
                  <a:pt x="370" y="81"/>
                  <a:pt x="374" y="95"/>
                  <a:pt x="375" y="111"/>
                </a:cubicBezTo>
                <a:cubicBezTo>
                  <a:pt x="378" y="143"/>
                  <a:pt x="369" y="180"/>
                  <a:pt x="363" y="198"/>
                </a:cubicBezTo>
                <a:lnTo>
                  <a:pt x="360" y="208"/>
                </a:lnTo>
                <a:lnTo>
                  <a:pt x="369" y="213"/>
                </a:lnTo>
                <a:cubicBezTo>
                  <a:pt x="368" y="213"/>
                  <a:pt x="374" y="217"/>
                  <a:pt x="373" y="228"/>
                </a:cubicBezTo>
                <a:cubicBezTo>
                  <a:pt x="371" y="241"/>
                  <a:pt x="368" y="248"/>
                  <a:pt x="365" y="251"/>
                </a:cubicBezTo>
                <a:cubicBezTo>
                  <a:pt x="363" y="254"/>
                  <a:pt x="362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8"/>
                  <a:pt x="332" y="313"/>
                  <a:pt x="330" y="316"/>
                </a:cubicBezTo>
                <a:cubicBezTo>
                  <a:pt x="328" y="319"/>
                  <a:pt x="325" y="321"/>
                  <a:pt x="326" y="321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2"/>
                  <a:pt x="318" y="367"/>
                  <a:pt x="320" y="390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31" y="420"/>
                  <a:pt x="358" y="433"/>
                  <a:pt x="385" y="445"/>
                </a:cubicBezTo>
                <a:cubicBezTo>
                  <a:pt x="413" y="456"/>
                  <a:pt x="443" y="466"/>
                  <a:pt x="466" y="482"/>
                </a:cubicBezTo>
                <a:cubicBezTo>
                  <a:pt x="481" y="492"/>
                  <a:pt x="496" y="470"/>
                  <a:pt x="481" y="460"/>
                </a:cubicBezTo>
                <a:cubicBezTo>
                  <a:pt x="454" y="441"/>
                  <a:pt x="422" y="431"/>
                  <a:pt x="396" y="420"/>
                </a:cubicBezTo>
                <a:cubicBezTo>
                  <a:pt x="370" y="409"/>
                  <a:pt x="353" y="399"/>
                  <a:pt x="347" y="385"/>
                </a:cubicBezTo>
                <a:cubicBezTo>
                  <a:pt x="345" y="367"/>
                  <a:pt x="346" y="354"/>
                  <a:pt x="346" y="337"/>
                </a:cubicBezTo>
                <a:cubicBezTo>
                  <a:pt x="348" y="335"/>
                  <a:pt x="350" y="334"/>
                  <a:pt x="352" y="332"/>
                </a:cubicBezTo>
                <a:cubicBezTo>
                  <a:pt x="355" y="327"/>
                  <a:pt x="359" y="321"/>
                  <a:pt x="362" y="314"/>
                </a:cubicBezTo>
                <a:cubicBezTo>
                  <a:pt x="368" y="302"/>
                  <a:pt x="372" y="288"/>
                  <a:pt x="374" y="274"/>
                </a:cubicBezTo>
                <a:cubicBezTo>
                  <a:pt x="378" y="272"/>
                  <a:pt x="383" y="272"/>
                  <a:pt x="386" y="267"/>
                </a:cubicBezTo>
                <a:cubicBezTo>
                  <a:pt x="393" y="259"/>
                  <a:pt x="397" y="248"/>
                  <a:pt x="399" y="231"/>
                </a:cubicBezTo>
                <a:cubicBezTo>
                  <a:pt x="401" y="217"/>
                  <a:pt x="396" y="207"/>
                  <a:pt x="390" y="199"/>
                </a:cubicBezTo>
                <a:cubicBezTo>
                  <a:pt x="396" y="178"/>
                  <a:pt x="405" y="144"/>
                  <a:pt x="402" y="109"/>
                </a:cubicBezTo>
                <a:cubicBezTo>
                  <a:pt x="400" y="90"/>
                  <a:pt x="396" y="70"/>
                  <a:pt x="384" y="55"/>
                </a:cubicBezTo>
                <a:cubicBezTo>
                  <a:pt x="374" y="40"/>
                  <a:pt x="357" y="30"/>
                  <a:pt x="335" y="26"/>
                </a:cubicBezTo>
                <a:cubicBezTo>
                  <a:pt x="321" y="7"/>
                  <a:pt x="296" y="0"/>
                  <a:pt x="267" y="0"/>
                </a:cubicBezTo>
                <a:lnTo>
                  <a:pt x="266" y="0"/>
                </a:lnTo>
                <a:close/>
                <a:moveTo>
                  <a:pt x="628" y="381"/>
                </a:moveTo>
                <a:cubicBezTo>
                  <a:pt x="618" y="381"/>
                  <a:pt x="608" y="385"/>
                  <a:pt x="600" y="393"/>
                </a:cubicBezTo>
                <a:cubicBezTo>
                  <a:pt x="549" y="444"/>
                  <a:pt x="497" y="496"/>
                  <a:pt x="446" y="547"/>
                </a:cubicBezTo>
                <a:cubicBezTo>
                  <a:pt x="444" y="549"/>
                  <a:pt x="443" y="551"/>
                  <a:pt x="442" y="553"/>
                </a:cubicBezTo>
                <a:lnTo>
                  <a:pt x="428" y="605"/>
                </a:lnTo>
                <a:cubicBezTo>
                  <a:pt x="426" y="615"/>
                  <a:pt x="435" y="624"/>
                  <a:pt x="445" y="621"/>
                </a:cubicBezTo>
                <a:lnTo>
                  <a:pt x="496" y="607"/>
                </a:lnTo>
                <a:cubicBezTo>
                  <a:pt x="498" y="607"/>
                  <a:pt x="500" y="605"/>
                  <a:pt x="502" y="604"/>
                </a:cubicBezTo>
                <a:cubicBezTo>
                  <a:pt x="553" y="552"/>
                  <a:pt x="605" y="501"/>
                  <a:pt x="656" y="449"/>
                </a:cubicBezTo>
                <a:cubicBezTo>
                  <a:pt x="672" y="434"/>
                  <a:pt x="672" y="409"/>
                  <a:pt x="656" y="393"/>
                </a:cubicBezTo>
                <a:cubicBezTo>
                  <a:pt x="648" y="385"/>
                  <a:pt x="638" y="381"/>
                  <a:pt x="628" y="381"/>
                </a:cubicBezTo>
                <a:close/>
                <a:moveTo>
                  <a:pt x="612" y="419"/>
                </a:moveTo>
                <a:lnTo>
                  <a:pt x="631" y="437"/>
                </a:lnTo>
                <a:lnTo>
                  <a:pt x="486" y="582"/>
                </a:lnTo>
                <a:lnTo>
                  <a:pt x="467" y="564"/>
                </a:lnTo>
                <a:lnTo>
                  <a:pt x="612" y="419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71" name="Find User"/>
          <p:cNvSpPr>
            <a:spLocks noChangeAspect="1" noEditPoints="1"/>
          </p:cNvSpPr>
          <p:nvPr userDrawn="1"/>
        </p:nvSpPr>
        <p:spPr bwMode="auto">
          <a:xfrm>
            <a:off x="9491983" y="1697146"/>
            <a:ext cx="160338" cy="160338"/>
          </a:xfrm>
          <a:custGeom>
            <a:avLst/>
            <a:gdLst>
              <a:gd name="T0" fmla="*/ 159 w 662"/>
              <a:gd name="T1" fmla="*/ 45 h 658"/>
              <a:gd name="T2" fmla="*/ 136 w 662"/>
              <a:gd name="T3" fmla="*/ 231 h 658"/>
              <a:gd name="T4" fmla="*/ 190 w 662"/>
              <a:gd name="T5" fmla="*/ 339 h 658"/>
              <a:gd name="T6" fmla="*/ 189 w 662"/>
              <a:gd name="T7" fmla="*/ 385 h 658"/>
              <a:gd name="T8" fmla="*/ 1 w 662"/>
              <a:gd name="T9" fmla="*/ 554 h 658"/>
              <a:gd name="T10" fmla="*/ 350 w 662"/>
              <a:gd name="T11" fmla="*/ 568 h 658"/>
              <a:gd name="T12" fmla="*/ 29 w 662"/>
              <a:gd name="T13" fmla="*/ 541 h 658"/>
              <a:gd name="T14" fmla="*/ 215 w 662"/>
              <a:gd name="T15" fmla="*/ 393 h 658"/>
              <a:gd name="T16" fmla="*/ 217 w 662"/>
              <a:gd name="T17" fmla="*/ 345 h 658"/>
              <a:gd name="T18" fmla="*/ 217 w 662"/>
              <a:gd name="T19" fmla="*/ 324 h 658"/>
              <a:gd name="T20" fmla="*/ 186 w 662"/>
              <a:gd name="T21" fmla="*/ 266 h 658"/>
              <a:gd name="T22" fmla="*/ 174 w 662"/>
              <a:gd name="T23" fmla="*/ 254 h 658"/>
              <a:gd name="T24" fmla="*/ 167 w 662"/>
              <a:gd name="T25" fmla="*/ 214 h 658"/>
              <a:gd name="T26" fmla="*/ 172 w 662"/>
              <a:gd name="T27" fmla="*/ 199 h 658"/>
              <a:gd name="T28" fmla="*/ 266 w 662"/>
              <a:gd name="T29" fmla="*/ 27 h 658"/>
              <a:gd name="T30" fmla="*/ 319 w 662"/>
              <a:gd name="T31" fmla="*/ 49 h 658"/>
              <a:gd name="T32" fmla="*/ 364 w 662"/>
              <a:gd name="T33" fmla="*/ 73 h 658"/>
              <a:gd name="T34" fmla="*/ 359 w 662"/>
              <a:gd name="T35" fmla="*/ 208 h 658"/>
              <a:gd name="T36" fmla="*/ 372 w 662"/>
              <a:gd name="T37" fmla="*/ 228 h 658"/>
              <a:gd name="T38" fmla="*/ 350 w 662"/>
              <a:gd name="T39" fmla="*/ 255 h 658"/>
              <a:gd name="T40" fmla="*/ 326 w 662"/>
              <a:gd name="T41" fmla="*/ 321 h 658"/>
              <a:gd name="T42" fmla="*/ 318 w 662"/>
              <a:gd name="T43" fmla="*/ 345 h 658"/>
              <a:gd name="T44" fmla="*/ 321 w 662"/>
              <a:gd name="T45" fmla="*/ 393 h 658"/>
              <a:gd name="T46" fmla="*/ 350 w 662"/>
              <a:gd name="T47" fmla="*/ 392 h 658"/>
              <a:gd name="T48" fmla="*/ 345 w 662"/>
              <a:gd name="T49" fmla="*/ 345 h 658"/>
              <a:gd name="T50" fmla="*/ 374 w 662"/>
              <a:gd name="T51" fmla="*/ 277 h 658"/>
              <a:gd name="T52" fmla="*/ 390 w 662"/>
              <a:gd name="T53" fmla="*/ 198 h 658"/>
              <a:gd name="T54" fmla="*/ 335 w 662"/>
              <a:gd name="T55" fmla="*/ 25 h 658"/>
              <a:gd name="T56" fmla="*/ 480 w 662"/>
              <a:gd name="T57" fmla="*/ 341 h 658"/>
              <a:gd name="T58" fmla="*/ 480 w 662"/>
              <a:gd name="T59" fmla="*/ 608 h 658"/>
              <a:gd name="T60" fmla="*/ 644 w 662"/>
              <a:gd name="T61" fmla="*/ 658 h 658"/>
              <a:gd name="T62" fmla="*/ 583 w 662"/>
              <a:gd name="T63" fmla="*/ 559 h 658"/>
              <a:gd name="T64" fmla="*/ 480 w 662"/>
              <a:gd name="T65" fmla="*/ 341 h 658"/>
              <a:gd name="T66" fmla="*/ 586 w 662"/>
              <a:gd name="T67" fmla="*/ 475 h 658"/>
              <a:gd name="T68" fmla="*/ 373 w 662"/>
              <a:gd name="T69" fmla="*/ 475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2" h="658">
                <a:moveTo>
                  <a:pt x="266" y="0"/>
                </a:moveTo>
                <a:cubicBezTo>
                  <a:pt x="217" y="1"/>
                  <a:pt x="181" y="16"/>
                  <a:pt x="159" y="45"/>
                </a:cubicBezTo>
                <a:cubicBezTo>
                  <a:pt x="133" y="79"/>
                  <a:pt x="128" y="130"/>
                  <a:pt x="145" y="198"/>
                </a:cubicBezTo>
                <a:cubicBezTo>
                  <a:pt x="139" y="205"/>
                  <a:pt x="134" y="216"/>
                  <a:pt x="136" y="231"/>
                </a:cubicBezTo>
                <a:cubicBezTo>
                  <a:pt x="140" y="261"/>
                  <a:pt x="151" y="272"/>
                  <a:pt x="161" y="277"/>
                </a:cubicBezTo>
                <a:cubicBezTo>
                  <a:pt x="165" y="300"/>
                  <a:pt x="178" y="326"/>
                  <a:pt x="190" y="339"/>
                </a:cubicBezTo>
                <a:lnTo>
                  <a:pt x="190" y="345"/>
                </a:lnTo>
                <a:cubicBezTo>
                  <a:pt x="190" y="358"/>
                  <a:pt x="190" y="370"/>
                  <a:pt x="189" y="385"/>
                </a:cubicBezTo>
                <a:cubicBezTo>
                  <a:pt x="181" y="404"/>
                  <a:pt x="154" y="415"/>
                  <a:pt x="122" y="427"/>
                </a:cubicBezTo>
                <a:cubicBezTo>
                  <a:pt x="70" y="448"/>
                  <a:pt x="5" y="473"/>
                  <a:pt x="1" y="554"/>
                </a:cubicBezTo>
                <a:lnTo>
                  <a:pt x="0" y="568"/>
                </a:lnTo>
                <a:lnTo>
                  <a:pt x="350" y="568"/>
                </a:lnTo>
                <a:cubicBezTo>
                  <a:pt x="336" y="555"/>
                  <a:pt x="331" y="541"/>
                  <a:pt x="331" y="541"/>
                </a:cubicBezTo>
                <a:lnTo>
                  <a:pt x="29" y="541"/>
                </a:lnTo>
                <a:cubicBezTo>
                  <a:pt x="39" y="489"/>
                  <a:pt x="86" y="470"/>
                  <a:pt x="132" y="452"/>
                </a:cubicBezTo>
                <a:cubicBezTo>
                  <a:pt x="169" y="438"/>
                  <a:pt x="203" y="424"/>
                  <a:pt x="215" y="393"/>
                </a:cubicBezTo>
                <a:lnTo>
                  <a:pt x="215" y="390"/>
                </a:lnTo>
                <a:cubicBezTo>
                  <a:pt x="217" y="372"/>
                  <a:pt x="217" y="359"/>
                  <a:pt x="217" y="345"/>
                </a:cubicBezTo>
                <a:lnTo>
                  <a:pt x="217" y="332"/>
                </a:lnTo>
                <a:lnTo>
                  <a:pt x="217" y="324"/>
                </a:lnTo>
                <a:lnTo>
                  <a:pt x="210" y="321"/>
                </a:lnTo>
                <a:cubicBezTo>
                  <a:pt x="204" y="317"/>
                  <a:pt x="188" y="290"/>
                  <a:pt x="186" y="266"/>
                </a:cubicBezTo>
                <a:lnTo>
                  <a:pt x="185" y="255"/>
                </a:lnTo>
                <a:lnTo>
                  <a:pt x="174" y="254"/>
                </a:lnTo>
                <a:cubicBezTo>
                  <a:pt x="172" y="254"/>
                  <a:pt x="165" y="249"/>
                  <a:pt x="163" y="228"/>
                </a:cubicBezTo>
                <a:cubicBezTo>
                  <a:pt x="161" y="217"/>
                  <a:pt x="166" y="214"/>
                  <a:pt x="167" y="214"/>
                </a:cubicBezTo>
                <a:lnTo>
                  <a:pt x="175" y="208"/>
                </a:lnTo>
                <a:lnTo>
                  <a:pt x="172" y="199"/>
                </a:lnTo>
                <a:cubicBezTo>
                  <a:pt x="156" y="136"/>
                  <a:pt x="159" y="89"/>
                  <a:pt x="180" y="61"/>
                </a:cubicBezTo>
                <a:cubicBezTo>
                  <a:pt x="197" y="39"/>
                  <a:pt x="226" y="27"/>
                  <a:pt x="266" y="27"/>
                </a:cubicBezTo>
                <a:cubicBezTo>
                  <a:pt x="291" y="27"/>
                  <a:pt x="310" y="33"/>
                  <a:pt x="315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3" y="52"/>
                  <a:pt x="356" y="60"/>
                  <a:pt x="364" y="73"/>
                </a:cubicBezTo>
                <a:cubicBezTo>
                  <a:pt x="384" y="106"/>
                  <a:pt x="373" y="167"/>
                  <a:pt x="362" y="198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3" y="217"/>
                  <a:pt x="372" y="228"/>
                </a:cubicBezTo>
                <a:cubicBezTo>
                  <a:pt x="369" y="249"/>
                  <a:pt x="363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6" y="290"/>
                  <a:pt x="331" y="317"/>
                  <a:pt x="326" y="321"/>
                </a:cubicBezTo>
                <a:lnTo>
                  <a:pt x="318" y="324"/>
                </a:lnTo>
                <a:lnTo>
                  <a:pt x="318" y="345"/>
                </a:lnTo>
                <a:cubicBezTo>
                  <a:pt x="318" y="359"/>
                  <a:pt x="318" y="372"/>
                  <a:pt x="320" y="390"/>
                </a:cubicBezTo>
                <a:lnTo>
                  <a:pt x="321" y="393"/>
                </a:lnTo>
                <a:cubicBezTo>
                  <a:pt x="324" y="402"/>
                  <a:pt x="329" y="409"/>
                  <a:pt x="335" y="415"/>
                </a:cubicBezTo>
                <a:cubicBezTo>
                  <a:pt x="339" y="409"/>
                  <a:pt x="346" y="396"/>
                  <a:pt x="350" y="392"/>
                </a:cubicBezTo>
                <a:cubicBezTo>
                  <a:pt x="349" y="390"/>
                  <a:pt x="347" y="388"/>
                  <a:pt x="346" y="385"/>
                </a:cubicBezTo>
                <a:cubicBezTo>
                  <a:pt x="345" y="370"/>
                  <a:pt x="345" y="359"/>
                  <a:pt x="345" y="345"/>
                </a:cubicBezTo>
                <a:lnTo>
                  <a:pt x="345" y="339"/>
                </a:lnTo>
                <a:cubicBezTo>
                  <a:pt x="357" y="326"/>
                  <a:pt x="369" y="300"/>
                  <a:pt x="374" y="277"/>
                </a:cubicBezTo>
                <a:cubicBezTo>
                  <a:pt x="383" y="272"/>
                  <a:pt x="395" y="260"/>
                  <a:pt x="398" y="231"/>
                </a:cubicBezTo>
                <a:cubicBezTo>
                  <a:pt x="400" y="217"/>
                  <a:pt x="396" y="205"/>
                  <a:pt x="390" y="198"/>
                </a:cubicBezTo>
                <a:cubicBezTo>
                  <a:pt x="398" y="172"/>
                  <a:pt x="414" y="103"/>
                  <a:pt x="387" y="59"/>
                </a:cubicBezTo>
                <a:cubicBezTo>
                  <a:pt x="375" y="41"/>
                  <a:pt x="358" y="29"/>
                  <a:pt x="335" y="25"/>
                </a:cubicBezTo>
                <a:cubicBezTo>
                  <a:pt x="322" y="9"/>
                  <a:pt x="298" y="0"/>
                  <a:pt x="266" y="0"/>
                </a:cubicBezTo>
                <a:close/>
                <a:moveTo>
                  <a:pt x="480" y="341"/>
                </a:moveTo>
                <a:cubicBezTo>
                  <a:pt x="406" y="341"/>
                  <a:pt x="346" y="401"/>
                  <a:pt x="346" y="475"/>
                </a:cubicBezTo>
                <a:cubicBezTo>
                  <a:pt x="346" y="548"/>
                  <a:pt x="406" y="608"/>
                  <a:pt x="480" y="608"/>
                </a:cubicBezTo>
                <a:cubicBezTo>
                  <a:pt x="512" y="608"/>
                  <a:pt x="541" y="597"/>
                  <a:pt x="564" y="578"/>
                </a:cubicBezTo>
                <a:lnTo>
                  <a:pt x="644" y="658"/>
                </a:lnTo>
                <a:lnTo>
                  <a:pt x="662" y="639"/>
                </a:lnTo>
                <a:lnTo>
                  <a:pt x="583" y="559"/>
                </a:lnTo>
                <a:cubicBezTo>
                  <a:pt x="602" y="536"/>
                  <a:pt x="613" y="507"/>
                  <a:pt x="613" y="475"/>
                </a:cubicBezTo>
                <a:cubicBezTo>
                  <a:pt x="613" y="401"/>
                  <a:pt x="553" y="341"/>
                  <a:pt x="480" y="341"/>
                </a:cubicBezTo>
                <a:close/>
                <a:moveTo>
                  <a:pt x="480" y="368"/>
                </a:moveTo>
                <a:cubicBezTo>
                  <a:pt x="539" y="368"/>
                  <a:pt x="586" y="416"/>
                  <a:pt x="586" y="475"/>
                </a:cubicBezTo>
                <a:cubicBezTo>
                  <a:pt x="586" y="534"/>
                  <a:pt x="539" y="581"/>
                  <a:pt x="480" y="581"/>
                </a:cubicBezTo>
                <a:cubicBezTo>
                  <a:pt x="421" y="581"/>
                  <a:pt x="373" y="534"/>
                  <a:pt x="373" y="475"/>
                </a:cubicBezTo>
                <a:cubicBezTo>
                  <a:pt x="373" y="416"/>
                  <a:pt x="421" y="368"/>
                  <a:pt x="480" y="368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72" name="Remove User"/>
          <p:cNvSpPr>
            <a:spLocks noChangeAspect="1" noEditPoints="1"/>
          </p:cNvSpPr>
          <p:nvPr userDrawn="1"/>
        </p:nvSpPr>
        <p:spPr bwMode="auto">
          <a:xfrm>
            <a:off x="9748952" y="1696353"/>
            <a:ext cx="161925" cy="161925"/>
          </a:xfrm>
          <a:custGeom>
            <a:avLst/>
            <a:gdLst>
              <a:gd name="T0" fmla="*/ 146 w 667"/>
              <a:gd name="T1" fmla="*/ 66 h 662"/>
              <a:gd name="T2" fmla="*/ 136 w 667"/>
              <a:gd name="T3" fmla="*/ 231 h 662"/>
              <a:gd name="T4" fmla="*/ 161 w 667"/>
              <a:gd name="T5" fmla="*/ 275 h 662"/>
              <a:gd name="T6" fmla="*/ 184 w 667"/>
              <a:gd name="T7" fmla="*/ 332 h 662"/>
              <a:gd name="T8" fmla="*/ 189 w 667"/>
              <a:gd name="T9" fmla="*/ 385 h 662"/>
              <a:gd name="T10" fmla="*/ 97 w 667"/>
              <a:gd name="T11" fmla="*/ 438 h 662"/>
              <a:gd name="T12" fmla="*/ 0 w 667"/>
              <a:gd name="T13" fmla="*/ 554 h 662"/>
              <a:gd name="T14" fmla="*/ 334 w 667"/>
              <a:gd name="T15" fmla="*/ 568 h 662"/>
              <a:gd name="T16" fmla="*/ 30 w 667"/>
              <a:gd name="T17" fmla="*/ 542 h 662"/>
              <a:gd name="T18" fmla="*/ 107 w 667"/>
              <a:gd name="T19" fmla="*/ 462 h 662"/>
              <a:gd name="T20" fmla="*/ 215 w 667"/>
              <a:gd name="T21" fmla="*/ 393 h 662"/>
              <a:gd name="T22" fmla="*/ 217 w 667"/>
              <a:gd name="T23" fmla="*/ 332 h 662"/>
              <a:gd name="T24" fmla="*/ 209 w 667"/>
              <a:gd name="T25" fmla="*/ 321 h 662"/>
              <a:gd name="T26" fmla="*/ 197 w 667"/>
              <a:gd name="T27" fmla="*/ 302 h 662"/>
              <a:gd name="T28" fmla="*/ 184 w 667"/>
              <a:gd name="T29" fmla="*/ 255 h 662"/>
              <a:gd name="T30" fmla="*/ 170 w 667"/>
              <a:gd name="T31" fmla="*/ 251 h 662"/>
              <a:gd name="T32" fmla="*/ 166 w 667"/>
              <a:gd name="T33" fmla="*/ 214 h 662"/>
              <a:gd name="T34" fmla="*/ 172 w 667"/>
              <a:gd name="T35" fmla="*/ 199 h 662"/>
              <a:gd name="T36" fmla="*/ 266 w 667"/>
              <a:gd name="T37" fmla="*/ 27 h 662"/>
              <a:gd name="T38" fmla="*/ 319 w 667"/>
              <a:gd name="T39" fmla="*/ 49 h 662"/>
              <a:gd name="T40" fmla="*/ 362 w 667"/>
              <a:gd name="T41" fmla="*/ 70 h 662"/>
              <a:gd name="T42" fmla="*/ 362 w 667"/>
              <a:gd name="T43" fmla="*/ 198 h 662"/>
              <a:gd name="T44" fmla="*/ 368 w 667"/>
              <a:gd name="T45" fmla="*/ 214 h 662"/>
              <a:gd name="T46" fmla="*/ 364 w 667"/>
              <a:gd name="T47" fmla="*/ 251 h 662"/>
              <a:gd name="T48" fmla="*/ 350 w 667"/>
              <a:gd name="T49" fmla="*/ 255 h 662"/>
              <a:gd name="T50" fmla="*/ 337 w 667"/>
              <a:gd name="T51" fmla="*/ 302 h 662"/>
              <a:gd name="T52" fmla="*/ 325 w 667"/>
              <a:gd name="T53" fmla="*/ 321 h 662"/>
              <a:gd name="T54" fmla="*/ 318 w 667"/>
              <a:gd name="T55" fmla="*/ 332 h 662"/>
              <a:gd name="T56" fmla="*/ 320 w 667"/>
              <a:gd name="T57" fmla="*/ 393 h 662"/>
              <a:gd name="T58" fmla="*/ 358 w 667"/>
              <a:gd name="T59" fmla="*/ 401 h 662"/>
              <a:gd name="T60" fmla="*/ 345 w 667"/>
              <a:gd name="T61" fmla="*/ 337 h 662"/>
              <a:gd name="T62" fmla="*/ 361 w 667"/>
              <a:gd name="T63" fmla="*/ 314 h 662"/>
              <a:gd name="T64" fmla="*/ 385 w 667"/>
              <a:gd name="T65" fmla="*/ 268 h 662"/>
              <a:gd name="T66" fmla="*/ 389 w 667"/>
              <a:gd name="T67" fmla="*/ 199 h 662"/>
              <a:gd name="T68" fmla="*/ 383 w 667"/>
              <a:gd name="T69" fmla="*/ 55 h 662"/>
              <a:gd name="T70" fmla="*/ 266 w 667"/>
              <a:gd name="T71" fmla="*/ 0 h 662"/>
              <a:gd name="T72" fmla="*/ 507 w 667"/>
              <a:gd name="T73" fmla="*/ 342 h 662"/>
              <a:gd name="T74" fmla="*/ 507 w 667"/>
              <a:gd name="T75" fmla="*/ 662 h 662"/>
              <a:gd name="T76" fmla="*/ 507 w 667"/>
              <a:gd name="T77" fmla="*/ 342 h 662"/>
              <a:gd name="T78" fmla="*/ 640 w 667"/>
              <a:gd name="T79" fmla="*/ 502 h 662"/>
              <a:gd name="T80" fmla="*/ 374 w 667"/>
              <a:gd name="T81" fmla="*/ 502 h 662"/>
              <a:gd name="T82" fmla="*/ 427 w 667"/>
              <a:gd name="T83" fmla="*/ 488 h 662"/>
              <a:gd name="T84" fmla="*/ 587 w 667"/>
              <a:gd name="T85" fmla="*/ 515 h 662"/>
              <a:gd name="T86" fmla="*/ 427 w 667"/>
              <a:gd name="T87" fmla="*/ 488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67" h="662">
                <a:moveTo>
                  <a:pt x="266" y="0"/>
                </a:moveTo>
                <a:cubicBezTo>
                  <a:pt x="203" y="1"/>
                  <a:pt x="164" y="27"/>
                  <a:pt x="146" y="66"/>
                </a:cubicBezTo>
                <a:cubicBezTo>
                  <a:pt x="130" y="103"/>
                  <a:pt x="134" y="150"/>
                  <a:pt x="145" y="199"/>
                </a:cubicBezTo>
                <a:cubicBezTo>
                  <a:pt x="139" y="206"/>
                  <a:pt x="134" y="216"/>
                  <a:pt x="136" y="231"/>
                </a:cubicBezTo>
                <a:cubicBezTo>
                  <a:pt x="137" y="245"/>
                  <a:pt x="143" y="257"/>
                  <a:pt x="149" y="268"/>
                </a:cubicBezTo>
                <a:cubicBezTo>
                  <a:pt x="152" y="272"/>
                  <a:pt x="157" y="272"/>
                  <a:pt x="161" y="275"/>
                </a:cubicBezTo>
                <a:cubicBezTo>
                  <a:pt x="163" y="289"/>
                  <a:pt x="168" y="303"/>
                  <a:pt x="173" y="314"/>
                </a:cubicBezTo>
                <a:cubicBezTo>
                  <a:pt x="177" y="321"/>
                  <a:pt x="180" y="327"/>
                  <a:pt x="184" y="332"/>
                </a:cubicBezTo>
                <a:cubicBezTo>
                  <a:pt x="186" y="334"/>
                  <a:pt x="188" y="336"/>
                  <a:pt x="190" y="337"/>
                </a:cubicBezTo>
                <a:cubicBezTo>
                  <a:pt x="190" y="354"/>
                  <a:pt x="190" y="368"/>
                  <a:pt x="189" y="385"/>
                </a:cubicBezTo>
                <a:cubicBezTo>
                  <a:pt x="184" y="395"/>
                  <a:pt x="174" y="404"/>
                  <a:pt x="158" y="412"/>
                </a:cubicBezTo>
                <a:cubicBezTo>
                  <a:pt x="141" y="421"/>
                  <a:pt x="119" y="428"/>
                  <a:pt x="97" y="438"/>
                </a:cubicBezTo>
                <a:cubicBezTo>
                  <a:pt x="74" y="447"/>
                  <a:pt x="52" y="459"/>
                  <a:pt x="33" y="477"/>
                </a:cubicBezTo>
                <a:cubicBezTo>
                  <a:pt x="15" y="496"/>
                  <a:pt x="2" y="521"/>
                  <a:pt x="0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5" y="542"/>
                </a:lnTo>
                <a:lnTo>
                  <a:pt x="30" y="542"/>
                </a:lnTo>
                <a:cubicBezTo>
                  <a:pt x="34" y="523"/>
                  <a:pt x="41" y="507"/>
                  <a:pt x="52" y="496"/>
                </a:cubicBezTo>
                <a:cubicBezTo>
                  <a:pt x="67" y="482"/>
                  <a:pt x="86" y="471"/>
                  <a:pt x="107" y="462"/>
                </a:cubicBezTo>
                <a:cubicBezTo>
                  <a:pt x="128" y="453"/>
                  <a:pt x="150" y="446"/>
                  <a:pt x="170" y="436"/>
                </a:cubicBezTo>
                <a:cubicBezTo>
                  <a:pt x="189" y="426"/>
                  <a:pt x="207" y="414"/>
                  <a:pt x="215" y="393"/>
                </a:cubicBezTo>
                <a:cubicBezTo>
                  <a:pt x="215" y="392"/>
                  <a:pt x="215" y="391"/>
                  <a:pt x="215" y="390"/>
                </a:cubicBezTo>
                <a:cubicBezTo>
                  <a:pt x="217" y="367"/>
                  <a:pt x="217" y="352"/>
                  <a:pt x="217" y="332"/>
                </a:cubicBezTo>
                <a:lnTo>
                  <a:pt x="217" y="324"/>
                </a:lnTo>
                <a:lnTo>
                  <a:pt x="209" y="321"/>
                </a:lnTo>
                <a:cubicBezTo>
                  <a:pt x="211" y="321"/>
                  <a:pt x="208" y="319"/>
                  <a:pt x="205" y="316"/>
                </a:cubicBezTo>
                <a:cubicBezTo>
                  <a:pt x="203" y="313"/>
                  <a:pt x="200" y="308"/>
                  <a:pt x="197" y="302"/>
                </a:cubicBezTo>
                <a:cubicBezTo>
                  <a:pt x="192" y="291"/>
                  <a:pt x="187" y="277"/>
                  <a:pt x="186" y="266"/>
                </a:cubicBezTo>
                <a:lnTo>
                  <a:pt x="184" y="255"/>
                </a:lnTo>
                <a:lnTo>
                  <a:pt x="173" y="254"/>
                </a:lnTo>
                <a:cubicBezTo>
                  <a:pt x="173" y="254"/>
                  <a:pt x="172" y="254"/>
                  <a:pt x="170" y="251"/>
                </a:cubicBezTo>
                <a:cubicBezTo>
                  <a:pt x="167" y="248"/>
                  <a:pt x="164" y="241"/>
                  <a:pt x="162" y="228"/>
                </a:cubicBezTo>
                <a:cubicBezTo>
                  <a:pt x="160" y="222"/>
                  <a:pt x="165" y="217"/>
                  <a:pt x="166" y="214"/>
                </a:cubicBezTo>
                <a:lnTo>
                  <a:pt x="175" y="208"/>
                </a:lnTo>
                <a:lnTo>
                  <a:pt x="172" y="199"/>
                </a:lnTo>
                <a:cubicBezTo>
                  <a:pt x="160" y="150"/>
                  <a:pt x="158" y="106"/>
                  <a:pt x="171" y="77"/>
                </a:cubicBezTo>
                <a:cubicBezTo>
                  <a:pt x="184" y="47"/>
                  <a:pt x="210" y="28"/>
                  <a:pt x="266" y="27"/>
                </a:cubicBezTo>
                <a:cubicBezTo>
                  <a:pt x="293" y="27"/>
                  <a:pt x="310" y="35"/>
                  <a:pt x="315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3"/>
                  <a:pt x="354" y="60"/>
                  <a:pt x="362" y="70"/>
                </a:cubicBezTo>
                <a:cubicBezTo>
                  <a:pt x="369" y="81"/>
                  <a:pt x="373" y="95"/>
                  <a:pt x="375" y="111"/>
                </a:cubicBezTo>
                <a:cubicBezTo>
                  <a:pt x="377" y="143"/>
                  <a:pt x="368" y="181"/>
                  <a:pt x="362" y="198"/>
                </a:cubicBezTo>
                <a:lnTo>
                  <a:pt x="359" y="208"/>
                </a:lnTo>
                <a:lnTo>
                  <a:pt x="368" y="214"/>
                </a:lnTo>
                <a:cubicBezTo>
                  <a:pt x="367" y="213"/>
                  <a:pt x="373" y="217"/>
                  <a:pt x="372" y="228"/>
                </a:cubicBezTo>
                <a:cubicBezTo>
                  <a:pt x="370" y="241"/>
                  <a:pt x="367" y="248"/>
                  <a:pt x="364" y="251"/>
                </a:cubicBezTo>
                <a:cubicBezTo>
                  <a:pt x="362" y="254"/>
                  <a:pt x="361" y="254"/>
                  <a:pt x="361" y="254"/>
                </a:cubicBezTo>
                <a:lnTo>
                  <a:pt x="350" y="255"/>
                </a:lnTo>
                <a:lnTo>
                  <a:pt x="349" y="266"/>
                </a:lnTo>
                <a:cubicBezTo>
                  <a:pt x="347" y="277"/>
                  <a:pt x="343" y="291"/>
                  <a:pt x="337" y="302"/>
                </a:cubicBezTo>
                <a:cubicBezTo>
                  <a:pt x="335" y="308"/>
                  <a:pt x="332" y="313"/>
                  <a:pt x="329" y="316"/>
                </a:cubicBezTo>
                <a:cubicBezTo>
                  <a:pt x="327" y="320"/>
                  <a:pt x="324" y="321"/>
                  <a:pt x="325" y="321"/>
                </a:cubicBezTo>
                <a:lnTo>
                  <a:pt x="318" y="324"/>
                </a:lnTo>
                <a:lnTo>
                  <a:pt x="318" y="332"/>
                </a:lnTo>
                <a:cubicBezTo>
                  <a:pt x="318" y="352"/>
                  <a:pt x="318" y="367"/>
                  <a:pt x="320" y="390"/>
                </a:cubicBezTo>
                <a:cubicBezTo>
                  <a:pt x="320" y="392"/>
                  <a:pt x="320" y="392"/>
                  <a:pt x="320" y="393"/>
                </a:cubicBezTo>
                <a:cubicBezTo>
                  <a:pt x="325" y="405"/>
                  <a:pt x="332" y="416"/>
                  <a:pt x="345" y="424"/>
                </a:cubicBezTo>
                <a:lnTo>
                  <a:pt x="358" y="401"/>
                </a:lnTo>
                <a:cubicBezTo>
                  <a:pt x="353" y="397"/>
                  <a:pt x="349" y="392"/>
                  <a:pt x="346" y="385"/>
                </a:cubicBezTo>
                <a:cubicBezTo>
                  <a:pt x="345" y="367"/>
                  <a:pt x="345" y="354"/>
                  <a:pt x="345" y="337"/>
                </a:cubicBezTo>
                <a:cubicBezTo>
                  <a:pt x="347" y="335"/>
                  <a:pt x="349" y="334"/>
                  <a:pt x="351" y="332"/>
                </a:cubicBezTo>
                <a:cubicBezTo>
                  <a:pt x="354" y="327"/>
                  <a:pt x="358" y="321"/>
                  <a:pt x="361" y="314"/>
                </a:cubicBezTo>
                <a:cubicBezTo>
                  <a:pt x="367" y="302"/>
                  <a:pt x="371" y="288"/>
                  <a:pt x="373" y="275"/>
                </a:cubicBezTo>
                <a:cubicBezTo>
                  <a:pt x="377" y="272"/>
                  <a:pt x="382" y="272"/>
                  <a:pt x="385" y="268"/>
                </a:cubicBezTo>
                <a:cubicBezTo>
                  <a:pt x="392" y="259"/>
                  <a:pt x="396" y="248"/>
                  <a:pt x="398" y="231"/>
                </a:cubicBezTo>
                <a:cubicBezTo>
                  <a:pt x="400" y="217"/>
                  <a:pt x="395" y="207"/>
                  <a:pt x="389" y="199"/>
                </a:cubicBezTo>
                <a:cubicBezTo>
                  <a:pt x="396" y="178"/>
                  <a:pt x="404" y="144"/>
                  <a:pt x="401" y="109"/>
                </a:cubicBezTo>
                <a:cubicBezTo>
                  <a:pt x="400" y="90"/>
                  <a:pt x="395" y="71"/>
                  <a:pt x="383" y="55"/>
                </a:cubicBezTo>
                <a:cubicBezTo>
                  <a:pt x="373" y="40"/>
                  <a:pt x="356" y="30"/>
                  <a:pt x="334" y="26"/>
                </a:cubicBezTo>
                <a:cubicBezTo>
                  <a:pt x="321" y="7"/>
                  <a:pt x="295" y="0"/>
                  <a:pt x="266" y="0"/>
                </a:cubicBezTo>
                <a:lnTo>
                  <a:pt x="266" y="0"/>
                </a:lnTo>
                <a:close/>
                <a:moveTo>
                  <a:pt x="507" y="342"/>
                </a:moveTo>
                <a:cubicBezTo>
                  <a:pt x="419" y="342"/>
                  <a:pt x="347" y="413"/>
                  <a:pt x="347" y="502"/>
                </a:cubicBezTo>
                <a:cubicBezTo>
                  <a:pt x="347" y="590"/>
                  <a:pt x="419" y="662"/>
                  <a:pt x="507" y="662"/>
                </a:cubicBezTo>
                <a:cubicBezTo>
                  <a:pt x="595" y="662"/>
                  <a:pt x="667" y="590"/>
                  <a:pt x="667" y="502"/>
                </a:cubicBezTo>
                <a:cubicBezTo>
                  <a:pt x="667" y="413"/>
                  <a:pt x="595" y="342"/>
                  <a:pt x="507" y="342"/>
                </a:cubicBezTo>
                <a:close/>
                <a:moveTo>
                  <a:pt x="507" y="368"/>
                </a:moveTo>
                <a:cubicBezTo>
                  <a:pt x="581" y="368"/>
                  <a:pt x="640" y="428"/>
                  <a:pt x="640" y="502"/>
                </a:cubicBezTo>
                <a:cubicBezTo>
                  <a:pt x="640" y="575"/>
                  <a:pt x="581" y="635"/>
                  <a:pt x="507" y="635"/>
                </a:cubicBezTo>
                <a:cubicBezTo>
                  <a:pt x="433" y="635"/>
                  <a:pt x="374" y="575"/>
                  <a:pt x="374" y="502"/>
                </a:cubicBezTo>
                <a:cubicBezTo>
                  <a:pt x="374" y="428"/>
                  <a:pt x="433" y="368"/>
                  <a:pt x="507" y="368"/>
                </a:cubicBezTo>
                <a:close/>
                <a:moveTo>
                  <a:pt x="427" y="488"/>
                </a:moveTo>
                <a:lnTo>
                  <a:pt x="427" y="515"/>
                </a:lnTo>
                <a:lnTo>
                  <a:pt x="587" y="515"/>
                </a:lnTo>
                <a:lnTo>
                  <a:pt x="587" y="488"/>
                </a:lnTo>
                <a:lnTo>
                  <a:pt x="427" y="48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73" name="Settings"/>
          <p:cNvSpPr>
            <a:spLocks noChangeAspect="1" noEditPoints="1"/>
          </p:cNvSpPr>
          <p:nvPr userDrawn="1"/>
        </p:nvSpPr>
        <p:spPr bwMode="auto">
          <a:xfrm>
            <a:off x="9990083" y="1696353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74" name="Grid View" descr="&lt;SmartSettings&gt;&lt;SmartResize enabled=&quot;True&quot; minWidth=&quot;100&quot; minHeight=&quot;100&quot; /&gt;&lt;/SmartSettings&gt;"/>
          <p:cNvGrpSpPr/>
          <p:nvPr userDrawn="1">
            <p:custDataLst>
              <p:tags r:id="rId1"/>
            </p:custDataLst>
          </p:nvPr>
        </p:nvGrpSpPr>
        <p:grpSpPr>
          <a:xfrm>
            <a:off x="393658" y="2124181"/>
            <a:ext cx="4095056" cy="1484839"/>
            <a:chOff x="755337" y="1596354"/>
            <a:chExt cx="4095056" cy="1484839"/>
          </a:xfrm>
        </p:grpSpPr>
        <p:sp>
          <p:nvSpPr>
            <p:cNvPr id="75" name="Grid View Background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0"/>
              </p:custDataLst>
            </p:nvPr>
          </p:nvSpPr>
          <p:spPr>
            <a:xfrm>
              <a:off x="755337" y="1596354"/>
              <a:ext cx="4009331" cy="148483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76" name="Scroll Bar"/>
            <p:cNvGrpSpPr/>
            <p:nvPr/>
          </p:nvGrpSpPr>
          <p:grpSpPr>
            <a:xfrm>
              <a:off x="4764667" y="1596779"/>
              <a:ext cx="85726" cy="1484414"/>
              <a:chOff x="6627042" y="1951741"/>
              <a:chExt cx="85726" cy="1484414"/>
            </a:xfrm>
          </p:grpSpPr>
          <p:sp>
            <p:nvSpPr>
              <p:cNvPr id="90" name="Track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31"/>
                </p:custDataLst>
              </p:nvPr>
            </p:nvSpPr>
            <p:spPr>
              <a:xfrm>
                <a:off x="6627044" y="1951741"/>
                <a:ext cx="85724" cy="148441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Thumb" descr="&lt;Tags&gt;&lt;SMARTRESIZEANCHORS&gt;Absolute,Relative,None,Absolute&lt;/SMARTRESIZEANCHORS&gt;&lt;/Tags&gt;"/>
              <p:cNvSpPr/>
              <p:nvPr/>
            </p:nvSpPr>
            <p:spPr>
              <a:xfrm>
                <a:off x="6627042" y="2037466"/>
                <a:ext cx="85726" cy="1118616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Arrow Up" descr="&lt;Tags&gt;&lt;SMARTRESIZEANCHORS&gt;Absolute,None,None,Absolute&lt;/SMARTRESIZEANCHORS&gt;&lt;/Tags&gt;"/>
              <p:cNvSpPr>
                <a:spLocks noChangeAspect="1"/>
              </p:cNvSpPr>
              <p:nvPr/>
            </p:nvSpPr>
            <p:spPr bwMode="auto">
              <a:xfrm>
                <a:off x="6641330" y="1978729"/>
                <a:ext cx="57150" cy="31750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Arrow Dow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636781" y="3388880"/>
                <a:ext cx="57150" cy="31750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7" name="Icon Placeholder" descr="&lt;Tags&gt;&lt;SMARTRESIZEANCHORS&gt;Absolute,None,Absolute,None&lt;/SMARTRESIZEANCHORS&gt;&lt;/Tags&gt;"/>
            <p:cNvSpPr>
              <a:spLocks noChangeAspect="1"/>
            </p:cNvSpPr>
            <p:nvPr/>
          </p:nvSpPr>
          <p:spPr>
            <a:xfrm>
              <a:off x="819664" y="1657472"/>
              <a:ext cx="311821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8" name="Text" descr="&lt;Tags&gt;&lt;SMARTRESIZEANCHORS&gt;Absolute,None,Absolute,Relative&lt;/SMARTRESIZEANCHORS&gt;&lt;/Tags&gt;"/>
            <p:cNvSpPr txBox="1"/>
            <p:nvPr/>
          </p:nvSpPr>
          <p:spPr>
            <a:xfrm>
              <a:off x="1131487" y="1659182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1</a:t>
              </a:r>
            </a:p>
            <a:p>
              <a:pPr>
                <a:lnSpc>
                  <a:spcPct val="110000"/>
                </a:lnSpc>
              </a:pPr>
              <a:r>
                <a:rPr lang="en-US" sz="850" b="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ADrem ipsum doADr sit amet</a:t>
              </a:r>
            </a:p>
          </p:txBody>
        </p:sp>
        <p:sp>
          <p:nvSpPr>
            <p:cNvPr id="79" name="Icon Placeholder" descr="&lt;Tags&gt;&lt;SMARTRESIZEANCHORS&gt;Absolute,None,Relative,None&lt;/SMARTRESIZEANCHORS&gt;&lt;/Tags&gt;"/>
            <p:cNvSpPr>
              <a:spLocks noChangeAspect="1"/>
            </p:cNvSpPr>
            <p:nvPr/>
          </p:nvSpPr>
          <p:spPr>
            <a:xfrm>
              <a:off x="2845894" y="1657472"/>
              <a:ext cx="311821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0" name="Text" descr="&lt;Tags&gt;&lt;SMARTRESIZEANCHORS&gt;Absolute,None,Relative,Absolute&lt;/SMARTRESIZEANCHORS&gt;&lt;/Tags&gt;"/>
            <p:cNvSpPr txBox="1"/>
            <p:nvPr/>
          </p:nvSpPr>
          <p:spPr>
            <a:xfrm>
              <a:off x="3157715" y="1659182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2</a:t>
              </a:r>
            </a:p>
            <a:p>
              <a:pPr>
                <a:lnSpc>
                  <a:spcPct val="110000"/>
                </a:lnSpc>
              </a:pPr>
              <a:r>
                <a:rPr lang="en-US" sz="850" b="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ADrem ipsum doADr sit amet</a:t>
              </a:r>
            </a:p>
          </p:txBody>
        </p:sp>
        <p:sp>
          <p:nvSpPr>
            <p:cNvPr id="81" name="Icon Placeholder" descr="&lt;Tags&gt;&lt;SMARTRESIZEANCHORS&gt;Absolute,None,Absolute,None&lt;/SMARTRESIZEANCHORS&gt;&lt;/Tags&gt;"/>
            <p:cNvSpPr>
              <a:spLocks noChangeAspect="1"/>
            </p:cNvSpPr>
            <p:nvPr/>
          </p:nvSpPr>
          <p:spPr>
            <a:xfrm>
              <a:off x="816985" y="2127400"/>
              <a:ext cx="311821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2" name="Text" descr="&lt;Tags&gt;&lt;SMARTRESIZEANCHORS&gt;Absolute,None,Absolute,Relative&lt;/SMARTRESIZEANCHORS&gt;&lt;/Tags&gt;"/>
            <p:cNvSpPr txBox="1"/>
            <p:nvPr/>
          </p:nvSpPr>
          <p:spPr>
            <a:xfrm>
              <a:off x="1128807" y="2129110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3</a:t>
              </a:r>
            </a:p>
            <a:p>
              <a:pPr>
                <a:lnSpc>
                  <a:spcPct val="110000"/>
                </a:lnSpc>
              </a:pPr>
              <a:r>
                <a:rPr lang="en-US" sz="850" b="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ADrem ipsum doADr sit amet</a:t>
              </a:r>
            </a:p>
          </p:txBody>
        </p:sp>
        <p:sp>
          <p:nvSpPr>
            <p:cNvPr id="83" name="Icon Placeholder" descr="&lt;Tags&gt;&lt;SMARTRESIZEANCHORS&gt;Absolute,None,Relative,None&lt;/SMARTRESIZEANCHORS&gt;&lt;/Tags&gt;"/>
            <p:cNvSpPr>
              <a:spLocks noChangeAspect="1"/>
            </p:cNvSpPr>
            <p:nvPr/>
          </p:nvSpPr>
          <p:spPr>
            <a:xfrm>
              <a:off x="2845894" y="2127400"/>
              <a:ext cx="311821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4" name="Text" descr="&lt;Tags&gt;&lt;SMARTRESIZEANCHORS&gt;Absolute,None,Relative,Absolute&lt;/SMARTRESIZEANCHORS&gt;&lt;/Tags&gt;"/>
            <p:cNvSpPr txBox="1"/>
            <p:nvPr/>
          </p:nvSpPr>
          <p:spPr>
            <a:xfrm>
              <a:off x="3157715" y="2129110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4</a:t>
              </a:r>
            </a:p>
            <a:p>
              <a:pPr>
                <a:lnSpc>
                  <a:spcPct val="110000"/>
                </a:lnSpc>
              </a:pPr>
              <a:r>
                <a:rPr lang="en-US" sz="850" b="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ADrem ipsum doADr sit amet</a:t>
              </a:r>
            </a:p>
          </p:txBody>
        </p:sp>
        <p:sp>
          <p:nvSpPr>
            <p:cNvPr id="85" name="Icon Placeholder" descr="&lt;Tags&gt;&lt;SMARTRESIZEANCHORS&gt;Absolute,None,Absolute,None&lt;/SMARTRESIZEANCHORS&gt;&lt;/Tags&gt;"/>
            <p:cNvSpPr>
              <a:spLocks noChangeAspect="1"/>
            </p:cNvSpPr>
            <p:nvPr/>
          </p:nvSpPr>
          <p:spPr>
            <a:xfrm>
              <a:off x="816985" y="2597328"/>
              <a:ext cx="311821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6" name="Text" descr="&lt;Tags&gt;&lt;SMARTRESIZEANCHORS&gt;Absolute,None,Absolute,Relative&lt;/SMARTRESIZEANCHORS&gt;&lt;/Tags&gt;"/>
            <p:cNvSpPr txBox="1"/>
            <p:nvPr/>
          </p:nvSpPr>
          <p:spPr>
            <a:xfrm>
              <a:off x="1128807" y="2599038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5</a:t>
              </a:r>
            </a:p>
            <a:p>
              <a:pPr>
                <a:lnSpc>
                  <a:spcPct val="110000"/>
                </a:lnSpc>
              </a:pPr>
              <a:r>
                <a:rPr lang="en-US" sz="850" b="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ADrem ipsum doADr sit amet</a:t>
              </a:r>
            </a:p>
          </p:txBody>
        </p:sp>
        <p:sp>
          <p:nvSpPr>
            <p:cNvPr id="87" name="Icon Placeholder" descr="&lt;Tags&gt;&lt;SMARTRESIZEANCHORS&gt;Absolute,None,Relative,None&lt;/SMARTRESIZEANCHORS&gt;&lt;/Tags&gt;"/>
            <p:cNvSpPr>
              <a:spLocks noChangeAspect="1"/>
            </p:cNvSpPr>
            <p:nvPr/>
          </p:nvSpPr>
          <p:spPr>
            <a:xfrm>
              <a:off x="2845894" y="2591808"/>
              <a:ext cx="311821" cy="311821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8" name="Text" descr="&lt;Tags&gt;&lt;SMARTRESIZEANCHORS&gt;Absolute,None,Relative,Absolute&lt;/SMARTRESIZEANCHORS&gt;&lt;/Tags&gt;"/>
            <p:cNvSpPr txBox="1"/>
            <p:nvPr/>
          </p:nvSpPr>
          <p:spPr>
            <a:xfrm>
              <a:off x="3157715" y="2593518"/>
              <a:ext cx="1606952" cy="310111"/>
            </a:xfrm>
            <a:prstGeom prst="rect">
              <a:avLst/>
            </a:prstGeom>
            <a:noFill/>
          </p:spPr>
          <p:txBody>
            <a:bodyPr wrap="square" lIns="118872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6</a:t>
              </a:r>
            </a:p>
            <a:p>
              <a:pPr>
                <a:lnSpc>
                  <a:spcPct val="110000"/>
                </a:lnSpc>
              </a:pPr>
              <a:r>
                <a:rPr lang="en-US" sz="850" b="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ADrem ipsum doADr sit amet</a:t>
              </a:r>
            </a:p>
          </p:txBody>
        </p:sp>
        <p:sp>
          <p:nvSpPr>
            <p:cNvPr id="89" name="Selection" descr="&lt;Tags&gt;&lt;SMARTRESIZEANCHORS&gt;Absolute,None,Absolute,Relative&lt;/SMARTRESIZEANCHORS&gt;&lt;/Tags&gt;"/>
            <p:cNvSpPr/>
            <p:nvPr/>
          </p:nvSpPr>
          <p:spPr>
            <a:xfrm>
              <a:off x="761485" y="1599317"/>
              <a:ext cx="1991240" cy="424746"/>
            </a:xfrm>
            <a:prstGeom prst="rect">
              <a:avLst/>
            </a:prstGeom>
            <a:noFill/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94" name="List View" descr="&lt;SmartSettings&gt;&lt;SmartResize enabled=&quot;True&quot; minWidth=&quot;100&quot; minHeight=&quot;100&quot; /&gt;&lt;/SmartSettings&gt;"/>
          <p:cNvGrpSpPr/>
          <p:nvPr userDrawn="1">
            <p:custDataLst>
              <p:tags r:id="rId2"/>
            </p:custDataLst>
          </p:nvPr>
        </p:nvGrpSpPr>
        <p:grpSpPr>
          <a:xfrm>
            <a:off x="327344" y="3761607"/>
            <a:ext cx="3828832" cy="2855670"/>
            <a:chOff x="481499" y="1325563"/>
            <a:chExt cx="3828832" cy="2855670"/>
          </a:xfrm>
        </p:grpSpPr>
        <p:sp>
          <p:nvSpPr>
            <p:cNvPr id="95" name="List View Background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7"/>
              </p:custDataLst>
            </p:nvPr>
          </p:nvSpPr>
          <p:spPr>
            <a:xfrm>
              <a:off x="481499" y="1325563"/>
              <a:ext cx="3743107" cy="285567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6" name="Selection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8"/>
              </p:custDataLst>
            </p:nvPr>
          </p:nvSpPr>
          <p:spPr>
            <a:xfrm>
              <a:off x="488526" y="2265314"/>
              <a:ext cx="3736080" cy="927100"/>
            </a:xfrm>
            <a:prstGeom prst="rect">
              <a:avLst/>
            </a:prstGeom>
            <a:solidFill>
              <a:srgbClr val="0078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97" name="Scroll Bar"/>
            <p:cNvGrpSpPr/>
            <p:nvPr/>
          </p:nvGrpSpPr>
          <p:grpSpPr>
            <a:xfrm>
              <a:off x="4224606" y="1325563"/>
              <a:ext cx="85725" cy="2855670"/>
              <a:chOff x="6627043" y="1951741"/>
              <a:chExt cx="85725" cy="2855670"/>
            </a:xfrm>
          </p:grpSpPr>
          <p:sp>
            <p:nvSpPr>
              <p:cNvPr id="104" name="Track" descr="&lt;Tags&gt;&lt;SMARTRESIZEANCHORS&gt;Absolute,Absolute,None,Absolute&lt;/SMARTRESIZEANCHORS&gt;&lt;/Tags&gt;"/>
              <p:cNvSpPr/>
              <p:nvPr/>
            </p:nvSpPr>
            <p:spPr>
              <a:xfrm>
                <a:off x="6627043" y="1951741"/>
                <a:ext cx="85725" cy="285567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Thumb" descr="&lt;Tags&gt;&lt;SMARTRESIZEANCHORS&gt;Absolute,Relative,None,Absolute&lt;/SMARTRESIZEANCHORS&gt;&lt;/Tags&gt;"/>
              <p:cNvSpPr/>
              <p:nvPr/>
            </p:nvSpPr>
            <p:spPr>
              <a:xfrm>
                <a:off x="6627043" y="2037466"/>
                <a:ext cx="85725" cy="1118616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Arrow Up" descr="&lt;Tags&gt;&lt;SMARTRESIZEANCHORS&gt;Absolute,None,None,Absolute&lt;/SMARTRESIZEANCHORS&gt;&lt;/Tags&gt;"/>
              <p:cNvSpPr>
                <a:spLocks noChangeAspect="1"/>
              </p:cNvSpPr>
              <p:nvPr/>
            </p:nvSpPr>
            <p:spPr bwMode="auto">
              <a:xfrm>
                <a:off x="6641330" y="1978729"/>
                <a:ext cx="57150" cy="31750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Arrow Down" descr="&lt;Tags&gt;&lt;SMARTRESIZEANCHORS&gt;None,Absolute,None,Absolute&lt;/SMARTRESIZEANCHORS&gt;&lt;/Tags&gt;"/>
              <p:cNvSpPr>
                <a:spLocks noChangeAspect="1"/>
              </p:cNvSpPr>
              <p:nvPr/>
            </p:nvSpPr>
            <p:spPr bwMode="auto">
              <a:xfrm>
                <a:off x="6635117" y="4748673"/>
                <a:ext cx="57150" cy="31750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8" name="Icon Placeholder" descr="&lt;Tags&gt;&lt;SMARTRESIZEANCHORS&gt;Absolute,None,Absolute,None&lt;/SMARTRESIZEANCHORS&gt;&lt;/Tags&gt;"/>
            <p:cNvSpPr>
              <a:spLocks noChangeAspect="1"/>
            </p:cNvSpPr>
            <p:nvPr/>
          </p:nvSpPr>
          <p:spPr>
            <a:xfrm>
              <a:off x="564102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9" name="Text" descr="&lt;Tags&gt;&lt;SMARTRESIZEANCHORS&gt;Absolute,None,Absolute,Absolute&lt;/SMARTRESIZEANCHORS&gt;&lt;/Tags&gt;"/>
            <p:cNvSpPr txBox="1"/>
            <p:nvPr/>
          </p:nvSpPr>
          <p:spPr>
            <a:xfrm>
              <a:off x="1348189" y="1407064"/>
              <a:ext cx="2776539" cy="784087"/>
            </a:xfrm>
            <a:prstGeom prst="rect">
              <a:avLst/>
            </a:prstGeom>
            <a:noFill/>
          </p:spPr>
          <p:txBody>
            <a:bodyPr wrap="square" lIns="54864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1</a:t>
              </a: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b="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ADrem ipsum doADr sit amet, consetetur sadipscing elitr, sed diam nonumy eirmod tempor invidunt ut labore et doADre magna aliquyam erat, sed diam voluptua.</a:t>
              </a:r>
            </a:p>
          </p:txBody>
        </p:sp>
        <p:sp>
          <p:nvSpPr>
            <p:cNvPr id="100" name="Icon Placeholder" descr="&lt;Tags&gt;&lt;SMARTRESIZEANCHORS&gt;Absolute,None,Absolute,None&lt;/SMARTRESIZEANCHORS&gt;&lt;/Tags&gt;"/>
            <p:cNvSpPr>
              <a:spLocks noChangeAspect="1"/>
            </p:cNvSpPr>
            <p:nvPr/>
          </p:nvSpPr>
          <p:spPr>
            <a:xfrm>
              <a:off x="564102" y="2336821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1" name="Text" descr="&lt;SmartSettings&gt;&lt;SmartResize anchorLeft=&quot;Absolute&quot; anchorTop=&quot;Absolute&quot; anchorRight=&quot;Absolute&quot; anchorBottom=&quot;None&quot; /&gt;&lt;/SmartSettings&gt;"/>
            <p:cNvSpPr txBox="1"/>
            <p:nvPr>
              <p:custDataLst>
                <p:tags r:id="rId29"/>
              </p:custDataLst>
            </p:nvPr>
          </p:nvSpPr>
          <p:spPr>
            <a:xfrm>
              <a:off x="1348189" y="2336821"/>
              <a:ext cx="2776539" cy="784087"/>
            </a:xfrm>
            <a:prstGeom prst="rect">
              <a:avLst/>
            </a:prstGeom>
            <a:noFill/>
          </p:spPr>
          <p:txBody>
            <a:bodyPr wrap="square" lIns="54864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2</a:t>
              </a: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b="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ADrem ipsum doADr sit amet, consetetur sadipscing elitr, sed diam nonumy eirmod tempor invidunt ut labore et doADre magna aliquyam erat, sed diam voluptua.</a:t>
              </a:r>
            </a:p>
          </p:txBody>
        </p:sp>
        <p:sp>
          <p:nvSpPr>
            <p:cNvPr id="102" name="Icon Placeholder" descr="&lt;Tags&gt;&lt;SMARTRESIZEANCHORS&gt;Absolute,None,Absolute,None&lt;/SMARTRESIZEANCHORS&gt;&lt;/Tags&gt;"/>
            <p:cNvSpPr>
              <a:spLocks noChangeAspect="1"/>
            </p:cNvSpPr>
            <p:nvPr/>
          </p:nvSpPr>
          <p:spPr>
            <a:xfrm>
              <a:off x="564102" y="326657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3" name="Text" descr="&lt;Tags&gt;&lt;SMARTRESIZEANCHORS&gt;Absolute,None,Absolute,Absolute&lt;/SMARTRESIZEANCHORS&gt;&lt;/Tags&gt;"/>
            <p:cNvSpPr txBox="1"/>
            <p:nvPr/>
          </p:nvSpPr>
          <p:spPr>
            <a:xfrm>
              <a:off x="1348189" y="3266578"/>
              <a:ext cx="2776539" cy="784087"/>
            </a:xfrm>
            <a:prstGeom prst="rect">
              <a:avLst/>
            </a:prstGeom>
            <a:noFill/>
          </p:spPr>
          <p:txBody>
            <a:bodyPr wrap="square" lIns="54864" tIns="45720" rIns="54864" bIns="4572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3</a:t>
              </a: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b="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ADrem ipsum doADr sit amet, consetetur sadipscing elitr, sed diam nonumy eirmod tempor invidunt ut labore et doADre magna aliquyam erat, sed diam voluptua.</a:t>
              </a:r>
            </a:p>
          </p:txBody>
        </p:sp>
      </p:grpSp>
      <p:grpSp>
        <p:nvGrpSpPr>
          <p:cNvPr id="108" name="List View" descr="&lt;SmartSettings&gt;&lt;SmartResize enabled=&quot;True&quot; minWidth=&quot;70&quot; minHeight=&quot;40&quot; /&gt;&lt;/SmartSettings&gt;"/>
          <p:cNvGrpSpPr/>
          <p:nvPr userDrawn="1">
            <p:custDataLst>
              <p:tags r:id="rId3"/>
            </p:custDataLst>
          </p:nvPr>
        </p:nvGrpSpPr>
        <p:grpSpPr>
          <a:xfrm>
            <a:off x="4600564" y="2127537"/>
            <a:ext cx="2612811" cy="2296015"/>
            <a:chOff x="578190" y="1481859"/>
            <a:chExt cx="3573761" cy="2296015"/>
          </a:xfrm>
        </p:grpSpPr>
        <p:sp>
          <p:nvSpPr>
            <p:cNvPr id="109" name="List View Background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78190" y="1481860"/>
              <a:ext cx="3456505" cy="22960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0" name="Selection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78191" y="1887538"/>
              <a:ext cx="3456503" cy="365125"/>
            </a:xfrm>
            <a:prstGeom prst="rect">
              <a:avLst/>
            </a:prstGeom>
            <a:solidFill>
              <a:srgbClr val="0078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1" name="Icon Placeholder" descr="&lt;SmartSettings&gt;&lt;SmartResize anchorLeft=&quot;Absolut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760989" y="1588771"/>
              <a:ext cx="312675" cy="22860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2" name="Icon Placeholder" descr="&lt;SmartSettings&gt;&lt;SmartResize anchorLeft=&quot;Absolut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760989" y="1952626"/>
              <a:ext cx="312675" cy="22860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3" name="Icon Placeholder" descr="&lt;SmartSettings&gt;&lt;SmartResize anchorLeft=&quot;Absolut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760989" y="2316481"/>
              <a:ext cx="312675" cy="22860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4" name="Icon Placeholder" descr="&lt;SmartSettings&gt;&lt;SmartResize anchorLeft=&quot;Absolut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760989" y="2680336"/>
              <a:ext cx="312675" cy="22860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5" name="Icon Placeholder" descr="&lt;SmartSettings&gt;&lt;SmartResize anchorLeft=&quot;Absolut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760989" y="3044191"/>
              <a:ext cx="312675" cy="22860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6" name="Icon Placeholder" descr="&lt;SmartSettings&gt;&lt;SmartResize anchorLeft=&quot;Absolut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760989" y="3408047"/>
              <a:ext cx="312675" cy="22860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7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2"/>
              </p:custDataLst>
            </p:nvPr>
          </p:nvSpPr>
          <p:spPr>
            <a:xfrm>
              <a:off x="1123294" y="1481861"/>
              <a:ext cx="2911401" cy="2296013"/>
            </a:xfrm>
            <a:prstGeom prst="rect">
              <a:avLst/>
            </a:prstGeom>
            <a:noFill/>
          </p:spPr>
          <p:txBody>
            <a:bodyPr wrap="square" lIns="91440" tIns="91440" bIns="9144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Diya Abadi</a:t>
              </a:r>
              <a:b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</a:b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Program Manager</a:t>
              </a: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Elize Abadi</a:t>
              </a:r>
              <a:b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</a:b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Evangelist</a:t>
              </a:r>
              <a:endParaRPr lang="en-US" sz="850" b="1" noProof="1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Andreas Antunes</a:t>
              </a:r>
              <a:b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</a:b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Evangelist</a:t>
              </a:r>
              <a:endParaRPr lang="en-US" sz="850" b="1" noProof="1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Frank Araujo</a:t>
              </a:r>
              <a:b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</a:b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Program Manager</a:t>
              </a: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Hedda Asef</a:t>
              </a:r>
              <a:b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</a:b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DeveADper</a:t>
              </a: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b="1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Ingrid Asef</a:t>
              </a:r>
              <a:b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</a:b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Variants Manager</a:t>
              </a:r>
            </a:p>
          </p:txBody>
        </p:sp>
        <p:grpSp>
          <p:nvGrpSpPr>
            <p:cNvPr id="118" name="Scroll Bar"/>
            <p:cNvGrpSpPr/>
            <p:nvPr/>
          </p:nvGrpSpPr>
          <p:grpSpPr>
            <a:xfrm>
              <a:off x="4034696" y="1481859"/>
              <a:ext cx="117255" cy="2296014"/>
              <a:chOff x="6595516" y="1951741"/>
              <a:chExt cx="117255" cy="2301878"/>
            </a:xfrm>
          </p:grpSpPr>
          <p:sp>
            <p:nvSpPr>
              <p:cNvPr id="119" name="Track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23"/>
                </p:custDataLst>
              </p:nvPr>
            </p:nvSpPr>
            <p:spPr>
              <a:xfrm>
                <a:off x="6595516" y="1951741"/>
                <a:ext cx="117253" cy="230187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0" name="Thumb" descr="&lt;SmartSettings&gt;&lt;SmartResize anchorLeft=&quot;None&quot; anchorTop=&quot;Absolute&quot; anchorRight=&quot;Absolute&quot; anchorBottom=&quot;Relative&quot; /&gt;&lt;/SmartSettings&gt;"/>
              <p:cNvSpPr/>
              <p:nvPr>
                <p:custDataLst>
                  <p:tags r:id="rId24"/>
                </p:custDataLst>
              </p:nvPr>
            </p:nvSpPr>
            <p:spPr>
              <a:xfrm>
                <a:off x="6595517" y="2037685"/>
                <a:ext cx="117254" cy="1118616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Arrow Up" descr="&lt;SmartSettings&gt;&lt;SmartResize anchorLeft=&quot;None&quot; anchorTop=&quot;Absolut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6615058" y="1978798"/>
                <a:ext cx="78169" cy="31831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2" name="Arrow Dow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6615058" y="4194731"/>
                <a:ext cx="78169" cy="31831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3" name="List Box" descr="&lt;SmartSettings&gt;&lt;SmartResize enabled=&quot;True&quot; minWidth=&quot;20&quot; minHeight=&quot;20&quot; /&gt;&lt;/SmartSettings&gt;"/>
          <p:cNvGrpSpPr/>
          <p:nvPr userDrawn="1">
            <p:custDataLst>
              <p:tags r:id="rId4"/>
            </p:custDataLst>
          </p:nvPr>
        </p:nvGrpSpPr>
        <p:grpSpPr>
          <a:xfrm>
            <a:off x="4606347" y="4558806"/>
            <a:ext cx="2140769" cy="1181862"/>
            <a:chOff x="609599" y="1189741"/>
            <a:chExt cx="2140769" cy="1181862"/>
          </a:xfrm>
        </p:grpSpPr>
        <p:sp>
          <p:nvSpPr>
            <p:cNvPr id="124" name="Box Background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609600" y="1189741"/>
              <a:ext cx="2055043" cy="118186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1</a:t>
              </a: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2</a:t>
              </a: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3</a:t>
              </a: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r>
                <a: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4</a:t>
              </a:r>
            </a:p>
          </p:txBody>
        </p:sp>
        <p:grpSp>
          <p:nvGrpSpPr>
            <p:cNvPr id="125" name="Scroll Bar"/>
            <p:cNvGrpSpPr/>
            <p:nvPr/>
          </p:nvGrpSpPr>
          <p:grpSpPr>
            <a:xfrm>
              <a:off x="2664643" y="1189741"/>
              <a:ext cx="85725" cy="1181862"/>
              <a:chOff x="6627043" y="1951741"/>
              <a:chExt cx="85725" cy="1181862"/>
            </a:xfrm>
          </p:grpSpPr>
          <p:sp>
            <p:nvSpPr>
              <p:cNvPr id="127" name="Track" descr="&lt;Tags&gt;&lt;SMARTRESIZEANCHORS&gt;Absolute,Absolute,None,Absolute&lt;/SMARTRESIZEANCHORS&gt;&lt;/Tags&gt;"/>
              <p:cNvSpPr/>
              <p:nvPr/>
            </p:nvSpPr>
            <p:spPr>
              <a:xfrm>
                <a:off x="6627043" y="1951741"/>
                <a:ext cx="85725" cy="118186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8" name="Thumb" descr="&lt;SmartSettings&gt;&lt;SmartResize anchorLeft=&quot;None&quot; anchorTop=&quot;Absolute&quot; anchorRight=&quot;Absolute&quot; anchorBottom=&quot;Relative&quot; /&gt;&lt;/SmartSettings&gt;"/>
              <p:cNvSpPr/>
              <p:nvPr>
                <p:custDataLst>
                  <p:tags r:id="rId13"/>
                </p:custDataLst>
              </p:nvPr>
            </p:nvSpPr>
            <p:spPr>
              <a:xfrm>
                <a:off x="6627043" y="2037466"/>
                <a:ext cx="85725" cy="632709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Arrow Up" descr="&lt;Tags&gt;&lt;SMARTRESIZEANCHORS&gt;Absolute,None,None,Absolute&lt;/SMARTRESIZEANCHORS&gt;&lt;/Tags&gt;"/>
              <p:cNvSpPr>
                <a:spLocks noChangeAspect="1"/>
              </p:cNvSpPr>
              <p:nvPr/>
            </p:nvSpPr>
            <p:spPr bwMode="auto">
              <a:xfrm>
                <a:off x="6641330" y="1978729"/>
                <a:ext cx="57150" cy="31750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0" name="Arrow Down" descr="&lt;Tags&gt;&lt;SMARTRESIZEANCHORS&gt;None,Absolute,None,Absolute&lt;/SMARTRESIZEANCHORS&gt;&lt;/Tags&gt;"/>
              <p:cNvSpPr>
                <a:spLocks noChangeAspect="1"/>
              </p:cNvSpPr>
              <p:nvPr/>
            </p:nvSpPr>
            <p:spPr bwMode="auto">
              <a:xfrm>
                <a:off x="6641330" y="3074865"/>
                <a:ext cx="57150" cy="31750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6" name="Selection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609599" y="1482696"/>
              <a:ext cx="2055043" cy="314325"/>
            </a:xfrm>
            <a:prstGeom prst="rect">
              <a:avLst/>
            </a:prstGeom>
            <a:solidFill>
              <a:srgbClr val="0078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31" name="Grid View" descr="&lt;SmartSettings&gt;&lt;SmartResize enabled=&quot;True&quot; minWidth=&quot;100&quot; minHeight=&quot;100&quot; /&gt;&lt;/SmartSettings&gt;"/>
          <p:cNvGrpSpPr/>
          <p:nvPr userDrawn="1">
            <p:custDataLst>
              <p:tags r:id="rId5"/>
            </p:custDataLst>
          </p:nvPr>
        </p:nvGrpSpPr>
        <p:grpSpPr>
          <a:xfrm>
            <a:off x="7308150" y="3843108"/>
            <a:ext cx="3207842" cy="2544970"/>
            <a:chOff x="481499" y="1325561"/>
            <a:chExt cx="3865787" cy="3360738"/>
          </a:xfrm>
        </p:grpSpPr>
        <p:sp>
          <p:nvSpPr>
            <p:cNvPr id="132" name="Grid View Background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481499" y="1325562"/>
              <a:ext cx="3769276" cy="336073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33" name="Scroll Bar"/>
            <p:cNvGrpSpPr/>
            <p:nvPr/>
          </p:nvGrpSpPr>
          <p:grpSpPr>
            <a:xfrm>
              <a:off x="4243978" y="1325561"/>
              <a:ext cx="103308" cy="3360738"/>
              <a:chOff x="6609460" y="1951741"/>
              <a:chExt cx="103308" cy="3360738"/>
            </a:xfrm>
          </p:grpSpPr>
          <p:sp>
            <p:nvSpPr>
              <p:cNvPr id="159" name="Track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7"/>
                </p:custDataLst>
              </p:nvPr>
            </p:nvSpPr>
            <p:spPr>
              <a:xfrm>
                <a:off x="6609460" y="1951741"/>
                <a:ext cx="103308" cy="336073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0" name="Thumb" descr="&lt;SmartSettings&gt;&lt;SmartResize anchorLeft=&quot;None&quot; anchorTop=&quot;Absolute&quot; anchorRight=&quot;Absolute&quot; anchorBottom=&quot;Relative&quot; /&gt;&lt;/SmartSettings&gt;"/>
              <p:cNvSpPr/>
              <p:nvPr>
                <p:custDataLst>
                  <p:tags r:id="rId8"/>
                </p:custDataLst>
              </p:nvPr>
            </p:nvSpPr>
            <p:spPr>
              <a:xfrm>
                <a:off x="6609460" y="2064944"/>
                <a:ext cx="103308" cy="1118615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1" name="Arrow Up" descr="&lt;SmartSettings&gt;&lt;SmartResize anchorLeft=&quot;None&quot; anchorTop=&quot;Absolut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626675" y="1987380"/>
                <a:ext cx="68872" cy="41927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2" name="Arrow Down" descr="&lt;SmartSettings&gt;&lt;SmartResize anchorLeft=&quot;None&quot; anchorTop=&quot;None&quot; anchorRight=&quot;Absolute&quot; anchorBottom=&quot;Absolute&quot; /&gt;&lt;/SmartSettings&gt;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626675" y="5234913"/>
                <a:ext cx="68872" cy="41927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4" name="Icon Placeholder"/>
            <p:cNvSpPr>
              <a:spLocks noChangeAspect="1"/>
            </p:cNvSpPr>
            <p:nvPr/>
          </p:nvSpPr>
          <p:spPr>
            <a:xfrm>
              <a:off x="564102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5" name="Text"/>
            <p:cNvSpPr txBox="1"/>
            <p:nvPr/>
          </p:nvSpPr>
          <p:spPr>
            <a:xfrm>
              <a:off x="564102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1</a:t>
              </a:r>
            </a:p>
          </p:txBody>
        </p:sp>
        <p:sp>
          <p:nvSpPr>
            <p:cNvPr id="136" name="Icon Placeholder"/>
            <p:cNvSpPr>
              <a:spLocks noChangeAspect="1"/>
            </p:cNvSpPr>
            <p:nvPr/>
          </p:nvSpPr>
          <p:spPr>
            <a:xfrm>
              <a:off x="1508363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7" name="Text"/>
            <p:cNvSpPr txBox="1"/>
            <p:nvPr/>
          </p:nvSpPr>
          <p:spPr>
            <a:xfrm>
              <a:off x="1508363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2</a:t>
              </a:r>
            </a:p>
          </p:txBody>
        </p:sp>
        <p:sp>
          <p:nvSpPr>
            <p:cNvPr id="138" name="Icon Placeholder"/>
            <p:cNvSpPr>
              <a:spLocks noChangeAspect="1"/>
            </p:cNvSpPr>
            <p:nvPr/>
          </p:nvSpPr>
          <p:spPr>
            <a:xfrm>
              <a:off x="2452624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9" name="Text"/>
            <p:cNvSpPr txBox="1"/>
            <p:nvPr/>
          </p:nvSpPr>
          <p:spPr>
            <a:xfrm>
              <a:off x="2452624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3</a:t>
              </a:r>
            </a:p>
          </p:txBody>
        </p:sp>
        <p:sp>
          <p:nvSpPr>
            <p:cNvPr id="140" name="Icon Placeholder"/>
            <p:cNvSpPr>
              <a:spLocks noChangeAspect="1"/>
            </p:cNvSpPr>
            <p:nvPr/>
          </p:nvSpPr>
          <p:spPr>
            <a:xfrm>
              <a:off x="3396885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1" name="Text"/>
            <p:cNvSpPr txBox="1"/>
            <p:nvPr/>
          </p:nvSpPr>
          <p:spPr>
            <a:xfrm>
              <a:off x="3396885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4</a:t>
              </a:r>
            </a:p>
          </p:txBody>
        </p:sp>
        <p:sp>
          <p:nvSpPr>
            <p:cNvPr id="142" name="Icon Placeholder"/>
            <p:cNvSpPr>
              <a:spLocks noChangeAspect="1"/>
            </p:cNvSpPr>
            <p:nvPr/>
          </p:nvSpPr>
          <p:spPr>
            <a:xfrm>
              <a:off x="564102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3" name="Text"/>
            <p:cNvSpPr txBox="1"/>
            <p:nvPr/>
          </p:nvSpPr>
          <p:spPr>
            <a:xfrm>
              <a:off x="564102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5</a:t>
              </a:r>
            </a:p>
          </p:txBody>
        </p:sp>
        <p:sp>
          <p:nvSpPr>
            <p:cNvPr id="144" name="Icon Placeholder"/>
            <p:cNvSpPr>
              <a:spLocks noChangeAspect="1"/>
            </p:cNvSpPr>
            <p:nvPr/>
          </p:nvSpPr>
          <p:spPr>
            <a:xfrm>
              <a:off x="1508363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5" name="Text"/>
            <p:cNvSpPr txBox="1"/>
            <p:nvPr/>
          </p:nvSpPr>
          <p:spPr>
            <a:xfrm>
              <a:off x="1508363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6</a:t>
              </a:r>
            </a:p>
          </p:txBody>
        </p:sp>
        <p:sp>
          <p:nvSpPr>
            <p:cNvPr id="146" name="Icon Placeholder"/>
            <p:cNvSpPr>
              <a:spLocks noChangeAspect="1"/>
            </p:cNvSpPr>
            <p:nvPr/>
          </p:nvSpPr>
          <p:spPr>
            <a:xfrm>
              <a:off x="2452624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7" name="Text"/>
            <p:cNvSpPr txBox="1"/>
            <p:nvPr/>
          </p:nvSpPr>
          <p:spPr>
            <a:xfrm>
              <a:off x="2452624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7</a:t>
              </a:r>
            </a:p>
          </p:txBody>
        </p:sp>
        <p:sp>
          <p:nvSpPr>
            <p:cNvPr id="148" name="Icon Placeholder"/>
            <p:cNvSpPr>
              <a:spLocks noChangeAspect="1"/>
            </p:cNvSpPr>
            <p:nvPr/>
          </p:nvSpPr>
          <p:spPr>
            <a:xfrm>
              <a:off x="3396885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9" name="Text"/>
            <p:cNvSpPr txBox="1"/>
            <p:nvPr/>
          </p:nvSpPr>
          <p:spPr>
            <a:xfrm>
              <a:off x="3396885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8</a:t>
              </a:r>
            </a:p>
          </p:txBody>
        </p:sp>
        <p:sp>
          <p:nvSpPr>
            <p:cNvPr id="150" name="Icon Placeholder"/>
            <p:cNvSpPr>
              <a:spLocks noChangeAspect="1"/>
            </p:cNvSpPr>
            <p:nvPr/>
          </p:nvSpPr>
          <p:spPr>
            <a:xfrm>
              <a:off x="564102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1" name="Text"/>
            <p:cNvSpPr txBox="1"/>
            <p:nvPr/>
          </p:nvSpPr>
          <p:spPr>
            <a:xfrm>
              <a:off x="564102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9</a:t>
              </a:r>
            </a:p>
          </p:txBody>
        </p:sp>
        <p:sp>
          <p:nvSpPr>
            <p:cNvPr id="152" name="Icon Placeholder"/>
            <p:cNvSpPr>
              <a:spLocks noChangeAspect="1"/>
            </p:cNvSpPr>
            <p:nvPr/>
          </p:nvSpPr>
          <p:spPr>
            <a:xfrm>
              <a:off x="1508363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3" name="Text"/>
            <p:cNvSpPr txBox="1"/>
            <p:nvPr/>
          </p:nvSpPr>
          <p:spPr>
            <a:xfrm>
              <a:off x="1508363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10</a:t>
              </a:r>
            </a:p>
          </p:txBody>
        </p:sp>
        <p:sp>
          <p:nvSpPr>
            <p:cNvPr id="154" name="Icon Placeholder"/>
            <p:cNvSpPr>
              <a:spLocks noChangeAspect="1"/>
            </p:cNvSpPr>
            <p:nvPr/>
          </p:nvSpPr>
          <p:spPr>
            <a:xfrm>
              <a:off x="2452624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5" name="Text"/>
            <p:cNvSpPr txBox="1"/>
            <p:nvPr/>
          </p:nvSpPr>
          <p:spPr>
            <a:xfrm>
              <a:off x="2452624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11</a:t>
              </a:r>
            </a:p>
          </p:txBody>
        </p:sp>
        <p:sp>
          <p:nvSpPr>
            <p:cNvPr id="156" name="Icon Placeholder"/>
            <p:cNvSpPr>
              <a:spLocks noChangeAspect="1"/>
            </p:cNvSpPr>
            <p:nvPr/>
          </p:nvSpPr>
          <p:spPr>
            <a:xfrm>
              <a:off x="3396885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7" name="Text"/>
            <p:cNvSpPr txBox="1"/>
            <p:nvPr/>
          </p:nvSpPr>
          <p:spPr>
            <a:xfrm>
              <a:off x="3396885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Item 12</a:t>
              </a:r>
            </a:p>
          </p:txBody>
        </p:sp>
        <p:sp>
          <p:nvSpPr>
            <p:cNvPr id="158" name="Selection"/>
            <p:cNvSpPr/>
            <p:nvPr/>
          </p:nvSpPr>
          <p:spPr>
            <a:xfrm>
              <a:off x="485756" y="1331120"/>
              <a:ext cx="936379" cy="1088230"/>
            </a:xfrm>
            <a:prstGeom prst="rect">
              <a:avLst/>
            </a:prstGeom>
            <a:noFill/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63" name="On-Screen Keyboard"/>
          <p:cNvGrpSpPr/>
          <p:nvPr userDrawn="1"/>
        </p:nvGrpSpPr>
        <p:grpSpPr>
          <a:xfrm>
            <a:off x="5180278" y="687801"/>
            <a:ext cx="1991501" cy="1257988"/>
            <a:chOff x="1329299" y="4033952"/>
            <a:chExt cx="1991501" cy="1257988"/>
          </a:xfrm>
          <a:solidFill>
            <a:srgbClr val="FFFFFF"/>
          </a:solidFill>
        </p:grpSpPr>
        <p:sp>
          <p:nvSpPr>
            <p:cNvPr id="164" name="Q"/>
            <p:cNvSpPr/>
            <p:nvPr/>
          </p:nvSpPr>
          <p:spPr>
            <a:xfrm>
              <a:off x="1329299" y="4033952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Q</a:t>
              </a:r>
            </a:p>
          </p:txBody>
        </p:sp>
        <p:sp>
          <p:nvSpPr>
            <p:cNvPr id="165" name="W"/>
            <p:cNvSpPr/>
            <p:nvPr/>
          </p:nvSpPr>
          <p:spPr>
            <a:xfrm>
              <a:off x="1531968" y="4033952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W</a:t>
              </a:r>
            </a:p>
          </p:txBody>
        </p:sp>
        <p:sp>
          <p:nvSpPr>
            <p:cNvPr id="166" name="E"/>
            <p:cNvSpPr/>
            <p:nvPr/>
          </p:nvSpPr>
          <p:spPr>
            <a:xfrm>
              <a:off x="1734637" y="4033952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E</a:t>
              </a:r>
            </a:p>
          </p:txBody>
        </p:sp>
        <p:sp>
          <p:nvSpPr>
            <p:cNvPr id="167" name="R"/>
            <p:cNvSpPr/>
            <p:nvPr/>
          </p:nvSpPr>
          <p:spPr>
            <a:xfrm>
              <a:off x="1937306" y="4033952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R</a:t>
              </a:r>
            </a:p>
          </p:txBody>
        </p:sp>
        <p:sp>
          <p:nvSpPr>
            <p:cNvPr id="168" name="T"/>
            <p:cNvSpPr/>
            <p:nvPr/>
          </p:nvSpPr>
          <p:spPr>
            <a:xfrm>
              <a:off x="2139975" y="4033952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T</a:t>
              </a:r>
            </a:p>
          </p:txBody>
        </p:sp>
        <p:sp>
          <p:nvSpPr>
            <p:cNvPr id="169" name="Y"/>
            <p:cNvSpPr/>
            <p:nvPr/>
          </p:nvSpPr>
          <p:spPr>
            <a:xfrm>
              <a:off x="2342644" y="4033952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Y</a:t>
              </a:r>
            </a:p>
          </p:txBody>
        </p:sp>
        <p:sp>
          <p:nvSpPr>
            <p:cNvPr id="170" name="U"/>
            <p:cNvSpPr/>
            <p:nvPr/>
          </p:nvSpPr>
          <p:spPr>
            <a:xfrm>
              <a:off x="2545313" y="4033952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U</a:t>
              </a:r>
            </a:p>
          </p:txBody>
        </p:sp>
        <p:sp>
          <p:nvSpPr>
            <p:cNvPr id="171" name="I"/>
            <p:cNvSpPr/>
            <p:nvPr/>
          </p:nvSpPr>
          <p:spPr>
            <a:xfrm>
              <a:off x="2747982" y="4033952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I</a:t>
              </a:r>
            </a:p>
          </p:txBody>
        </p:sp>
        <p:sp>
          <p:nvSpPr>
            <p:cNvPr id="172" name="O"/>
            <p:cNvSpPr/>
            <p:nvPr/>
          </p:nvSpPr>
          <p:spPr>
            <a:xfrm>
              <a:off x="2950651" y="4033952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O</a:t>
              </a:r>
            </a:p>
          </p:txBody>
        </p:sp>
        <p:sp>
          <p:nvSpPr>
            <p:cNvPr id="173" name="P"/>
            <p:cNvSpPr/>
            <p:nvPr/>
          </p:nvSpPr>
          <p:spPr>
            <a:xfrm>
              <a:off x="3153320" y="4033952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P</a:t>
              </a:r>
            </a:p>
          </p:txBody>
        </p:sp>
        <p:sp>
          <p:nvSpPr>
            <p:cNvPr id="174" name="A"/>
            <p:cNvSpPr/>
            <p:nvPr/>
          </p:nvSpPr>
          <p:spPr>
            <a:xfrm>
              <a:off x="1435385" y="4373906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A</a:t>
              </a:r>
            </a:p>
          </p:txBody>
        </p:sp>
        <p:sp>
          <p:nvSpPr>
            <p:cNvPr id="175" name="S"/>
            <p:cNvSpPr/>
            <p:nvPr/>
          </p:nvSpPr>
          <p:spPr>
            <a:xfrm>
              <a:off x="1636866" y="4373906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S</a:t>
              </a:r>
            </a:p>
          </p:txBody>
        </p:sp>
        <p:sp>
          <p:nvSpPr>
            <p:cNvPr id="176" name="D"/>
            <p:cNvSpPr/>
            <p:nvPr/>
          </p:nvSpPr>
          <p:spPr>
            <a:xfrm>
              <a:off x="1838347" y="4373906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D</a:t>
              </a:r>
            </a:p>
          </p:txBody>
        </p:sp>
        <p:sp>
          <p:nvSpPr>
            <p:cNvPr id="177" name="F"/>
            <p:cNvSpPr/>
            <p:nvPr/>
          </p:nvSpPr>
          <p:spPr>
            <a:xfrm>
              <a:off x="2039828" y="4373906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F</a:t>
              </a:r>
            </a:p>
          </p:txBody>
        </p:sp>
        <p:sp>
          <p:nvSpPr>
            <p:cNvPr id="178" name="G"/>
            <p:cNvSpPr/>
            <p:nvPr/>
          </p:nvSpPr>
          <p:spPr>
            <a:xfrm>
              <a:off x="2241309" y="4373906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G</a:t>
              </a:r>
            </a:p>
          </p:txBody>
        </p:sp>
        <p:sp>
          <p:nvSpPr>
            <p:cNvPr id="179" name="H"/>
            <p:cNvSpPr/>
            <p:nvPr/>
          </p:nvSpPr>
          <p:spPr>
            <a:xfrm>
              <a:off x="2442790" y="4373906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H</a:t>
              </a:r>
            </a:p>
          </p:txBody>
        </p:sp>
        <p:sp>
          <p:nvSpPr>
            <p:cNvPr id="180" name="J"/>
            <p:cNvSpPr/>
            <p:nvPr/>
          </p:nvSpPr>
          <p:spPr>
            <a:xfrm>
              <a:off x="2644271" y="4373906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J</a:t>
              </a:r>
            </a:p>
          </p:txBody>
        </p:sp>
        <p:sp>
          <p:nvSpPr>
            <p:cNvPr id="181" name="K"/>
            <p:cNvSpPr/>
            <p:nvPr/>
          </p:nvSpPr>
          <p:spPr>
            <a:xfrm>
              <a:off x="2845752" y="4373906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K</a:t>
              </a:r>
            </a:p>
          </p:txBody>
        </p:sp>
        <p:sp>
          <p:nvSpPr>
            <p:cNvPr id="182" name="L"/>
            <p:cNvSpPr/>
            <p:nvPr/>
          </p:nvSpPr>
          <p:spPr>
            <a:xfrm>
              <a:off x="3047233" y="4373906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L</a:t>
              </a:r>
            </a:p>
          </p:txBody>
        </p:sp>
        <p:sp>
          <p:nvSpPr>
            <p:cNvPr id="183" name="Uppercase"/>
            <p:cNvSpPr/>
            <p:nvPr/>
          </p:nvSpPr>
          <p:spPr>
            <a:xfrm>
              <a:off x="1329299" y="4713860"/>
              <a:ext cx="245384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  <a:latin typeface="Wingdings" panose="05000000000000000000" pitchFamily="2" charset="2"/>
                  <a:ea typeface="현대산스 Text" panose="020B0600000101010101" pitchFamily="50" charset="-127"/>
                </a:rPr>
                <a:t>ñ</a:t>
              </a:r>
              <a:endParaRPr lang="en-US" sz="1400" dirty="0">
                <a:solidFill>
                  <a:schemeClr val="tx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</a:endParaRPr>
            </a:p>
          </p:txBody>
        </p:sp>
        <p:sp>
          <p:nvSpPr>
            <p:cNvPr id="184" name="Z"/>
            <p:cNvSpPr/>
            <p:nvPr/>
          </p:nvSpPr>
          <p:spPr>
            <a:xfrm>
              <a:off x="1635014" y="4713860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Z</a:t>
              </a:r>
            </a:p>
          </p:txBody>
        </p:sp>
        <p:sp>
          <p:nvSpPr>
            <p:cNvPr id="185" name="X"/>
            <p:cNvSpPr/>
            <p:nvPr/>
          </p:nvSpPr>
          <p:spPr>
            <a:xfrm>
              <a:off x="1836892" y="4713860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X</a:t>
              </a:r>
            </a:p>
          </p:txBody>
        </p:sp>
        <p:sp>
          <p:nvSpPr>
            <p:cNvPr id="186" name="C"/>
            <p:cNvSpPr/>
            <p:nvPr/>
          </p:nvSpPr>
          <p:spPr>
            <a:xfrm>
              <a:off x="2038770" y="4713860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C</a:t>
              </a:r>
            </a:p>
          </p:txBody>
        </p:sp>
        <p:sp>
          <p:nvSpPr>
            <p:cNvPr id="187" name="V"/>
            <p:cNvSpPr/>
            <p:nvPr/>
          </p:nvSpPr>
          <p:spPr>
            <a:xfrm>
              <a:off x="2240648" y="4713860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V</a:t>
              </a:r>
            </a:p>
          </p:txBody>
        </p:sp>
        <p:sp>
          <p:nvSpPr>
            <p:cNvPr id="188" name="B"/>
            <p:cNvSpPr/>
            <p:nvPr/>
          </p:nvSpPr>
          <p:spPr>
            <a:xfrm>
              <a:off x="2442526" y="4713860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B</a:t>
              </a:r>
            </a:p>
          </p:txBody>
        </p:sp>
        <p:sp>
          <p:nvSpPr>
            <p:cNvPr id="189" name="N"/>
            <p:cNvSpPr/>
            <p:nvPr/>
          </p:nvSpPr>
          <p:spPr>
            <a:xfrm>
              <a:off x="2644404" y="4713860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N</a:t>
              </a:r>
            </a:p>
          </p:txBody>
        </p:sp>
        <p:sp>
          <p:nvSpPr>
            <p:cNvPr id="190" name="M"/>
            <p:cNvSpPr/>
            <p:nvPr/>
          </p:nvSpPr>
          <p:spPr>
            <a:xfrm>
              <a:off x="2846282" y="4713860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M</a:t>
              </a:r>
            </a:p>
          </p:txBody>
        </p:sp>
        <p:sp>
          <p:nvSpPr>
            <p:cNvPr id="191" name="Backspace"/>
            <p:cNvSpPr/>
            <p:nvPr/>
          </p:nvSpPr>
          <p:spPr>
            <a:xfrm>
              <a:off x="3074094" y="4713860"/>
              <a:ext cx="246706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/>
                  </a:solidFill>
                  <a:latin typeface="Wingdings" panose="05000000000000000000" pitchFamily="2" charset="2"/>
                  <a:ea typeface="현대산스 Text" panose="020B0600000101010101" pitchFamily="50" charset="-127"/>
                </a:rPr>
                <a:t></a:t>
              </a:r>
              <a:endParaRPr lang="en-US" sz="1100" dirty="0">
                <a:solidFill>
                  <a:schemeClr val="tx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</a:endParaRPr>
            </a:p>
          </p:txBody>
        </p:sp>
        <p:sp>
          <p:nvSpPr>
            <p:cNvPr id="192" name="123"/>
            <p:cNvSpPr/>
            <p:nvPr/>
          </p:nvSpPr>
          <p:spPr>
            <a:xfrm>
              <a:off x="1329299" y="5053815"/>
              <a:ext cx="245385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?123</a:t>
              </a:r>
            </a:p>
          </p:txBody>
        </p:sp>
        <p:sp>
          <p:nvSpPr>
            <p:cNvPr id="193" name="Smiley"/>
            <p:cNvSpPr/>
            <p:nvPr/>
          </p:nvSpPr>
          <p:spPr>
            <a:xfrm>
              <a:off x="1635015" y="5053815"/>
              <a:ext cx="169573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chemeClr val="tx1"/>
                  </a:solidFill>
                  <a:latin typeface="Wingdings" panose="05000000000000000000" pitchFamily="2" charset="2"/>
                  <a:ea typeface="현대산스 Text" panose="020B0600000101010101" pitchFamily="50" charset="-127"/>
                </a:rPr>
                <a:t>J</a:t>
              </a:r>
              <a:endParaRPr lang="en-US" sz="1100" dirty="0">
                <a:solidFill>
                  <a:schemeClr val="tx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</a:endParaRPr>
            </a:p>
          </p:txBody>
        </p:sp>
        <p:sp>
          <p:nvSpPr>
            <p:cNvPr id="194" name="Space"/>
            <p:cNvSpPr/>
            <p:nvPr/>
          </p:nvSpPr>
          <p:spPr>
            <a:xfrm>
              <a:off x="1838733" y="5053815"/>
              <a:ext cx="973404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95" name="Punctation"/>
            <p:cNvSpPr/>
            <p:nvPr/>
          </p:nvSpPr>
          <p:spPr>
            <a:xfrm>
              <a:off x="2846283" y="5053815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96" name="Return"/>
            <p:cNvSpPr/>
            <p:nvPr/>
          </p:nvSpPr>
          <p:spPr>
            <a:xfrm>
              <a:off x="3074094" y="5053815"/>
              <a:ext cx="246706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60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17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D9971AB-3961-41A8-9510-CD552D61D4C5}"/>
              </a:ext>
            </a:extLst>
          </p:cNvPr>
          <p:cNvSpPr/>
          <p:nvPr userDrawn="1"/>
        </p:nvSpPr>
        <p:spPr bwMode="auto">
          <a:xfrm>
            <a:off x="113419" y="576733"/>
            <a:ext cx="8000839" cy="6172586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03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701917"/>
              </p:ext>
            </p:extLst>
          </p:nvPr>
        </p:nvGraphicFramePr>
        <p:xfrm>
          <a:off x="84138" y="84138"/>
          <a:ext cx="10506075" cy="6640512"/>
        </p:xfrm>
        <a:graphic>
          <a:graphicData uri="http://schemas.openxmlformats.org/drawingml/2006/table">
            <a:tbl>
              <a:tblPr/>
              <a:tblGrid>
                <a:gridCol w="1050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   Page ID : Information Architecture(IA) </a:t>
                      </a:r>
                      <a:endParaRPr lang="ko-KR" altLang="en-US" sz="1000" b="1" baseline="0" dirty="0">
                        <a:solidFill>
                          <a:schemeClr val="bg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5723" marB="45723"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65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91442" marR="91442"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35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변경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349189"/>
              </p:ext>
            </p:extLst>
          </p:nvPr>
        </p:nvGraphicFramePr>
        <p:xfrm>
          <a:off x="84138" y="84138"/>
          <a:ext cx="10506075" cy="6640512"/>
        </p:xfrm>
        <a:graphic>
          <a:graphicData uri="http://schemas.openxmlformats.org/drawingml/2006/table">
            <a:tbl>
              <a:tblPr/>
              <a:tblGrid>
                <a:gridCol w="1050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   </a:t>
                      </a:r>
                      <a:r>
                        <a:rPr lang="en-US" altLang="ko-KR" sz="1000" b="1" baseline="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Changed History</a:t>
                      </a:r>
                      <a:endParaRPr lang="ko-KR" altLang="en-US" sz="1000" b="1" baseline="0" dirty="0">
                        <a:solidFill>
                          <a:schemeClr val="bg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5723" marB="45723"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  </a:t>
                      </a:r>
                      <a:endParaRPr lang="ko-KR" altLang="en-US" sz="90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91442" marR="91442"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60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프로세스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014019"/>
              </p:ext>
            </p:extLst>
          </p:nvPr>
        </p:nvGraphicFramePr>
        <p:xfrm>
          <a:off x="84138" y="84138"/>
          <a:ext cx="10506075" cy="6640512"/>
        </p:xfrm>
        <a:graphic>
          <a:graphicData uri="http://schemas.openxmlformats.org/drawingml/2006/table">
            <a:tbl>
              <a:tblPr/>
              <a:tblGrid>
                <a:gridCol w="1050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현대산스 Text" panose="020B0600000101010101" pitchFamily="50" charset="-127"/>
                          <a:cs typeface="Arial" pitchFamily="34" charset="0"/>
                        </a:rPr>
                        <a:t>   </a:t>
                      </a:r>
                      <a:r>
                        <a:rPr lang="en-US" altLang="ko-KR" sz="1000" b="1" baseline="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Page ID : User process definition</a:t>
                      </a:r>
                      <a:endParaRPr lang="ko-KR" altLang="en-US" sz="1000" b="1" baseline="0" dirty="0">
                        <a:solidFill>
                          <a:schemeClr val="bg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5723" marB="45723"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65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Arial" pitchFamily="34" charset="0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91442" marR="91442"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68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공통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0868"/>
              </p:ext>
            </p:extLst>
          </p:nvPr>
        </p:nvGraphicFramePr>
        <p:xfrm>
          <a:off x="84138" y="84138"/>
          <a:ext cx="10506075" cy="6640512"/>
        </p:xfrm>
        <a:graphic>
          <a:graphicData uri="http://schemas.openxmlformats.org/drawingml/2006/table">
            <a:tbl>
              <a:tblPr/>
              <a:tblGrid>
                <a:gridCol w="1050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현대산스 Text" panose="020B0600000101010101" pitchFamily="50" charset="-127"/>
                          <a:cs typeface="Arial" pitchFamily="34" charset="0"/>
                        </a:rPr>
                        <a:t>   </a:t>
                      </a:r>
                      <a:r>
                        <a:rPr lang="en-US" altLang="ko-KR" sz="1000" b="1" baseline="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Page ID : Common definition</a:t>
                      </a:r>
                      <a:endParaRPr lang="ko-KR" altLang="en-US" sz="1000" b="1" baseline="0" dirty="0">
                        <a:solidFill>
                          <a:schemeClr val="bg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5723" marB="45723"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65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Arial" pitchFamily="34" charset="0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91442" marR="91442"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86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표 3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4428732"/>
              </p:ext>
            </p:extLst>
          </p:nvPr>
        </p:nvGraphicFramePr>
        <p:xfrm>
          <a:off x="84138" y="84138"/>
          <a:ext cx="10506075" cy="6640512"/>
        </p:xfrm>
        <a:graphic>
          <a:graphicData uri="http://schemas.openxmlformats.org/drawingml/2006/table">
            <a:tbl>
              <a:tblPr/>
              <a:tblGrid>
                <a:gridCol w="1050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baseline="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Etc.</a:t>
                      </a:r>
                      <a:endParaRPr lang="ko-KR" altLang="en-US" sz="1000" b="1" baseline="0" dirty="0">
                        <a:solidFill>
                          <a:schemeClr val="bg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5723" marB="45723"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65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Arial" pitchFamily="34" charset="0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91442" marR="91442"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22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공통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84138" y="84138"/>
          <a:ext cx="10506075" cy="6640512"/>
        </p:xfrm>
        <a:graphic>
          <a:graphicData uri="http://schemas.openxmlformats.org/drawingml/2006/table">
            <a:tbl>
              <a:tblPr/>
              <a:tblGrid>
                <a:gridCol w="1050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solidFill>
                            <a:schemeClr val="bg1"/>
                          </a:solidFill>
                          <a:latin typeface="Arial" pitchFamily="34" charset="0"/>
                          <a:ea typeface="현대산스 Text" panose="020B0600000101010101" pitchFamily="50" charset="-127"/>
                          <a:cs typeface="Arial" pitchFamily="34" charset="0"/>
                        </a:rPr>
                        <a:t>   </a:t>
                      </a:r>
                      <a:r>
                        <a:rPr lang="en-US" altLang="ko-KR" sz="1000" b="1" baseline="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Page ID : Common definition</a:t>
                      </a:r>
                      <a:endParaRPr lang="ko-KR" altLang="en-US" sz="1000" b="1" baseline="0" dirty="0">
                        <a:solidFill>
                          <a:schemeClr val="bg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5723" marB="45723"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65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Arial" pitchFamily="34" charset="0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91442" marR="91442"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35"/>
          <p:cNvSpPr txBox="1">
            <a:spLocks noChangeArrowheads="1"/>
          </p:cNvSpPr>
          <p:nvPr userDrawn="1"/>
        </p:nvSpPr>
        <p:spPr bwMode="auto">
          <a:xfrm>
            <a:off x="401452" y="3907954"/>
            <a:ext cx="2339975" cy="2301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800" b="0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Arial" charset="0"/>
                <a:sym typeface="Wingdings" pitchFamily="2" charset="2"/>
              </a:rPr>
              <a:t>- Continued on next page -</a:t>
            </a:r>
            <a:endParaRPr lang="ko-KR" altLang="en-US" sz="800" b="0" dirty="0">
              <a:solidFill>
                <a:schemeClr val="bg1"/>
              </a:solidFill>
              <a:latin typeface="Hyundai Sans Text Office" panose="020B0504040000000000" pitchFamily="34" charset="0"/>
              <a:ea typeface="현대산스 Text" panose="020B0600000101010101" pitchFamily="50" charset="-127"/>
              <a:cs typeface="Arial" charset="0"/>
            </a:endParaRPr>
          </a:p>
        </p:txBody>
      </p:sp>
      <p:sp>
        <p:nvSpPr>
          <p:cNvPr id="4" name="직사각형 40"/>
          <p:cNvSpPr>
            <a:spLocks noChangeArrowheads="1"/>
          </p:cNvSpPr>
          <p:nvPr userDrawn="1"/>
        </p:nvSpPr>
        <p:spPr bwMode="auto">
          <a:xfrm>
            <a:off x="401452" y="1616148"/>
            <a:ext cx="2071687" cy="10001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95" tIns="45699" rIns="91395" bIns="45699" anchor="ctr"/>
          <a:lstStyle>
            <a:lvl1pPr defTabSz="915988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15988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15988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15988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15988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 sz="800" b="0" dirty="0">
              <a:latin typeface="Hyundai Sans Text Office" panose="020B0504040000000000" pitchFamily="34" charset="0"/>
              <a:ea typeface="현대산스 Text" panose="020B0600000101010101" pitchFamily="50" charset="-127"/>
              <a:cs typeface="Arial" pitchFamily="34" charset="0"/>
            </a:endParaRPr>
          </a:p>
        </p:txBody>
      </p:sp>
      <p:cxnSp>
        <p:nvCxnSpPr>
          <p:cNvPr id="5" name="직선 화살표 연결선 44"/>
          <p:cNvCxnSpPr>
            <a:cxnSpLocks noChangeShapeType="1"/>
          </p:cNvCxnSpPr>
          <p:nvPr userDrawn="1"/>
        </p:nvCxnSpPr>
        <p:spPr bwMode="auto">
          <a:xfrm>
            <a:off x="401452" y="2849412"/>
            <a:ext cx="2143125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24"/>
          <p:cNvSpPr>
            <a:spLocks noChangeArrowheads="1"/>
          </p:cNvSpPr>
          <p:nvPr userDrawn="1"/>
        </p:nvSpPr>
        <p:spPr bwMode="auto">
          <a:xfrm>
            <a:off x="401452" y="1124744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1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  <p:sp>
        <p:nvSpPr>
          <p:cNvPr id="7" name="Oval 24"/>
          <p:cNvSpPr>
            <a:spLocks noChangeArrowheads="1"/>
          </p:cNvSpPr>
          <p:nvPr userDrawn="1"/>
        </p:nvSpPr>
        <p:spPr bwMode="auto">
          <a:xfrm>
            <a:off x="677677" y="1124744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1-1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  <p:grpSp>
        <p:nvGrpSpPr>
          <p:cNvPr id="8" name="Browser" descr="&lt;SmartSettings&gt;&lt;SmartResize enabled=&quot;True&quot; minWidth=&quot;140&quot; minHeight=&quot;50&quot; /&gt;&lt;/SmartSettings&gt;"/>
          <p:cNvGrpSpPr/>
          <p:nvPr userDrawn="1">
            <p:custDataLst>
              <p:tags r:id="rId1"/>
            </p:custDataLst>
          </p:nvPr>
        </p:nvGrpSpPr>
        <p:grpSpPr>
          <a:xfrm>
            <a:off x="2976768" y="699932"/>
            <a:ext cx="4553477" cy="3161116"/>
            <a:chOff x="595684" y="1261242"/>
            <a:chExt cx="6668464" cy="4352543"/>
          </a:xfrm>
        </p:grpSpPr>
        <p:sp>
          <p:nvSpPr>
            <p:cNvPr id="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95684" y="1997863"/>
              <a:ext cx="6668462" cy="361592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7" y="1261242"/>
              <a:ext cx="6668461" cy="7395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1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915775" y="1684722"/>
              <a:ext cx="218537" cy="15519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955313" y="1359342"/>
              <a:ext cx="144141" cy="1311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1917984" y="1598643"/>
              <a:ext cx="4867955" cy="3273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4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2029466" y="1670513"/>
              <a:ext cx="137167" cy="18361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" name="Navigation Buttons"/>
            <p:cNvGrpSpPr/>
            <p:nvPr/>
          </p:nvGrpSpPr>
          <p:grpSpPr>
            <a:xfrm>
              <a:off x="780082" y="1643190"/>
              <a:ext cx="939244" cy="238256"/>
              <a:chOff x="780082" y="1643190"/>
              <a:chExt cx="939244" cy="238256"/>
            </a:xfrm>
          </p:grpSpPr>
          <p:sp>
            <p:nvSpPr>
              <p:cNvPr id="16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80082" y="1679256"/>
                <a:ext cx="223187" cy="16612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133461" y="1679256"/>
                <a:ext cx="223187" cy="16612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486840" y="1643190"/>
                <a:ext cx="232486" cy="238256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9" name="Window" descr="&lt;SmartSettings&gt;&lt;SmartResize enabled=&quot;True&quot; minWidth=&quot;60&quot; minHeight=&quot;30&quot; /&gt;&lt;/SmartSettings&gt;"/>
          <p:cNvGrpSpPr/>
          <p:nvPr userDrawn="1">
            <p:custDataLst>
              <p:tags r:id="rId2"/>
            </p:custDataLst>
          </p:nvPr>
        </p:nvGrpSpPr>
        <p:grpSpPr>
          <a:xfrm>
            <a:off x="2976768" y="3971792"/>
            <a:ext cx="4054583" cy="2515694"/>
            <a:chOff x="595687" y="1261242"/>
            <a:chExt cx="6668462" cy="4352543"/>
          </a:xfrm>
        </p:grpSpPr>
        <p:sp>
          <p:nvSpPr>
            <p:cNvPr id="20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8"/>
              </p:custDataLst>
            </p:nvPr>
          </p:nvSpPr>
          <p:spPr>
            <a:xfrm>
              <a:off x="595687" y="1672576"/>
              <a:ext cx="6668461" cy="394120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95687" y="1261242"/>
              <a:ext cx="6668462" cy="41133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Window or layer popup</a:t>
              </a:r>
            </a:p>
          </p:txBody>
        </p:sp>
        <p:sp>
          <p:nvSpPr>
            <p:cNvPr id="2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6917314" y="1384510"/>
              <a:ext cx="161877" cy="16479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 userDrawn="1">
            <p:custDataLst>
              <p:tags r:id="rId3"/>
            </p:custDataLst>
          </p:nvPr>
        </p:nvGrpSpPr>
        <p:grpSpPr>
          <a:xfrm>
            <a:off x="7156285" y="3384462"/>
            <a:ext cx="3222246" cy="1507358"/>
            <a:chOff x="595686" y="1261242"/>
            <a:chExt cx="3222246" cy="1507358"/>
          </a:xfrm>
        </p:grpSpPr>
        <p:sp>
          <p:nvSpPr>
            <p:cNvPr id="24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ADrem ipsum doADr sit amet, consectetur adipisicing elit, sed do eiusmod tempor incididunt ut labore et doADre magna aliqua.</a:t>
              </a:r>
            </a:p>
          </p:txBody>
        </p:sp>
        <p:sp>
          <p:nvSpPr>
            <p:cNvPr id="26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안내문구</a:t>
              </a:r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8" name="Icons"/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33" name="Info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Warning Ic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Error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Question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" name="Buttons"/>
            <p:cNvGrpSpPr/>
            <p:nvPr/>
          </p:nvGrpSpPr>
          <p:grpSpPr>
            <a:xfrm>
              <a:off x="1538287" y="2386471"/>
              <a:ext cx="2091779" cy="240384"/>
              <a:chOff x="1538287" y="2386471"/>
              <a:chExt cx="2091779" cy="240384"/>
            </a:xfrm>
          </p:grpSpPr>
          <p:sp>
            <p:nvSpPr>
              <p:cNvPr id="30" name="Button 1" descr="&lt;Tags&gt;&lt;SMARTRESIZEANCHORS&gt;None,Absolute,None,Absolute&lt;/SMARTRESIZEANCHORS&gt;&lt;/Tags&gt;"/>
              <p:cNvSpPr>
                <a:spLocks/>
              </p:cNvSpPr>
              <p:nvPr/>
            </p:nvSpPr>
            <p:spPr bwMode="auto">
              <a:xfrm>
                <a:off x="296703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OK</a:t>
                </a:r>
                <a:endParaRPr lang="en-US" sz="900" dirty="0">
                  <a:solidFill>
                    <a:schemeClr val="tx1"/>
                  </a:solidFill>
                  <a:effectLst/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Button 2" descr="&lt;Tags&gt;&lt;SMARTRESIZEANCHORS&gt;None,Absolute,None,Absolute&lt;/SMARTRESIZEANCHORS&gt;&lt;/Tags&gt;" hidden="1"/>
              <p:cNvSpPr>
                <a:spLocks/>
              </p:cNvSpPr>
              <p:nvPr/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chemeClr val="tx1"/>
                  </a:solidFill>
                  <a:effectLst/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Button 3" descr="&lt;Tags&gt;&lt;SMARTRESIZEANCHORS&gt;None,Absolute,None,Absolute&lt;/SMARTRESIZEANCHORS&gt;&lt;/Tags&gt;" hidden="1"/>
              <p:cNvSpPr>
                <a:spLocks/>
              </p:cNvSpPr>
              <p:nvPr/>
            </p:nvSpPr>
            <p:spPr bwMode="auto">
              <a:xfrm>
                <a:off x="153828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chemeClr val="tx1"/>
                  </a:solidFill>
                  <a:effectLst/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7" name="Toolbar" descr="&lt;SmartSettings&gt;&lt;SmartResize enabled=&quot;True&quot; minWidth=&quot;1&quot; minHeight=&quot;0.5&quot; /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XWTvisV6kS7Xi0lep9V5Olm3LeakA+JuH8aqLi6zNk+n1LxNiSnSL7J3T+T19LN09z4P72sjMp1ndTYlgjXpeVWnmWKWtjTVH4YdmOV5vrxo54Tm3k6ApnmNJ+jb2XJW5vV362y1IqTQ88k8W17kM/9rArJcl2UIRuasuszrupjl6aSqyvRsWbRbZ/6UPavqRdp0PhilZ8erVUp93nEAvSnFM6G5HjO8/tt4MUAGjzDp1hvCY5LVr+fZKm/SNviLhpFfpUGLLYI1fp1DUPOZfCTwPcwi2OEpztOtAP74rFHYnZcHAOChuT2ezTD/C0wkS1y8ZZcMY3rveTbJy62PlCUffQSqxN49A0Mc13nGM8y/fBYFaNptffTRiPh7ZwigATP+bjFTJtu5qSlgU8uQZG+q121NE7fVn1DzgERtm03naQ6eTOfClMO9DXAwTX2E57fMkH//N+7VG4fttU0/+Wyo17H/x+D46rxd1yT19TqPdPtL+h/lpVGD/jPAYAr9PKOXbgbv/flLNkn7ZVXM0qdFs6qafGtYiFlEBmbkdxWlcrOcDRHXdh8Z1o2KzG8cjBQP654Y+JAmqkiZFjEu2qrY6qdNvpzl9Ui477i+aNJ8mGRtfX0jRX52Vd1Ap3jeT+WZJ3zjq9WMqPasrhYg1dbWllVOd4RQd1i6YrM6zKx4pllLOmLr9N00Z6WW5u9uZi7Q5Hl1cQFhreuq3vroWVaUJNVtla4ZU0PEtAH+Y9KLBLfPQd6v7o8NLsHrYrEqi/OC5iqbkr+HCZQuGvgGWfqR9vvR+7gC7EGFfPEoPRNWzialpzY6tDAQjGGOS4ppxaBT08fmts+Lpn3M7Y7SgkxcwKDelz05jgEoYfA2QghhDEyA+Qr+RZGVxQ8wCwzucZMTGev8/DNDf+nto7uEPflZ2ZLc2HNi3rQln65Z5VPM4awPWqbSmzuLTmT+8KiKDUWWf7yCNhGA/GvUfcITU57zohnLfNK/URsEIkAcXV9brq8Ip0fRFvfPKIMb0brI2/QXG9tk+UhNQvoLf6HHKRSIUISUHqU70c8/+8xnCvnwMKIpolhbe9awE5I6b+TGEUjDJ+uiJJWVNhNlx+DjAacGWvRruIrkI+bwgoQpvFETY/o0GNDEA1DxAKFmMtaIgSi9QZnjobbEgKSsnxfLfIPnxm2FsoyfeoBsh4DqV21RInxu2RK4IQy5XwzP9L1lQQ41j7hOPUbAo2xIkANvdON7ykBs+zsWTUcMF+RmNpLG3/t+WhIpodM4+HtNpqHdAj/Z739x+tHvW/++SzI/9JP/XX6U/pKRMhy/oL78+EW1zOOTwpSH2/8qb0jpnS5hE2bU65B72PNG8AxwEuk2ocTdjCIajbIHWTndQsRaUN87h/TjMQWv7Xz8RbHcYkooM468iPsOtfvkk/fnbsOBBJZ6Y+jfK76/kWkhEGjoRCISWt8gJF5/49friWCxteONyAO1EZuevEftrf8Af9C0pxk34LyBgniC7j24QspNb3bE/XVP3EdMpE1CH5Fk88SDIf8JMKcYV4i/tanPqJrAQzz+Kl+Q2SClMVsvZ9kS7r0k+eJvXM3JnUy90TqDdjPHvz+zC3bPs6bVYb6fcux+dF4ss7K8vQ4YVDC3i243qtlIuIkngslJmWf1zTr8BufwdVW3cAtL8jDhkotHB2ObNVMyQFAqVQ3rP7mGN1jU6ePp0fP8vH18d3qUXmbl+v0cQPV3yclszZiBw5Prb1d18QNKDmXl84qiHGK2Ld8pFsRuJou6pIC5RYno/IJ6U2eCv9odqarhv/Zu75kYA8pAxqAA8fhildX5m0p8yT3+NBrTfeg0ffQyqxty0NkhvygoxvadeOfUwoOH3dFpbOdZS4iv6rxBUole7oOmEbQcjQG0RrFfY0J5JiNetvvVc+5vnkbH3f3v2JNzYD+L5ljMI9MWhfM+dj/sc/zmesUd99ZYTsh/HX/RVDxstBovmurzulqv4Nh7EKxjv9v54lXVMvfju51z+jKOEJ6+j/mCViH8wAZAbIz9/oqWEReFnl7g9zNapYED5+H7uf38BlvtAYinxfznBkMdnTr/ueF9PIF/tsv+2WfeKE2UNeyO+c8t+sPjqZ7U7+xmB8M8HINOs+Ur0m2UwTMmf8D0xJ4baWeeW44JjxWP95SM43UrH2zk89gjvdn3b+w2aImuRTGRW0NcXH7d/iFvLGNPhuUr9rwHafF4SSju95YzbZ4+uwyFQkPPBt+0+8BX/dr88KzOc14m+sDpeEq26jo9ozzKz+KseGka8rhlvJsc/NjzszI1Q5190NQgnnlSvfuaM/PtrAGAZ7XO0GCfb+riNRlA6ZKU2tfsz3ICrx7+LDKBH/P8v58LbtlsMCKKPe9BMPBeZ6zvMTN4viA/eJ6VYwVBHviXvP70fnS/BRluaHLD17ci4C0INzhc5zrcNOYNmA5mAPBocKg5LhNRUBRI8WkBB3X41cGAzmnMTVgPvu7nfwfev13Er6toJ19+sWEhDc/AFGUbFtQKu9yS/uKdX9JZT2l0ZdKEqbzQNkqRHSY1u3WH9dZwoiwe8+O5KcdwQ3wp2WazPqRTToNBTBhbo7Mgb4gKRZ25fNR7pY2hLb7xZZPbT/Kgn7xBbgVXWqBszwwypMwdYt/r4bid7m5y/bmtxLk0MxaoRr5hT+Ona8qQT5Hw2CReIGsf1v8rQrIoam6Sb2ErbtEJHjdPzy2DdFK+/WTmDVPlP+G0uT78eXOfdibudl0orbqwb55H/7klufDcOL/+8x5w8cTH8l4T7z/v2Tse4QCf92StM2TF792aAfynEyf4UG/rsPiP/z5nHPv8xJ9+0v30u8WMlnk+QZ4+8vl2CJg/vJPeTffOPxTHN9Wqp6ros1tzuv/YeQrkts87X2+mus58APdrzlV3Wt5nsj64R0f68MOvAfj93+ikJ82aWIDhSHyBr8UL5H+cLsusvrB5a8rnnRMFpnnTkE/ynloDT08RmdkJPxSJObJ5GdPK/i3S8/794wmBdLl7E0LbIULvOcm3CIrM8x5NbxUJ+c97Ku/BCKmvE95HgG85wls0+395INmzcR8STw59EX9lANKtgzM8G4a+KUjLZrN+rKNrXxyTvV982f9QVwvhinUgvW9oJovdDYdiUOQGY44nPzQ+41W7/nJ62HggNIuEYbv/fw3DOnEWCdFNQZbrQMi7FYDY9OqgqPYg3IYA31x8041ZbiaC34VHhdu5VBvJcDOIn0PlUvNQewLbMNm+hnbp/Pme2qPJW1Eej5s8T6d1fv6Z0RgyNR/dPbJZqq+rQjQxdaPeCNZcY0KIZdgjWvimn9vbt1cSg8ziy/z3h8jeE9ZjenEgy3bDmKJS9U0Pyhfj4VH1pe+9hhXLvn0DuBuQQ1h7S50R44mnLxGdX+nHL/l/AAzZzR0DOwAA&lt;/Code&gt;&lt;CodeSignature&gt;Eo2stAzXgADsYjXuBZ0NP1/ETTHWpiRFUFFoHRocVK0wiJ9a2TzbNASvv03RvbT7IN7LyqXj7b9FHPg46P0pffskL0m8Ei5PGqcwiyBUiQBNxTGisdPoy0DZEp8dtwn0rNW/iB0rqjw6JWRctvtkowLU5PhGtsCloCxZbOSIMD+OjTwTQE3JUeZfnISJfnyODqLsvQqGFrq6SBXJeqrl4EGGpEazW4F+4yzvAmsVfoisrIjNaSFVYtBYmBLVyjK1tWKCJMYZURsnFyCNvvPRTV0qIKrVSAWINLmCOX4RIBQIUs108zHJZGCLuX1pfva1HTImNwRtqxzE+MXvBF91JQ==&lt;/CodeSignature&gt;&lt;/SmartOptions&gt;&lt;/SmartSettings&gt;"/>
          <p:cNvGrpSpPr/>
          <p:nvPr userDrawn="1">
            <p:custDataLst>
              <p:tags r:id="rId4"/>
            </p:custDataLst>
          </p:nvPr>
        </p:nvGrpSpPr>
        <p:grpSpPr>
          <a:xfrm>
            <a:off x="390154" y="5332965"/>
            <a:ext cx="4998919" cy="772770"/>
            <a:chOff x="1430907" y="3740810"/>
            <a:chExt cx="11814184" cy="772770"/>
          </a:xfrm>
        </p:grpSpPr>
        <p:sp>
          <p:nvSpPr>
            <p:cNvPr id="38" name="Bar"/>
            <p:cNvSpPr/>
            <p:nvPr/>
          </p:nvSpPr>
          <p:spPr>
            <a:xfrm>
              <a:off x="1430907" y="3740810"/>
              <a:ext cx="11814184" cy="77277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Dummy Icon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/>
          </p:nvSpPr>
          <p:spPr bwMode="auto">
            <a:xfrm>
              <a:off x="1838057" y="3820262"/>
              <a:ext cx="917404" cy="388180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Label" descr="&lt;SmartSettings&gt;&lt;SmartResize anchorLeft=&quot;Absolute&quot; anchorTop=&quot;None&quot; anchorRight=&quot;None&quot; anchorBottom=&quot;None&quot; /&gt;&lt;/SmartSettings&gt;"/>
            <p:cNvSpPr txBox="1"/>
            <p:nvPr/>
          </p:nvSpPr>
          <p:spPr>
            <a:xfrm>
              <a:off x="1430914" y="4208442"/>
              <a:ext cx="1731691" cy="305138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Button 1</a:t>
              </a:r>
            </a:p>
          </p:txBody>
        </p:sp>
        <p:sp>
          <p:nvSpPr>
            <p:cNvPr id="41" name="Dummy Icon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/>
          </p:nvSpPr>
          <p:spPr bwMode="auto">
            <a:xfrm>
              <a:off x="3569753" y="3820262"/>
              <a:ext cx="917404" cy="388180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Label" descr="&lt;SmartSettings&gt;&lt;SmartResize anchorLeft=&quot;Absolute&quot; anchorTop=&quot;None&quot; anchorRight=&quot;None&quot; anchorBottom=&quot;None&quot; /&gt;&lt;/SmartSettings&gt;"/>
            <p:cNvSpPr txBox="1"/>
            <p:nvPr/>
          </p:nvSpPr>
          <p:spPr>
            <a:xfrm>
              <a:off x="3162608" y="4208442"/>
              <a:ext cx="1731693" cy="305138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Button 2</a:t>
              </a:r>
              <a:endParaRPr lang="en-US" sz="90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Dummy Icon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/>
          </p:nvSpPr>
          <p:spPr bwMode="auto">
            <a:xfrm>
              <a:off x="5301444" y="3820262"/>
              <a:ext cx="917404" cy="388180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Label" descr="&lt;SmartSettings&gt;&lt;SmartResize anchorLeft=&quot;Absolute&quot; anchorTop=&quot;None&quot; anchorRight=&quot;None&quot; anchorBottom=&quot;None&quot; /&gt;&lt;/SmartSettings&gt;"/>
            <p:cNvSpPr txBox="1"/>
            <p:nvPr/>
          </p:nvSpPr>
          <p:spPr>
            <a:xfrm>
              <a:off x="4894301" y="4208442"/>
              <a:ext cx="1731693" cy="305138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Button 3</a:t>
              </a:r>
              <a:endParaRPr lang="en-US" sz="90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5" name="Text Box 170"/>
          <p:cNvSpPr txBox="1">
            <a:spLocks noChangeArrowheads="1"/>
          </p:cNvSpPr>
          <p:nvPr userDrawn="1"/>
        </p:nvSpPr>
        <p:spPr bwMode="auto">
          <a:xfrm>
            <a:off x="332593" y="3137156"/>
            <a:ext cx="1231427" cy="2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sz="800" b="0" dirty="0">
                <a:solidFill>
                  <a:srgbClr val="FF0000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&lt;!- </a:t>
            </a:r>
            <a:r>
              <a:rPr lang="ko-KR" altLang="en-US" sz="800" b="0" dirty="0">
                <a:solidFill>
                  <a:srgbClr val="FF0000"/>
                </a:solidFill>
                <a:latin typeface="Hyundai Sans Text Office" panose="020B0504040000000000" pitchFamily="34" charset="0"/>
                <a:ea typeface="현대산스 Text" panose="020B0600000101010101" pitchFamily="50" charset="-127"/>
              </a:rPr>
              <a:t>출력항목 있을 경우</a:t>
            </a:r>
            <a:r>
              <a:rPr lang="en-US" altLang="ko-KR" sz="800" b="0" dirty="0">
                <a:solidFill>
                  <a:srgbClr val="FF0000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--&gt;</a:t>
            </a:r>
          </a:p>
        </p:txBody>
      </p:sp>
      <p:sp>
        <p:nvSpPr>
          <p:cNvPr id="46" name="Text Box 170"/>
          <p:cNvSpPr txBox="1">
            <a:spLocks noChangeArrowheads="1"/>
          </p:cNvSpPr>
          <p:nvPr userDrawn="1"/>
        </p:nvSpPr>
        <p:spPr bwMode="auto">
          <a:xfrm>
            <a:off x="322263" y="3429000"/>
            <a:ext cx="1231427" cy="2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sz="800" b="0" dirty="0">
                <a:solidFill>
                  <a:srgbClr val="FF0000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&lt;!- </a:t>
            </a:r>
            <a:r>
              <a:rPr lang="ko-KR" altLang="en-US" sz="800" b="0" dirty="0">
                <a:solidFill>
                  <a:srgbClr val="FF0000"/>
                </a:solidFill>
                <a:latin typeface="Hyundai Sans Text Office" panose="020B0504040000000000" pitchFamily="34" charset="0"/>
                <a:ea typeface="현대산스 Text" panose="020B0600000101010101" pitchFamily="50" charset="-127"/>
              </a:rPr>
              <a:t>출력항목 없을 경우</a:t>
            </a:r>
            <a:r>
              <a:rPr lang="en-US" altLang="ko-KR" sz="800" b="0" dirty="0">
                <a:solidFill>
                  <a:srgbClr val="FF0000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--&gt;</a:t>
            </a:r>
          </a:p>
        </p:txBody>
      </p:sp>
      <p:sp>
        <p:nvSpPr>
          <p:cNvPr id="47" name="Rectangle"/>
          <p:cNvSpPr/>
          <p:nvPr userDrawn="1"/>
        </p:nvSpPr>
        <p:spPr>
          <a:xfrm>
            <a:off x="7653213" y="693353"/>
            <a:ext cx="924232" cy="92423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48" name="Triangle"/>
          <p:cNvSpPr/>
          <p:nvPr userDrawn="1"/>
        </p:nvSpPr>
        <p:spPr>
          <a:xfrm>
            <a:off x="7661528" y="1746308"/>
            <a:ext cx="924232" cy="796752"/>
          </a:xfrm>
          <a:prstGeom prst="triangl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49" name="Oval"/>
          <p:cNvSpPr/>
          <p:nvPr userDrawn="1"/>
        </p:nvSpPr>
        <p:spPr>
          <a:xfrm>
            <a:off x="8767408" y="676728"/>
            <a:ext cx="924232" cy="924232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grpSp>
        <p:nvGrpSpPr>
          <p:cNvPr id="5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 userDrawn="1">
            <p:custDataLst>
              <p:tags r:id="rId5"/>
            </p:custDataLst>
          </p:nvPr>
        </p:nvGrpSpPr>
        <p:grpSpPr>
          <a:xfrm>
            <a:off x="7156285" y="4980506"/>
            <a:ext cx="3222246" cy="1507358"/>
            <a:chOff x="595686" y="1261242"/>
            <a:chExt cx="3222246" cy="1507358"/>
          </a:xfrm>
        </p:grpSpPr>
        <p:sp>
          <p:nvSpPr>
            <p:cNvPr id="5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ADrem ipsum doADr sit amet, consectetur adipisicing elit, sed do eiusmod tempor incididunt ut labore et doADre magna aliqua.</a:t>
              </a:r>
            </a:p>
          </p:txBody>
        </p:sp>
        <p:sp>
          <p:nvSpPr>
            <p:cNvPr id="53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tx1"/>
                  </a:solidFill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Confirm</a:t>
              </a:r>
            </a:p>
          </p:txBody>
        </p:sp>
        <p:sp>
          <p:nvSpPr>
            <p:cNvPr id="54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5" name="Icons"/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60" name="Info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Warning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Error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Question Ic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6" name="Buttons"/>
            <p:cNvGrpSpPr/>
            <p:nvPr/>
          </p:nvGrpSpPr>
          <p:grpSpPr>
            <a:xfrm>
              <a:off x="1538287" y="2386471"/>
              <a:ext cx="2091779" cy="240384"/>
              <a:chOff x="1538287" y="2386471"/>
              <a:chExt cx="2091779" cy="240384"/>
            </a:xfrm>
          </p:grpSpPr>
          <p:sp>
            <p:nvSpPr>
              <p:cNvPr id="57" name="Button 1" descr="&lt;Tags&gt;&lt;SMARTRESIZEANCHORS&gt;None,Absolute,None,Absolute&lt;/SMARTRESIZEANCHORS&gt;&lt;/Tags&gt;"/>
              <p:cNvSpPr>
                <a:spLocks/>
              </p:cNvSpPr>
              <p:nvPr/>
            </p:nvSpPr>
            <p:spPr bwMode="auto">
              <a:xfrm>
                <a:off x="296703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OK</a:t>
                </a:r>
                <a:endParaRPr lang="en-US" sz="900" dirty="0">
                  <a:solidFill>
                    <a:schemeClr val="tx1"/>
                  </a:solidFill>
                  <a:effectLst/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Button 2" descr="&lt;Tags&gt;&lt;SMARTRESIZEANCHORS&gt;None,Absolute,None,Absolute&lt;/SMARTRESIZEANCHORS&gt;&lt;/Tags&gt;"/>
              <p:cNvSpPr>
                <a:spLocks/>
              </p:cNvSpPr>
              <p:nvPr/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chemeClr val="tx1"/>
                  </a:solidFill>
                  <a:effectLst/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Button 3" descr="&lt;Tags&gt;&lt;SMARTRESIZEANCHORS&gt;None,Absolute,None,Absolute&lt;/SMARTRESIZEANCHORS&gt;&lt;/Tags&gt;" hidden="1"/>
              <p:cNvSpPr>
                <a:spLocks/>
              </p:cNvSpPr>
              <p:nvPr/>
            </p:nvSpPr>
            <p:spPr bwMode="auto">
              <a:xfrm>
                <a:off x="153828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Hyundai Sans Text Office" panose="020B0504040000000000" pitchFamily="34" charset="0"/>
                    <a:ea typeface="Hyundai Sans Text Office" panose="020B0504040000000000" pitchFamily="34" charset="0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chemeClr val="tx1"/>
                  </a:solidFill>
                  <a:effectLst/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64" name="Line"/>
          <p:cNvCxnSpPr>
            <a:cxnSpLocks/>
          </p:cNvCxnSpPr>
          <p:nvPr userDrawn="1"/>
        </p:nvCxnSpPr>
        <p:spPr bwMode="auto">
          <a:xfrm>
            <a:off x="8860254" y="2132856"/>
            <a:ext cx="123207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15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5"/>
          <p:cNvSpPr txBox="1">
            <a:spLocks noChangeArrowheads="1"/>
          </p:cNvSpPr>
          <p:nvPr userDrawn="1"/>
        </p:nvSpPr>
        <p:spPr bwMode="auto">
          <a:xfrm>
            <a:off x="9058275" y="84138"/>
            <a:ext cx="1524000" cy="230187"/>
          </a:xfrm>
          <a:prstGeom prst="rect">
            <a:avLst/>
          </a:prstGeom>
          <a:noFill/>
          <a:ln>
            <a:noFill/>
          </a:ln>
        </p:spPr>
        <p:txBody>
          <a:bodyPr lIns="91433" tIns="45717" rIns="91433" bIns="45717" anchor="ctr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fld id="{0C12A71F-BB6A-4791-8E98-7DDCDEC1AED8}" type="slidenum">
              <a:rPr lang="ko-KR" altLang="en-US" b="0" smtClean="0">
                <a:latin typeface="현대산스 Text" panose="020B0600000101010101" pitchFamily="50" charset="-127"/>
                <a:ea typeface="현대산스 Text" panose="020B0600000101010101" pitchFamily="50" charset="-127"/>
              </a:rPr>
              <a:pPr algn="ctr" eaLnBrk="1" hangingPunct="1">
                <a:defRPr/>
              </a:pPr>
              <a:t>‹#›</a:t>
            </a:fld>
            <a:endParaRPr lang="ko-KR" altLang="en-US" b="0" dirty="0">
              <a:latin typeface="현대산스 Text" panose="020B0600000101010101" pitchFamily="50" charset="-127"/>
              <a:ea typeface="현대산스 Text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51969662"/>
              </p:ext>
            </p:extLst>
          </p:nvPr>
        </p:nvGraphicFramePr>
        <p:xfrm>
          <a:off x="84138" y="84138"/>
          <a:ext cx="10506076" cy="6696075"/>
        </p:xfrm>
        <a:graphic>
          <a:graphicData uri="http://schemas.openxmlformats.org/drawingml/2006/table">
            <a:tbl>
              <a:tblPr/>
              <a:tblGrid>
                <a:gridCol w="900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3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4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0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480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3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Page</a:t>
                      </a:r>
                      <a:r>
                        <a:rPr lang="en-US" altLang="ko-KR" sz="900" baseline="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ID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6805" marB="46805" anchor="ctr"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72002" marR="72002" marT="46805" marB="468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Screen Division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6805" marB="468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6805" marB="468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Task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6805" marB="468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□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Design</a:t>
                      </a:r>
                      <a:r>
                        <a:rPr lang="ko-KR" altLang="en-US" sz="90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 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□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Publishing</a:t>
                      </a:r>
                      <a:r>
                        <a:rPr lang="ko-KR" altLang="en-US" sz="90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 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□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Dev.</a:t>
                      </a:r>
                      <a:endParaRPr lang="ko-KR" altLang="en-US" sz="90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6805" marB="468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Page No.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6805" marB="468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6805" marB="468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Screen Route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6805" marB="468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6805" marB="468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36001" marR="36001" marT="46805" marB="468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</a:rPr>
                        <a:t>Title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</a:endParaRPr>
                    </a:p>
                  </a:txBody>
                  <a:tcPr marL="36001" marR="36001" marT="46805" marB="468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</a:endParaRPr>
                    </a:p>
                  </a:txBody>
                  <a:tcPr marL="36001" marR="36001" marT="46805" marB="468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Description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1" marR="36001" marT="46805" marB="468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8665"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91442" marR="91442" marT="45725" marB="457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91442" marR="91442" marT="45725" marB="457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45"/>
          <p:cNvSpPr>
            <a:spLocks noChangeArrowheads="1"/>
          </p:cNvSpPr>
          <p:nvPr userDrawn="1"/>
        </p:nvSpPr>
        <p:spPr bwMode="auto">
          <a:xfrm>
            <a:off x="997325" y="93287"/>
            <a:ext cx="420552" cy="212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72000" tIns="36000" rIns="0" bIns="36000" anchor="ctr"/>
          <a:lstStyle>
            <a:lvl1pPr>
              <a:defRPr kumimoji="1" sz="9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9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9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9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9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/>
            <a:r>
              <a:rPr lang="en-US" altLang="ko-KR" sz="9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Arial" panose="020B0604020202020204" pitchFamily="34" charset="0"/>
              </a:rPr>
              <a:t>U01_</a:t>
            </a:r>
            <a:endParaRPr lang="ko-KR" altLang="ko-KR" sz="900" b="0" dirty="0">
              <a:latin typeface="현대산스 Text" panose="020B0600000101010101" pitchFamily="50" charset="-127"/>
              <a:ea typeface="현대산스 Text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85" r:id="rId1"/>
    <p:sldLayoutId id="2147485277" r:id="rId2"/>
    <p:sldLayoutId id="2147485294" r:id="rId3"/>
    <p:sldLayoutId id="2147485286" r:id="rId4"/>
    <p:sldLayoutId id="2147485287" r:id="rId5"/>
    <p:sldLayoutId id="2147485288" r:id="rId6"/>
    <p:sldLayoutId id="2147485289" r:id="rId7"/>
    <p:sldLayoutId id="2147485290" r:id="rId8"/>
    <p:sldLayoutId id="2147485291" r:id="rId9"/>
    <p:sldLayoutId id="2147485292" r:id="rId10"/>
    <p:sldLayoutId id="2147485293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돋움" pitchFamily="50" charset="-127"/>
          <a:ea typeface="돋움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165" algn="l" rtl="0" fontAlgn="base" latinLnBrk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331" algn="l" rtl="0" fontAlgn="base" latinLnBrk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496" algn="l" rtl="0" fontAlgn="base" latinLnBrk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662" algn="l" rtl="0" fontAlgn="base" latinLnBrk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1313" indent="-341313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598613" indent="-22701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410" indent="-228583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575" indent="-228583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741" indent="-228583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5906" indent="-228583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5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6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2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7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3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8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4" algn="l" defTabSz="91433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expo@career.co.k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expo@career.co.k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  <a:endParaRPr lang="en-US" altLang="ko-KR" dirty="0">
              <a:latin typeface="현대산스 Text" panose="020B0600000101010101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latin typeface="현대산스 Text" panose="020B0600000101010101" pitchFamily="50" charset="-127"/>
              </a:rPr>
              <a:t>청년 디지털 일자리 및 일 경험 온라인 박람회</a:t>
            </a:r>
          </a:p>
        </p:txBody>
      </p:sp>
    </p:spTree>
    <p:extLst>
      <p:ext uri="{BB962C8B-B14F-4D97-AF65-F5344CB8AC3E}">
        <p14:creationId xmlns:p14="http://schemas.microsoft.com/office/powerpoint/2010/main" val="2724969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 bwMode="auto">
          <a:xfrm>
            <a:off x="3156264" y="95177"/>
            <a:ext cx="15108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page</a:t>
            </a:r>
            <a:endParaRPr lang="ko-KR" altLang="en-US" sz="800" b="0" dirty="0"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5" name="Rectangle 45"/>
          <p:cNvSpPr>
            <a:spLocks noChangeArrowheads="1"/>
          </p:cNvSpPr>
          <p:nvPr/>
        </p:nvSpPr>
        <p:spPr bwMode="auto">
          <a:xfrm>
            <a:off x="977517" y="334963"/>
            <a:ext cx="475252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1388" tIns="45696" rIns="91388" bIns="45696" anchor="ctr"/>
          <a:lstStyle/>
          <a:p>
            <a:r>
              <a:rPr lang="en-US" altLang="ko-KR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Home</a:t>
            </a:r>
          </a:p>
        </p:txBody>
      </p:sp>
      <p:sp>
        <p:nvSpPr>
          <p:cNvPr id="86" name="Rectangle 45"/>
          <p:cNvSpPr>
            <a:spLocks noChangeArrowheads="1"/>
          </p:cNvSpPr>
          <p:nvPr/>
        </p:nvSpPr>
        <p:spPr bwMode="auto">
          <a:xfrm>
            <a:off x="6340092" y="334963"/>
            <a:ext cx="180222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1388" tIns="45696" rIns="91388" bIns="45696" anchor="ctr"/>
          <a:lstStyle/>
          <a:p>
            <a:pPr eaLnBrk="1" latinLnBrk="1" hangingPunct="1">
              <a:defRPr/>
            </a:pP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</a:rPr>
              <a:t>Main</a:t>
            </a:r>
          </a:p>
        </p:txBody>
      </p:sp>
      <p:sp>
        <p:nvSpPr>
          <p:cNvPr id="67" name="TextBox 11"/>
          <p:cNvSpPr txBox="1">
            <a:spLocks noChangeArrowheads="1"/>
          </p:cNvSpPr>
          <p:nvPr/>
        </p:nvSpPr>
        <p:spPr bwMode="auto">
          <a:xfrm>
            <a:off x="6072286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68" name="TextBox 11"/>
          <p:cNvSpPr txBox="1">
            <a:spLocks noChangeArrowheads="1"/>
          </p:cNvSpPr>
          <p:nvPr/>
        </p:nvSpPr>
        <p:spPr bwMode="auto">
          <a:xfrm>
            <a:off x="6586219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69" name="TextBox 11"/>
          <p:cNvSpPr txBox="1">
            <a:spLocks noChangeArrowheads="1"/>
          </p:cNvSpPr>
          <p:nvPr/>
        </p:nvSpPr>
        <p:spPr bwMode="auto">
          <a:xfrm>
            <a:off x="7274794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1218071" y="89024"/>
            <a:ext cx="5998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00_001</a:t>
            </a:r>
            <a:endParaRPr lang="ko-KR" altLang="en-US" b="0" dirty="0"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52B35F-A4F9-44C4-BC9D-2AEA5312C511}"/>
              </a:ext>
            </a:extLst>
          </p:cNvPr>
          <p:cNvSpPr txBox="1"/>
          <p:nvPr/>
        </p:nvSpPr>
        <p:spPr bwMode="auto">
          <a:xfrm>
            <a:off x="7274794" y="658155"/>
            <a:ext cx="9189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ko-KR" altLang="en-US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통합로그인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6E10E972-61D4-4BDC-A674-CAB3C89F6749}"/>
              </a:ext>
            </a:extLst>
          </p:cNvPr>
          <p:cNvGraphicFramePr>
            <a:graphicFrameLocks noGrp="1"/>
          </p:cNvGraphicFramePr>
          <p:nvPr/>
        </p:nvGraphicFramePr>
        <p:xfrm>
          <a:off x="122932" y="1124744"/>
          <a:ext cx="7980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119">
                  <a:extLst>
                    <a:ext uri="{9D8B030D-6E8A-4147-A177-3AD203B41FA5}">
                      <a16:colId xmlns:a16="http://schemas.microsoft.com/office/drawing/2014/main" val="3335269563"/>
                    </a:ext>
                  </a:extLst>
                </a:gridCol>
                <a:gridCol w="1140119">
                  <a:extLst>
                    <a:ext uri="{9D8B030D-6E8A-4147-A177-3AD203B41FA5}">
                      <a16:colId xmlns:a16="http://schemas.microsoft.com/office/drawing/2014/main" val="4286989513"/>
                    </a:ext>
                  </a:extLst>
                </a:gridCol>
                <a:gridCol w="1140119">
                  <a:extLst>
                    <a:ext uri="{9D8B030D-6E8A-4147-A177-3AD203B41FA5}">
                      <a16:colId xmlns:a16="http://schemas.microsoft.com/office/drawing/2014/main" val="1143767943"/>
                    </a:ext>
                  </a:extLst>
                </a:gridCol>
                <a:gridCol w="1430671">
                  <a:extLst>
                    <a:ext uri="{9D8B030D-6E8A-4147-A177-3AD203B41FA5}">
                      <a16:colId xmlns:a16="http://schemas.microsoft.com/office/drawing/2014/main" val="4119810122"/>
                    </a:ext>
                  </a:extLst>
                </a:gridCol>
                <a:gridCol w="1341293">
                  <a:extLst>
                    <a:ext uri="{9D8B030D-6E8A-4147-A177-3AD203B41FA5}">
                      <a16:colId xmlns:a16="http://schemas.microsoft.com/office/drawing/2014/main" val="3233754382"/>
                    </a:ext>
                  </a:extLst>
                </a:gridCol>
                <a:gridCol w="901431">
                  <a:extLst>
                    <a:ext uri="{9D8B030D-6E8A-4147-A177-3AD203B41FA5}">
                      <a16:colId xmlns:a16="http://schemas.microsoft.com/office/drawing/2014/main" val="2910338492"/>
                    </a:ext>
                  </a:extLst>
                </a:gridCol>
                <a:gridCol w="887080">
                  <a:extLst>
                    <a:ext uri="{9D8B030D-6E8A-4147-A177-3AD203B41FA5}">
                      <a16:colId xmlns:a16="http://schemas.microsoft.com/office/drawing/2014/main" val="3383374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박람회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채용공고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화상 컨설팅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채용설명회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구직자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094213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5E0423-F068-45FF-95C8-87D3703183A4}"/>
              </a:ext>
            </a:extLst>
          </p:cNvPr>
          <p:cNvSpPr/>
          <p:nvPr/>
        </p:nvSpPr>
        <p:spPr bwMode="auto">
          <a:xfrm>
            <a:off x="122933" y="687651"/>
            <a:ext cx="1535186" cy="402672"/>
          </a:xfrm>
          <a:prstGeom prst="roundRect">
            <a:avLst>
              <a:gd name="adj" fmla="val 699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r>
              <a:rPr lang="ko-KR" altLang="en-US" b="0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부산 </a:t>
            </a:r>
            <a:r>
              <a:rPr lang="en-US" altLang="ko-KR" b="0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Logo</a:t>
            </a:r>
            <a:endParaRPr lang="ko-KR" altLang="en-US" b="0" dirty="0">
              <a:solidFill>
                <a:schemeClr val="bg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B38D52-1FDE-4680-A55E-8D39D50DACBB}"/>
              </a:ext>
            </a:extLst>
          </p:cNvPr>
          <p:cNvSpPr/>
          <p:nvPr/>
        </p:nvSpPr>
        <p:spPr bwMode="auto">
          <a:xfrm>
            <a:off x="105887" y="1546433"/>
            <a:ext cx="7997877" cy="914400"/>
          </a:xfrm>
          <a:prstGeom prst="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1395" tIns="45699" rIns="91395" bIns="45699" rtlCol="0" anchor="ctr"/>
          <a:lstStyle/>
          <a:p>
            <a:pPr algn="ctr" defTabSz="915988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기업지원 컨설팅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8851AAB-0520-4903-9EBD-6AB9D3336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92745"/>
              </p:ext>
            </p:extLst>
          </p:nvPr>
        </p:nvGraphicFramePr>
        <p:xfrm>
          <a:off x="117446" y="2516697"/>
          <a:ext cx="7986318" cy="624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2106">
                  <a:extLst>
                    <a:ext uri="{9D8B030D-6E8A-4147-A177-3AD203B41FA5}">
                      <a16:colId xmlns:a16="http://schemas.microsoft.com/office/drawing/2014/main" val="3642076766"/>
                    </a:ext>
                  </a:extLst>
                </a:gridCol>
                <a:gridCol w="2662106">
                  <a:extLst>
                    <a:ext uri="{9D8B030D-6E8A-4147-A177-3AD203B41FA5}">
                      <a16:colId xmlns:a16="http://schemas.microsoft.com/office/drawing/2014/main" val="274617854"/>
                    </a:ext>
                  </a:extLst>
                </a:gridCol>
                <a:gridCol w="2662106">
                  <a:extLst>
                    <a:ext uri="{9D8B030D-6E8A-4147-A177-3AD203B41FA5}">
                      <a16:colId xmlns:a16="http://schemas.microsoft.com/office/drawing/2014/main" val="966564967"/>
                    </a:ext>
                  </a:extLst>
                </a:gridCol>
              </a:tblGrid>
              <a:tr h="624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노무 컨설팅</a:t>
                      </a:r>
                      <a:endParaRPr lang="en-US" altLang="ko-KR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금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09:00~17:00)</a:t>
                      </a:r>
                      <a:endParaRPr lang="ko-KR" altLang="en-US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경영컨설팅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기업분석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회계감사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~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금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09:00~17:00)</a:t>
                      </a:r>
                      <a:endParaRPr lang="ko-KR" altLang="en-US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경영컨설팅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기업구조개선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회계감사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~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금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09:00~17:00)</a:t>
                      </a:r>
                      <a:endParaRPr lang="ko-KR" altLang="en-US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554028"/>
                  </a:ext>
                </a:extLst>
              </a:tr>
            </a:tbl>
          </a:graphicData>
        </a:graphic>
      </p:graphicFrame>
      <p:sp>
        <p:nvSpPr>
          <p:cNvPr id="28" name="Box">
            <a:extLst>
              <a:ext uri="{FF2B5EF4-FFF2-40B4-BE49-F238E27FC236}">
                <a16:creationId xmlns:a16="http://schemas.microsoft.com/office/drawing/2014/main" id="{50CDF370-97AB-4373-8B88-3CC86173D5FA}"/>
              </a:ext>
            </a:extLst>
          </p:cNvPr>
          <p:cNvSpPr/>
          <p:nvPr/>
        </p:nvSpPr>
        <p:spPr>
          <a:xfrm>
            <a:off x="725488" y="4453726"/>
            <a:ext cx="2684472" cy="222014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29" name="Month">
            <a:extLst>
              <a:ext uri="{FF2B5EF4-FFF2-40B4-BE49-F238E27FC236}">
                <a16:creationId xmlns:a16="http://schemas.microsoft.com/office/drawing/2014/main" id="{1030F964-744F-45A4-87BC-D78EC30BFA1E}"/>
              </a:ext>
            </a:extLst>
          </p:cNvPr>
          <p:cNvSpPr txBox="1"/>
          <p:nvPr/>
        </p:nvSpPr>
        <p:spPr>
          <a:xfrm>
            <a:off x="1734978" y="4558377"/>
            <a:ext cx="665503" cy="25853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2020-10</a:t>
            </a:r>
          </a:p>
        </p:txBody>
      </p:sp>
      <p:sp>
        <p:nvSpPr>
          <p:cNvPr id="43" name="Day">
            <a:extLst>
              <a:ext uri="{FF2B5EF4-FFF2-40B4-BE49-F238E27FC236}">
                <a16:creationId xmlns:a16="http://schemas.microsoft.com/office/drawing/2014/main" id="{72CA6905-1FFD-411A-A823-4B8CA2BA3E7D}"/>
              </a:ext>
            </a:extLst>
          </p:cNvPr>
          <p:cNvSpPr txBox="1"/>
          <p:nvPr/>
        </p:nvSpPr>
        <p:spPr>
          <a:xfrm>
            <a:off x="2761016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44" name="Day">
            <a:extLst>
              <a:ext uri="{FF2B5EF4-FFF2-40B4-BE49-F238E27FC236}">
                <a16:creationId xmlns:a16="http://schemas.microsoft.com/office/drawing/2014/main" id="{C86E6F12-7613-42BE-BB73-26FDB2D149D0}"/>
              </a:ext>
            </a:extLst>
          </p:cNvPr>
          <p:cNvSpPr txBox="1"/>
          <p:nvPr/>
        </p:nvSpPr>
        <p:spPr>
          <a:xfrm>
            <a:off x="2732164" y="5500927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5" name="Day">
            <a:extLst>
              <a:ext uri="{FF2B5EF4-FFF2-40B4-BE49-F238E27FC236}">
                <a16:creationId xmlns:a16="http://schemas.microsoft.com/office/drawing/2014/main" id="{B5967E49-1D91-43C7-89D7-16941447A0D2}"/>
              </a:ext>
            </a:extLst>
          </p:cNvPr>
          <p:cNvSpPr txBox="1"/>
          <p:nvPr/>
        </p:nvSpPr>
        <p:spPr>
          <a:xfrm>
            <a:off x="2732164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18</a:t>
            </a:r>
          </a:p>
        </p:txBody>
      </p:sp>
      <p:sp>
        <p:nvSpPr>
          <p:cNvPr id="46" name="Day">
            <a:extLst>
              <a:ext uri="{FF2B5EF4-FFF2-40B4-BE49-F238E27FC236}">
                <a16:creationId xmlns:a16="http://schemas.microsoft.com/office/drawing/2014/main" id="{9860B2D5-8851-493E-8054-8D3588607D03}"/>
              </a:ext>
            </a:extLst>
          </p:cNvPr>
          <p:cNvSpPr txBox="1"/>
          <p:nvPr/>
        </p:nvSpPr>
        <p:spPr>
          <a:xfrm>
            <a:off x="2732164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25</a:t>
            </a:r>
          </a:p>
        </p:txBody>
      </p:sp>
      <p:sp>
        <p:nvSpPr>
          <p:cNvPr id="47" name="Day">
            <a:extLst>
              <a:ext uri="{FF2B5EF4-FFF2-40B4-BE49-F238E27FC236}">
                <a16:creationId xmlns:a16="http://schemas.microsoft.com/office/drawing/2014/main" id="{F82E87D2-0141-48D5-AD63-EEA9DF55B91A}"/>
              </a:ext>
            </a:extLst>
          </p:cNvPr>
          <p:cNvSpPr txBox="1"/>
          <p:nvPr/>
        </p:nvSpPr>
        <p:spPr>
          <a:xfrm>
            <a:off x="3122086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8" name="Day">
            <a:extLst>
              <a:ext uri="{FF2B5EF4-FFF2-40B4-BE49-F238E27FC236}">
                <a16:creationId xmlns:a16="http://schemas.microsoft.com/office/drawing/2014/main" id="{51F3AF28-AC03-4F72-9AF1-1373B482F142}"/>
              </a:ext>
            </a:extLst>
          </p:cNvPr>
          <p:cNvSpPr txBox="1"/>
          <p:nvPr/>
        </p:nvSpPr>
        <p:spPr>
          <a:xfrm>
            <a:off x="3093234" y="5500927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9" name="Day">
            <a:extLst>
              <a:ext uri="{FF2B5EF4-FFF2-40B4-BE49-F238E27FC236}">
                <a16:creationId xmlns:a16="http://schemas.microsoft.com/office/drawing/2014/main" id="{3553BA3F-4719-46CC-BA73-62F2722275A8}"/>
              </a:ext>
            </a:extLst>
          </p:cNvPr>
          <p:cNvSpPr txBox="1"/>
          <p:nvPr/>
        </p:nvSpPr>
        <p:spPr>
          <a:xfrm>
            <a:off x="3093234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51" name="Day">
            <a:extLst>
              <a:ext uri="{FF2B5EF4-FFF2-40B4-BE49-F238E27FC236}">
                <a16:creationId xmlns:a16="http://schemas.microsoft.com/office/drawing/2014/main" id="{2D0489B9-FC07-461A-A63A-82FA5B388870}"/>
              </a:ext>
            </a:extLst>
          </p:cNvPr>
          <p:cNvSpPr txBox="1"/>
          <p:nvPr/>
        </p:nvSpPr>
        <p:spPr>
          <a:xfrm>
            <a:off x="955652" y="5500927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53" name="Day">
            <a:extLst>
              <a:ext uri="{FF2B5EF4-FFF2-40B4-BE49-F238E27FC236}">
                <a16:creationId xmlns:a16="http://schemas.microsoft.com/office/drawing/2014/main" id="{4717C9DB-84E8-48C2-94DC-CFFC6752F95F}"/>
              </a:ext>
            </a:extLst>
          </p:cNvPr>
          <p:cNvSpPr txBox="1"/>
          <p:nvPr/>
        </p:nvSpPr>
        <p:spPr>
          <a:xfrm>
            <a:off x="926800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54" name="Day">
            <a:extLst>
              <a:ext uri="{FF2B5EF4-FFF2-40B4-BE49-F238E27FC236}">
                <a16:creationId xmlns:a16="http://schemas.microsoft.com/office/drawing/2014/main" id="{D67BBEDF-E907-497D-96B1-E9CE337BCF8C}"/>
              </a:ext>
            </a:extLst>
          </p:cNvPr>
          <p:cNvSpPr txBox="1"/>
          <p:nvPr/>
        </p:nvSpPr>
        <p:spPr>
          <a:xfrm>
            <a:off x="926800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20</a:t>
            </a:r>
          </a:p>
        </p:txBody>
      </p:sp>
      <p:sp>
        <p:nvSpPr>
          <p:cNvPr id="55" name="Day">
            <a:extLst>
              <a:ext uri="{FF2B5EF4-FFF2-40B4-BE49-F238E27FC236}">
                <a16:creationId xmlns:a16="http://schemas.microsoft.com/office/drawing/2014/main" id="{3426D6A1-829D-41EA-A00F-F6EF61656A04}"/>
              </a:ext>
            </a:extLst>
          </p:cNvPr>
          <p:cNvSpPr txBox="1"/>
          <p:nvPr/>
        </p:nvSpPr>
        <p:spPr>
          <a:xfrm>
            <a:off x="926800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27</a:t>
            </a:r>
          </a:p>
        </p:txBody>
      </p:sp>
      <p:sp>
        <p:nvSpPr>
          <p:cNvPr id="56" name="Day">
            <a:extLst>
              <a:ext uri="{FF2B5EF4-FFF2-40B4-BE49-F238E27FC236}">
                <a16:creationId xmlns:a16="http://schemas.microsoft.com/office/drawing/2014/main" id="{95FD3CB5-5ECE-4869-8966-EF12B9C679AD}"/>
              </a:ext>
            </a:extLst>
          </p:cNvPr>
          <p:cNvSpPr txBox="1"/>
          <p:nvPr/>
        </p:nvSpPr>
        <p:spPr>
          <a:xfrm>
            <a:off x="1316725" y="5500927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57" name="Day">
            <a:extLst>
              <a:ext uri="{FF2B5EF4-FFF2-40B4-BE49-F238E27FC236}">
                <a16:creationId xmlns:a16="http://schemas.microsoft.com/office/drawing/2014/main" id="{8706B533-B791-49AB-9211-1AC640FD4997}"/>
              </a:ext>
            </a:extLst>
          </p:cNvPr>
          <p:cNvSpPr txBox="1"/>
          <p:nvPr/>
        </p:nvSpPr>
        <p:spPr>
          <a:xfrm>
            <a:off x="1287873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58" name="Day">
            <a:extLst>
              <a:ext uri="{FF2B5EF4-FFF2-40B4-BE49-F238E27FC236}">
                <a16:creationId xmlns:a16="http://schemas.microsoft.com/office/drawing/2014/main" id="{383BF779-8B35-4B20-B110-3C1CEC104877}"/>
              </a:ext>
            </a:extLst>
          </p:cNvPr>
          <p:cNvSpPr txBox="1"/>
          <p:nvPr/>
        </p:nvSpPr>
        <p:spPr>
          <a:xfrm>
            <a:off x="1287873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21</a:t>
            </a:r>
          </a:p>
        </p:txBody>
      </p:sp>
      <p:sp>
        <p:nvSpPr>
          <p:cNvPr id="59" name="Day">
            <a:extLst>
              <a:ext uri="{FF2B5EF4-FFF2-40B4-BE49-F238E27FC236}">
                <a16:creationId xmlns:a16="http://schemas.microsoft.com/office/drawing/2014/main" id="{3E8A3085-24BF-46B0-B2C8-85FBB368BE3D}"/>
              </a:ext>
            </a:extLst>
          </p:cNvPr>
          <p:cNvSpPr txBox="1"/>
          <p:nvPr/>
        </p:nvSpPr>
        <p:spPr>
          <a:xfrm>
            <a:off x="1287873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28</a:t>
            </a:r>
          </a:p>
        </p:txBody>
      </p:sp>
      <p:sp>
        <p:nvSpPr>
          <p:cNvPr id="60" name="Day">
            <a:extLst>
              <a:ext uri="{FF2B5EF4-FFF2-40B4-BE49-F238E27FC236}">
                <a16:creationId xmlns:a16="http://schemas.microsoft.com/office/drawing/2014/main" id="{1574E1A9-557F-4AFC-9B05-2F6092C9C56C}"/>
              </a:ext>
            </a:extLst>
          </p:cNvPr>
          <p:cNvSpPr txBox="1"/>
          <p:nvPr/>
        </p:nvSpPr>
        <p:spPr>
          <a:xfrm>
            <a:off x="1677798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62" name="Day">
            <a:extLst>
              <a:ext uri="{FF2B5EF4-FFF2-40B4-BE49-F238E27FC236}">
                <a16:creationId xmlns:a16="http://schemas.microsoft.com/office/drawing/2014/main" id="{C4A81BD1-7CAE-4CDC-B7D4-9A604D4B4625}"/>
              </a:ext>
            </a:extLst>
          </p:cNvPr>
          <p:cNvSpPr txBox="1"/>
          <p:nvPr/>
        </p:nvSpPr>
        <p:spPr>
          <a:xfrm>
            <a:off x="1677798" y="5500927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63" name="Day">
            <a:extLst>
              <a:ext uri="{FF2B5EF4-FFF2-40B4-BE49-F238E27FC236}">
                <a16:creationId xmlns:a16="http://schemas.microsoft.com/office/drawing/2014/main" id="{58475CFD-72BC-4831-B3D8-030CA650990D}"/>
              </a:ext>
            </a:extLst>
          </p:cNvPr>
          <p:cNvSpPr txBox="1"/>
          <p:nvPr/>
        </p:nvSpPr>
        <p:spPr>
          <a:xfrm>
            <a:off x="1648946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15</a:t>
            </a:r>
          </a:p>
        </p:txBody>
      </p:sp>
      <p:sp>
        <p:nvSpPr>
          <p:cNvPr id="64" name="Day">
            <a:extLst>
              <a:ext uri="{FF2B5EF4-FFF2-40B4-BE49-F238E27FC236}">
                <a16:creationId xmlns:a16="http://schemas.microsoft.com/office/drawing/2014/main" id="{0991F90A-4E9B-45B9-8CBF-0437B40DCE2D}"/>
              </a:ext>
            </a:extLst>
          </p:cNvPr>
          <p:cNvSpPr txBox="1"/>
          <p:nvPr/>
        </p:nvSpPr>
        <p:spPr>
          <a:xfrm>
            <a:off x="1648946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22</a:t>
            </a:r>
          </a:p>
        </p:txBody>
      </p:sp>
      <p:sp>
        <p:nvSpPr>
          <p:cNvPr id="65" name="Day">
            <a:extLst>
              <a:ext uri="{FF2B5EF4-FFF2-40B4-BE49-F238E27FC236}">
                <a16:creationId xmlns:a16="http://schemas.microsoft.com/office/drawing/2014/main" id="{0621D3CA-E852-409B-A0B5-0B364DAC0F24}"/>
              </a:ext>
            </a:extLst>
          </p:cNvPr>
          <p:cNvSpPr txBox="1"/>
          <p:nvPr/>
        </p:nvSpPr>
        <p:spPr>
          <a:xfrm>
            <a:off x="1648946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29</a:t>
            </a:r>
          </a:p>
        </p:txBody>
      </p:sp>
      <p:sp>
        <p:nvSpPr>
          <p:cNvPr id="66" name="Day">
            <a:extLst>
              <a:ext uri="{FF2B5EF4-FFF2-40B4-BE49-F238E27FC236}">
                <a16:creationId xmlns:a16="http://schemas.microsoft.com/office/drawing/2014/main" id="{08332B2A-5043-4136-9726-B79F92790862}"/>
              </a:ext>
            </a:extLst>
          </p:cNvPr>
          <p:cNvSpPr txBox="1"/>
          <p:nvPr/>
        </p:nvSpPr>
        <p:spPr>
          <a:xfrm>
            <a:off x="2038870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0" name="Day">
            <a:extLst>
              <a:ext uri="{FF2B5EF4-FFF2-40B4-BE49-F238E27FC236}">
                <a16:creationId xmlns:a16="http://schemas.microsoft.com/office/drawing/2014/main" id="{0A610E53-5C60-42D2-B107-0B89527EA35D}"/>
              </a:ext>
            </a:extLst>
          </p:cNvPr>
          <p:cNvSpPr txBox="1"/>
          <p:nvPr/>
        </p:nvSpPr>
        <p:spPr>
          <a:xfrm>
            <a:off x="2038870" y="5500927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71" name="Day">
            <a:extLst>
              <a:ext uri="{FF2B5EF4-FFF2-40B4-BE49-F238E27FC236}">
                <a16:creationId xmlns:a16="http://schemas.microsoft.com/office/drawing/2014/main" id="{5F25BEE7-3346-41C7-9155-390B06E126E4}"/>
              </a:ext>
            </a:extLst>
          </p:cNvPr>
          <p:cNvSpPr txBox="1"/>
          <p:nvPr/>
        </p:nvSpPr>
        <p:spPr>
          <a:xfrm>
            <a:off x="2010018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16</a:t>
            </a:r>
          </a:p>
        </p:txBody>
      </p:sp>
      <p:sp>
        <p:nvSpPr>
          <p:cNvPr id="72" name="Day">
            <a:extLst>
              <a:ext uri="{FF2B5EF4-FFF2-40B4-BE49-F238E27FC236}">
                <a16:creationId xmlns:a16="http://schemas.microsoft.com/office/drawing/2014/main" id="{5A770FA3-E94E-4C32-92FD-7BAF6BC43C9C}"/>
              </a:ext>
            </a:extLst>
          </p:cNvPr>
          <p:cNvSpPr txBox="1"/>
          <p:nvPr/>
        </p:nvSpPr>
        <p:spPr>
          <a:xfrm>
            <a:off x="2010018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23</a:t>
            </a:r>
          </a:p>
        </p:txBody>
      </p:sp>
      <p:sp>
        <p:nvSpPr>
          <p:cNvPr id="73" name="Day">
            <a:extLst>
              <a:ext uri="{FF2B5EF4-FFF2-40B4-BE49-F238E27FC236}">
                <a16:creationId xmlns:a16="http://schemas.microsoft.com/office/drawing/2014/main" id="{B7DC9FBB-A320-49FF-A5EA-B888929D159F}"/>
              </a:ext>
            </a:extLst>
          </p:cNvPr>
          <p:cNvSpPr txBox="1"/>
          <p:nvPr/>
        </p:nvSpPr>
        <p:spPr>
          <a:xfrm>
            <a:off x="2010018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30</a:t>
            </a:r>
          </a:p>
        </p:txBody>
      </p:sp>
      <p:sp>
        <p:nvSpPr>
          <p:cNvPr id="74" name="Day">
            <a:extLst>
              <a:ext uri="{FF2B5EF4-FFF2-40B4-BE49-F238E27FC236}">
                <a16:creationId xmlns:a16="http://schemas.microsoft.com/office/drawing/2014/main" id="{95C05E6E-2428-4494-8315-DC035B9F45C9}"/>
              </a:ext>
            </a:extLst>
          </p:cNvPr>
          <p:cNvSpPr txBox="1"/>
          <p:nvPr/>
        </p:nvSpPr>
        <p:spPr>
          <a:xfrm>
            <a:off x="2399943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75" name="Day">
            <a:extLst>
              <a:ext uri="{FF2B5EF4-FFF2-40B4-BE49-F238E27FC236}">
                <a16:creationId xmlns:a16="http://schemas.microsoft.com/office/drawing/2014/main" id="{07396179-0EBF-4B9A-BC56-0CB078B1C2A5}"/>
              </a:ext>
            </a:extLst>
          </p:cNvPr>
          <p:cNvSpPr txBox="1"/>
          <p:nvPr/>
        </p:nvSpPr>
        <p:spPr>
          <a:xfrm>
            <a:off x="2371091" y="5500927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76" name="Day">
            <a:extLst>
              <a:ext uri="{FF2B5EF4-FFF2-40B4-BE49-F238E27FC236}">
                <a16:creationId xmlns:a16="http://schemas.microsoft.com/office/drawing/2014/main" id="{892C4629-87EE-49B6-8165-1E302EE58C9D}"/>
              </a:ext>
            </a:extLst>
          </p:cNvPr>
          <p:cNvSpPr txBox="1"/>
          <p:nvPr/>
        </p:nvSpPr>
        <p:spPr>
          <a:xfrm>
            <a:off x="2371091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17</a:t>
            </a:r>
          </a:p>
        </p:txBody>
      </p:sp>
      <p:sp>
        <p:nvSpPr>
          <p:cNvPr id="77" name="Day">
            <a:extLst>
              <a:ext uri="{FF2B5EF4-FFF2-40B4-BE49-F238E27FC236}">
                <a16:creationId xmlns:a16="http://schemas.microsoft.com/office/drawing/2014/main" id="{68026499-9E50-491E-9126-CB26234192F3}"/>
              </a:ext>
            </a:extLst>
          </p:cNvPr>
          <p:cNvSpPr txBox="1"/>
          <p:nvPr/>
        </p:nvSpPr>
        <p:spPr>
          <a:xfrm>
            <a:off x="2371091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24</a:t>
            </a:r>
          </a:p>
        </p:txBody>
      </p:sp>
      <p:sp>
        <p:nvSpPr>
          <p:cNvPr id="78" name="Day">
            <a:extLst>
              <a:ext uri="{FF2B5EF4-FFF2-40B4-BE49-F238E27FC236}">
                <a16:creationId xmlns:a16="http://schemas.microsoft.com/office/drawing/2014/main" id="{C1CE5DEB-C574-468F-80BE-B341367D3560}"/>
              </a:ext>
            </a:extLst>
          </p:cNvPr>
          <p:cNvSpPr txBox="1"/>
          <p:nvPr/>
        </p:nvSpPr>
        <p:spPr>
          <a:xfrm>
            <a:off x="2371091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31</a:t>
            </a:r>
          </a:p>
        </p:txBody>
      </p:sp>
      <p:grpSp>
        <p:nvGrpSpPr>
          <p:cNvPr id="31" name="Weekdays">
            <a:extLst>
              <a:ext uri="{FF2B5EF4-FFF2-40B4-BE49-F238E27FC236}">
                <a16:creationId xmlns:a16="http://schemas.microsoft.com/office/drawing/2014/main" id="{ED462A8C-5727-4073-8BF5-652824D4DB67}"/>
              </a:ext>
            </a:extLst>
          </p:cNvPr>
          <p:cNvGrpSpPr/>
          <p:nvPr/>
        </p:nvGrpSpPr>
        <p:grpSpPr>
          <a:xfrm>
            <a:off x="886280" y="4949589"/>
            <a:ext cx="2370518" cy="188394"/>
            <a:chOff x="743759" y="2380599"/>
            <a:chExt cx="1742702" cy="138499"/>
          </a:xfrm>
        </p:grpSpPr>
        <p:sp>
          <p:nvSpPr>
            <p:cNvPr id="36" name="Monday">
              <a:extLst>
                <a:ext uri="{FF2B5EF4-FFF2-40B4-BE49-F238E27FC236}">
                  <a16:creationId xmlns:a16="http://schemas.microsoft.com/office/drawing/2014/main" id="{0EBFA71E-A145-4FFA-8689-C07C09274ED0}"/>
                </a:ext>
              </a:extLst>
            </p:cNvPr>
            <p:cNvSpPr txBox="1"/>
            <p:nvPr/>
          </p:nvSpPr>
          <p:spPr>
            <a:xfrm>
              <a:off x="743759" y="2380599"/>
              <a:ext cx="16991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Mo</a:t>
              </a:r>
            </a:p>
          </p:txBody>
        </p:sp>
        <p:sp>
          <p:nvSpPr>
            <p:cNvPr id="37" name="Tuesday">
              <a:extLst>
                <a:ext uri="{FF2B5EF4-FFF2-40B4-BE49-F238E27FC236}">
                  <a16:creationId xmlns:a16="http://schemas.microsoft.com/office/drawing/2014/main" id="{19FBBDF6-FAD8-4EAB-8AB8-CC76A4AD326F}"/>
                </a:ext>
              </a:extLst>
            </p:cNvPr>
            <p:cNvSpPr txBox="1"/>
            <p:nvPr/>
          </p:nvSpPr>
          <p:spPr>
            <a:xfrm>
              <a:off x="1029241" y="2380599"/>
              <a:ext cx="129844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Tu</a:t>
              </a:r>
            </a:p>
          </p:txBody>
        </p:sp>
        <p:sp>
          <p:nvSpPr>
            <p:cNvPr id="38" name="Wednesday">
              <a:extLst>
                <a:ext uri="{FF2B5EF4-FFF2-40B4-BE49-F238E27FC236}">
                  <a16:creationId xmlns:a16="http://schemas.microsoft.com/office/drawing/2014/main" id="{BE476A6D-8792-43C5-9105-8B4A6B7F2791}"/>
                </a:ext>
              </a:extLst>
            </p:cNvPr>
            <p:cNvSpPr txBox="1"/>
            <p:nvPr/>
          </p:nvSpPr>
          <p:spPr>
            <a:xfrm>
              <a:off x="1269627" y="2380599"/>
              <a:ext cx="17152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We</a:t>
              </a:r>
            </a:p>
          </p:txBody>
        </p:sp>
        <p:sp>
          <p:nvSpPr>
            <p:cNvPr id="39" name="Thursday">
              <a:extLst>
                <a:ext uri="{FF2B5EF4-FFF2-40B4-BE49-F238E27FC236}">
                  <a16:creationId xmlns:a16="http://schemas.microsoft.com/office/drawing/2014/main" id="{66DB7952-043D-44EA-AFB0-5B007A99FF6F}"/>
                </a:ext>
              </a:extLst>
            </p:cNvPr>
            <p:cNvSpPr txBox="1"/>
            <p:nvPr/>
          </p:nvSpPr>
          <p:spPr>
            <a:xfrm>
              <a:off x="1564797" y="2380599"/>
              <a:ext cx="129844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Th</a:t>
              </a:r>
            </a:p>
          </p:txBody>
        </p:sp>
        <p:sp>
          <p:nvSpPr>
            <p:cNvPr id="40" name="Friday">
              <a:extLst>
                <a:ext uri="{FF2B5EF4-FFF2-40B4-BE49-F238E27FC236}">
                  <a16:creationId xmlns:a16="http://schemas.microsoft.com/office/drawing/2014/main" id="{D1F45131-5DB1-4A43-B322-F9963CA2D7CE}"/>
                </a:ext>
              </a:extLst>
            </p:cNvPr>
            <p:cNvSpPr txBox="1"/>
            <p:nvPr/>
          </p:nvSpPr>
          <p:spPr>
            <a:xfrm>
              <a:off x="1836442" y="2380599"/>
              <a:ext cx="10900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Fr</a:t>
              </a:r>
            </a:p>
          </p:txBody>
        </p:sp>
        <p:sp>
          <p:nvSpPr>
            <p:cNvPr id="41" name="Saturday">
              <a:extLst>
                <a:ext uri="{FF2B5EF4-FFF2-40B4-BE49-F238E27FC236}">
                  <a16:creationId xmlns:a16="http://schemas.microsoft.com/office/drawing/2014/main" id="{4C50ACC6-BF20-4D58-9596-AD6C0ACC0D1B}"/>
                </a:ext>
              </a:extLst>
            </p:cNvPr>
            <p:cNvSpPr txBox="1"/>
            <p:nvPr/>
          </p:nvSpPr>
          <p:spPr>
            <a:xfrm>
              <a:off x="2088049" y="2380599"/>
              <a:ext cx="12824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Sa</a:t>
              </a:r>
            </a:p>
          </p:txBody>
        </p:sp>
        <p:sp>
          <p:nvSpPr>
            <p:cNvPr id="42" name="Sunday">
              <a:extLst>
                <a:ext uri="{FF2B5EF4-FFF2-40B4-BE49-F238E27FC236}">
                  <a16:creationId xmlns:a16="http://schemas.microsoft.com/office/drawing/2014/main" id="{CF8644E9-0D3D-4010-A4A4-CD134F940191}"/>
                </a:ext>
              </a:extLst>
            </p:cNvPr>
            <p:cNvSpPr txBox="1"/>
            <p:nvPr/>
          </p:nvSpPr>
          <p:spPr>
            <a:xfrm>
              <a:off x="2351809" y="2380599"/>
              <a:ext cx="13465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Su</a:t>
              </a:r>
            </a:p>
          </p:txBody>
        </p:sp>
      </p:grpSp>
      <p:grpSp>
        <p:nvGrpSpPr>
          <p:cNvPr id="33" name="Navigation Arrows">
            <a:extLst>
              <a:ext uri="{FF2B5EF4-FFF2-40B4-BE49-F238E27FC236}">
                <a16:creationId xmlns:a16="http://schemas.microsoft.com/office/drawing/2014/main" id="{EC3DE9D1-D85B-4E6B-8F20-109E359A916E}"/>
              </a:ext>
            </a:extLst>
          </p:cNvPr>
          <p:cNvGrpSpPr/>
          <p:nvPr/>
        </p:nvGrpSpPr>
        <p:grpSpPr>
          <a:xfrm>
            <a:off x="919341" y="4654836"/>
            <a:ext cx="2296765" cy="87069"/>
            <a:chOff x="759804" y="2160592"/>
            <a:chExt cx="1688482" cy="64009"/>
          </a:xfrm>
        </p:grpSpPr>
        <p:sp>
          <p:nvSpPr>
            <p:cNvPr id="34" name="Arrow Left">
              <a:extLst>
                <a:ext uri="{FF2B5EF4-FFF2-40B4-BE49-F238E27FC236}">
                  <a16:creationId xmlns:a16="http://schemas.microsoft.com/office/drawing/2014/main" id="{0C3CE7F2-0BFD-47C0-A8C4-121C473D36F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745889" y="217450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Arrow Right">
              <a:extLst>
                <a:ext uri="{FF2B5EF4-FFF2-40B4-BE49-F238E27FC236}">
                  <a16:creationId xmlns:a16="http://schemas.microsoft.com/office/drawing/2014/main" id="{2E4769C3-9B80-44E3-AE6E-893BDB7076CB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2398194" y="217450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79C2B50-D889-4E6D-A874-E6B970FEFD2A}"/>
              </a:ext>
            </a:extLst>
          </p:cNvPr>
          <p:cNvGraphicFramePr>
            <a:graphicFrameLocks noGrp="1"/>
          </p:cNvGraphicFramePr>
          <p:nvPr/>
        </p:nvGraphicFramePr>
        <p:xfrm>
          <a:off x="3883878" y="4466505"/>
          <a:ext cx="3654064" cy="173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50">
                  <a:extLst>
                    <a:ext uri="{9D8B030D-6E8A-4147-A177-3AD203B41FA5}">
                      <a16:colId xmlns:a16="http://schemas.microsoft.com/office/drawing/2014/main" val="295190553"/>
                    </a:ext>
                  </a:extLst>
                </a:gridCol>
                <a:gridCol w="1551182">
                  <a:extLst>
                    <a:ext uri="{9D8B030D-6E8A-4147-A177-3AD203B41FA5}">
                      <a16:colId xmlns:a16="http://schemas.microsoft.com/office/drawing/2014/main" val="1508474358"/>
                    </a:ext>
                  </a:extLst>
                </a:gridCol>
                <a:gridCol w="257208">
                  <a:extLst>
                    <a:ext uri="{9D8B030D-6E8A-4147-A177-3AD203B41FA5}">
                      <a16:colId xmlns:a16="http://schemas.microsoft.com/office/drawing/2014/main" val="3084377314"/>
                    </a:ext>
                  </a:extLst>
                </a:gridCol>
                <a:gridCol w="1569824">
                  <a:extLst>
                    <a:ext uri="{9D8B030D-6E8A-4147-A177-3AD203B41FA5}">
                      <a16:colId xmlns:a16="http://schemas.microsoft.com/office/drawing/2014/main" val="484758932"/>
                    </a:ext>
                  </a:extLst>
                </a:gridCol>
              </a:tblGrid>
              <a:tr h="434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09:00~10:00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13:00~14:00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411334"/>
                  </a:ext>
                </a:extLst>
              </a:tr>
              <a:tr h="434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10:00~11:00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14:00~15:00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480846"/>
                  </a:ext>
                </a:extLst>
              </a:tr>
              <a:tr h="434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11:00~12:00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15:00~16:00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98619"/>
                  </a:ext>
                </a:extLst>
              </a:tr>
              <a:tr h="43429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16:00~17:00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770624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4529971-BEC7-490D-BD43-B55213D45457}"/>
              </a:ext>
            </a:extLst>
          </p:cNvPr>
          <p:cNvCxnSpPr/>
          <p:nvPr/>
        </p:nvCxnSpPr>
        <p:spPr bwMode="auto">
          <a:xfrm>
            <a:off x="3713820" y="4453726"/>
            <a:ext cx="0" cy="2220146"/>
          </a:xfrm>
          <a:prstGeom prst="line">
            <a:avLst/>
          </a:prstGeom>
          <a:solidFill>
            <a:srgbClr val="5959D5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FE1800-5556-491E-ABF9-96477A57E89A}"/>
              </a:ext>
            </a:extLst>
          </p:cNvPr>
          <p:cNvSpPr txBox="1"/>
          <p:nvPr/>
        </p:nvSpPr>
        <p:spPr bwMode="auto">
          <a:xfrm>
            <a:off x="647906" y="4176072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Step1</a:t>
            </a:r>
            <a:r>
              <a:rPr lang="en-US" altLang="ko-KR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 </a:t>
            </a:r>
            <a:r>
              <a:rPr lang="ko-KR" altLang="en-US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일자선택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DEFCFA5-2BB9-4F80-B205-64D39B52DA47}"/>
              </a:ext>
            </a:extLst>
          </p:cNvPr>
          <p:cNvSpPr txBox="1"/>
          <p:nvPr/>
        </p:nvSpPr>
        <p:spPr bwMode="auto">
          <a:xfrm>
            <a:off x="3867034" y="4176072"/>
            <a:ext cx="130195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Step2. </a:t>
            </a:r>
            <a:r>
              <a:rPr lang="ko-KR" altLang="en-US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가능시간 선택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3142A8C-D0A5-4868-8CFB-CDEA649AD0B2}"/>
              </a:ext>
            </a:extLst>
          </p:cNvPr>
          <p:cNvSpPr txBox="1"/>
          <p:nvPr/>
        </p:nvSpPr>
        <p:spPr bwMode="auto">
          <a:xfrm>
            <a:off x="428305" y="3169199"/>
            <a:ext cx="6830716" cy="75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노무 컨설팅 이란</a:t>
            </a:r>
            <a:r>
              <a:rPr lang="en-US" altLang="ko-KR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노무 진단과 정비가 </a:t>
            </a:r>
            <a:r>
              <a:rPr lang="ko-KR" altLang="en-US" b="0" dirty="0" err="1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필요하신가요</a:t>
            </a:r>
            <a:r>
              <a:rPr lang="en-US" altLang="ko-KR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? 1:1 </a:t>
            </a:r>
            <a:r>
              <a:rPr lang="ko-KR" altLang="en-US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노무 컨설팅을 신청해보세요</a:t>
            </a:r>
            <a:r>
              <a:rPr lang="en-US" altLang="ko-KR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인건비</a:t>
            </a:r>
            <a:r>
              <a:rPr lang="en-US" altLang="ko-KR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/</a:t>
            </a:r>
            <a:r>
              <a:rPr lang="ko-KR" altLang="en-US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금융 지원사업과 인사</a:t>
            </a:r>
            <a:r>
              <a:rPr lang="en-US" altLang="ko-KR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, </a:t>
            </a:r>
            <a:r>
              <a:rPr lang="ko-KR" altLang="en-US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노무</a:t>
            </a:r>
            <a:r>
              <a:rPr lang="en-US" altLang="ko-KR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, </a:t>
            </a:r>
            <a:r>
              <a:rPr lang="ko-KR" altLang="en-US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회계 분야별 컨설팅 그리고 </a:t>
            </a:r>
            <a:r>
              <a:rPr lang="ko-KR" altLang="en-US" b="0" dirty="0" err="1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고용난</a:t>
            </a:r>
            <a:r>
              <a:rPr lang="ko-KR" altLang="en-US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 해소까지 전문 공인노무사와 회계사가 컨설팅 해드립니다</a:t>
            </a:r>
            <a:r>
              <a:rPr lang="en-US" altLang="ko-KR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</a:t>
            </a:r>
            <a:endParaRPr lang="ko-KR" altLang="en-US" b="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DBE7CA7-A008-459E-B857-1C79B96297B2}"/>
              </a:ext>
            </a:extLst>
          </p:cNvPr>
          <p:cNvSpPr/>
          <p:nvPr/>
        </p:nvSpPr>
        <p:spPr bwMode="auto">
          <a:xfrm>
            <a:off x="115371" y="2505055"/>
            <a:ext cx="7986303" cy="1505051"/>
          </a:xfrm>
          <a:prstGeom prst="rect">
            <a:avLst/>
          </a:prstGeom>
          <a:solidFill>
            <a:srgbClr val="FFFF00">
              <a:alpha val="3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32A8EC4-9FE0-4A10-ACC0-0DD6FFE42B8F}"/>
              </a:ext>
            </a:extLst>
          </p:cNvPr>
          <p:cNvSpPr/>
          <p:nvPr/>
        </p:nvSpPr>
        <p:spPr bwMode="auto">
          <a:xfrm>
            <a:off x="4397906" y="6291995"/>
            <a:ext cx="1835210" cy="385558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r>
              <a:rPr lang="en-US" altLang="ko-KR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Step3. </a:t>
            </a:r>
            <a:r>
              <a:rPr lang="ko-KR" altLang="en-US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컨설팅 신청하기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DCC9B63-741E-40AE-91BF-BD978D002B4A}"/>
              </a:ext>
            </a:extLst>
          </p:cNvPr>
          <p:cNvSpPr/>
          <p:nvPr/>
        </p:nvSpPr>
        <p:spPr bwMode="auto">
          <a:xfrm>
            <a:off x="6586219" y="6291995"/>
            <a:ext cx="1340068" cy="385558"/>
          </a:xfrm>
          <a:prstGeom prst="rect">
            <a:avLst/>
          </a:prstGeom>
          <a:solidFill>
            <a:srgbClr val="0078D7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r>
              <a:rPr lang="ko-KR" altLang="en-US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컨설팅 신청현황 확인</a:t>
            </a:r>
            <a:endParaRPr lang="ko-KR" altLang="en-US" dirty="0">
              <a:solidFill>
                <a:schemeClr val="bg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23C1F39A-572F-43B2-8EB6-D18788D08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184424"/>
              </p:ext>
            </p:extLst>
          </p:nvPr>
        </p:nvGraphicFramePr>
        <p:xfrm>
          <a:off x="8138834" y="562830"/>
          <a:ext cx="2447925" cy="2673772"/>
        </p:xfrm>
        <a:graphic>
          <a:graphicData uri="http://schemas.openxmlformats.org/drawingml/2006/table">
            <a:tbl>
              <a:tblPr/>
              <a:tblGrid>
                <a:gridCol w="21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취업컨설팅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기업회원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)</a:t>
                      </a:r>
                    </a:p>
                  </a:txBody>
                  <a:tcPr marL="33430" marR="33430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1</a:t>
                      </a:r>
                      <a:endParaRPr lang="ko-KR" altLang="en-US" sz="800" baseline="0" dirty="0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[Calendar]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일자선택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해당 컨설팅의 선택가능 요일만 활성화되고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다른 요일은 비활성화 된다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비로그인 상태에서 일자 </a:t>
                      </a:r>
                      <a:r>
                        <a:rPr lang="ko-KR" altLang="en-US" sz="800" cap="none" baseline="0" dirty="0" err="1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클릭시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 로그인 안내 메시지를 노출한다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solidFill>
                            <a:srgbClr val="FF0000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**Alert Message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비로그인 상태 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Message :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기업회원 로그인 후 컨설팅 신청을 할 수 있습니다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2</a:t>
                      </a:r>
                      <a:endParaRPr lang="ko-KR" altLang="en-US" sz="800" baseline="0" dirty="0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[Radio Button]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가능시간 선택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비로그인 상태에서 시간 </a:t>
                      </a:r>
                      <a:r>
                        <a:rPr lang="ko-KR" altLang="en-US" sz="800" cap="none" baseline="0" dirty="0" err="1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선택시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 안내 메시지를 노출한다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solidFill>
                            <a:srgbClr val="FF0000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**Alert Message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비로그인 상태 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Message :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기업회원 로그인 후 컨설팅 신청을 할 수 있습니다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93206"/>
                  </a:ext>
                </a:extLst>
              </a:tr>
            </a:tbl>
          </a:graphicData>
        </a:graphic>
      </p:graphicFrame>
      <p:sp>
        <p:nvSpPr>
          <p:cNvPr id="90" name="타원 89">
            <a:extLst>
              <a:ext uri="{FF2B5EF4-FFF2-40B4-BE49-F238E27FC236}">
                <a16:creationId xmlns:a16="http://schemas.microsoft.com/office/drawing/2014/main" id="{71E9254B-25EE-4ABC-8719-709927979DC9}"/>
              </a:ext>
            </a:extLst>
          </p:cNvPr>
          <p:cNvSpPr/>
          <p:nvPr/>
        </p:nvSpPr>
        <p:spPr bwMode="auto">
          <a:xfrm>
            <a:off x="1584517" y="5738489"/>
            <a:ext cx="243281" cy="243281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0E2D797-CD87-403F-972A-A7A7B61800CC}"/>
              </a:ext>
            </a:extLst>
          </p:cNvPr>
          <p:cNvSpPr/>
          <p:nvPr/>
        </p:nvSpPr>
        <p:spPr bwMode="auto">
          <a:xfrm>
            <a:off x="2287806" y="5738489"/>
            <a:ext cx="243281" cy="243281"/>
          </a:xfrm>
          <a:prstGeom prst="ellipse">
            <a:avLst/>
          </a:prstGeom>
          <a:solidFill>
            <a:srgbClr val="FF0000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92" name="Oval 24">
            <a:extLst>
              <a:ext uri="{FF2B5EF4-FFF2-40B4-BE49-F238E27FC236}">
                <a16:creationId xmlns:a16="http://schemas.microsoft.com/office/drawing/2014/main" id="{7369339C-1ACE-4C5B-B93E-F4CBF32A0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7732" y="5587463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1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  <p:sp>
        <p:nvSpPr>
          <p:cNvPr id="93" name="Oval 24">
            <a:extLst>
              <a:ext uri="{FF2B5EF4-FFF2-40B4-BE49-F238E27FC236}">
                <a16:creationId xmlns:a16="http://schemas.microsoft.com/office/drawing/2014/main" id="{C3C7470E-798C-443A-820A-87171DD74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526" y="4572870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2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88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 bwMode="auto">
          <a:xfrm>
            <a:off x="3156264" y="95177"/>
            <a:ext cx="15108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page</a:t>
            </a:r>
            <a:endParaRPr lang="ko-KR" altLang="en-US" sz="800" b="0" dirty="0"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5" name="Rectangle 45"/>
          <p:cNvSpPr>
            <a:spLocks noChangeArrowheads="1"/>
          </p:cNvSpPr>
          <p:nvPr/>
        </p:nvSpPr>
        <p:spPr bwMode="auto">
          <a:xfrm>
            <a:off x="977517" y="334963"/>
            <a:ext cx="475252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1388" tIns="45696" rIns="91388" bIns="45696" anchor="ctr"/>
          <a:lstStyle/>
          <a:p>
            <a:r>
              <a:rPr lang="en-US" altLang="ko-KR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Home</a:t>
            </a:r>
          </a:p>
        </p:txBody>
      </p:sp>
      <p:sp>
        <p:nvSpPr>
          <p:cNvPr id="86" name="Rectangle 45"/>
          <p:cNvSpPr>
            <a:spLocks noChangeArrowheads="1"/>
          </p:cNvSpPr>
          <p:nvPr/>
        </p:nvSpPr>
        <p:spPr bwMode="auto">
          <a:xfrm>
            <a:off x="6340092" y="334963"/>
            <a:ext cx="180222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1388" tIns="45696" rIns="91388" bIns="45696" anchor="ctr"/>
          <a:lstStyle/>
          <a:p>
            <a:pPr eaLnBrk="1" latinLnBrk="1" hangingPunct="1">
              <a:defRPr/>
            </a:pP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</a:rPr>
              <a:t>Main</a:t>
            </a:r>
          </a:p>
        </p:txBody>
      </p:sp>
      <p:sp>
        <p:nvSpPr>
          <p:cNvPr id="67" name="TextBox 11"/>
          <p:cNvSpPr txBox="1">
            <a:spLocks noChangeArrowheads="1"/>
          </p:cNvSpPr>
          <p:nvPr/>
        </p:nvSpPr>
        <p:spPr bwMode="auto">
          <a:xfrm>
            <a:off x="6072286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68" name="TextBox 11"/>
          <p:cNvSpPr txBox="1">
            <a:spLocks noChangeArrowheads="1"/>
          </p:cNvSpPr>
          <p:nvPr/>
        </p:nvSpPr>
        <p:spPr bwMode="auto">
          <a:xfrm>
            <a:off x="6586219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69" name="TextBox 11"/>
          <p:cNvSpPr txBox="1">
            <a:spLocks noChangeArrowheads="1"/>
          </p:cNvSpPr>
          <p:nvPr/>
        </p:nvSpPr>
        <p:spPr bwMode="auto">
          <a:xfrm>
            <a:off x="7274794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1218071" y="89024"/>
            <a:ext cx="5998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00_001</a:t>
            </a:r>
            <a:endParaRPr lang="ko-KR" altLang="en-US" b="0" dirty="0"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52B35F-A4F9-44C4-BC9D-2AEA5312C511}"/>
              </a:ext>
            </a:extLst>
          </p:cNvPr>
          <p:cNvSpPr txBox="1"/>
          <p:nvPr/>
        </p:nvSpPr>
        <p:spPr bwMode="auto">
          <a:xfrm>
            <a:off x="7274794" y="658155"/>
            <a:ext cx="9189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ko-KR" altLang="en-US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통합로그인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6E10E972-61D4-4BDC-A674-CAB3C89F6749}"/>
              </a:ext>
            </a:extLst>
          </p:cNvPr>
          <p:cNvGraphicFramePr>
            <a:graphicFrameLocks noGrp="1"/>
          </p:cNvGraphicFramePr>
          <p:nvPr/>
        </p:nvGraphicFramePr>
        <p:xfrm>
          <a:off x="122932" y="1124744"/>
          <a:ext cx="7980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119">
                  <a:extLst>
                    <a:ext uri="{9D8B030D-6E8A-4147-A177-3AD203B41FA5}">
                      <a16:colId xmlns:a16="http://schemas.microsoft.com/office/drawing/2014/main" val="3335269563"/>
                    </a:ext>
                  </a:extLst>
                </a:gridCol>
                <a:gridCol w="1140119">
                  <a:extLst>
                    <a:ext uri="{9D8B030D-6E8A-4147-A177-3AD203B41FA5}">
                      <a16:colId xmlns:a16="http://schemas.microsoft.com/office/drawing/2014/main" val="4286989513"/>
                    </a:ext>
                  </a:extLst>
                </a:gridCol>
                <a:gridCol w="1140119">
                  <a:extLst>
                    <a:ext uri="{9D8B030D-6E8A-4147-A177-3AD203B41FA5}">
                      <a16:colId xmlns:a16="http://schemas.microsoft.com/office/drawing/2014/main" val="1143767943"/>
                    </a:ext>
                  </a:extLst>
                </a:gridCol>
                <a:gridCol w="1430671">
                  <a:extLst>
                    <a:ext uri="{9D8B030D-6E8A-4147-A177-3AD203B41FA5}">
                      <a16:colId xmlns:a16="http://schemas.microsoft.com/office/drawing/2014/main" val="4119810122"/>
                    </a:ext>
                  </a:extLst>
                </a:gridCol>
                <a:gridCol w="1341293">
                  <a:extLst>
                    <a:ext uri="{9D8B030D-6E8A-4147-A177-3AD203B41FA5}">
                      <a16:colId xmlns:a16="http://schemas.microsoft.com/office/drawing/2014/main" val="3233754382"/>
                    </a:ext>
                  </a:extLst>
                </a:gridCol>
                <a:gridCol w="901431">
                  <a:extLst>
                    <a:ext uri="{9D8B030D-6E8A-4147-A177-3AD203B41FA5}">
                      <a16:colId xmlns:a16="http://schemas.microsoft.com/office/drawing/2014/main" val="2910338492"/>
                    </a:ext>
                  </a:extLst>
                </a:gridCol>
                <a:gridCol w="887080">
                  <a:extLst>
                    <a:ext uri="{9D8B030D-6E8A-4147-A177-3AD203B41FA5}">
                      <a16:colId xmlns:a16="http://schemas.microsoft.com/office/drawing/2014/main" val="3383374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박람회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채용공고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화상 컨설팅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채용설명회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구직자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094213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5E0423-F068-45FF-95C8-87D3703183A4}"/>
              </a:ext>
            </a:extLst>
          </p:cNvPr>
          <p:cNvSpPr/>
          <p:nvPr/>
        </p:nvSpPr>
        <p:spPr bwMode="auto">
          <a:xfrm>
            <a:off x="122933" y="687651"/>
            <a:ext cx="1535186" cy="402672"/>
          </a:xfrm>
          <a:prstGeom prst="roundRect">
            <a:avLst>
              <a:gd name="adj" fmla="val 699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r>
              <a:rPr lang="ko-KR" altLang="en-US" b="0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부산 </a:t>
            </a:r>
            <a:r>
              <a:rPr lang="en-US" altLang="ko-KR" b="0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Logo</a:t>
            </a:r>
            <a:endParaRPr lang="ko-KR" altLang="en-US" b="0" dirty="0">
              <a:solidFill>
                <a:schemeClr val="bg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B38D52-1FDE-4680-A55E-8D39D50DACBB}"/>
              </a:ext>
            </a:extLst>
          </p:cNvPr>
          <p:cNvSpPr/>
          <p:nvPr/>
        </p:nvSpPr>
        <p:spPr bwMode="auto">
          <a:xfrm>
            <a:off x="105887" y="1546433"/>
            <a:ext cx="7997877" cy="914400"/>
          </a:xfrm>
          <a:prstGeom prst="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1395" tIns="45699" rIns="91395" bIns="45699" rtlCol="0" anchor="ctr"/>
          <a:lstStyle/>
          <a:p>
            <a:pPr algn="ctr" defTabSz="915988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기업지원 컨설팅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8851AAB-0520-4903-9EBD-6AB9D3336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184303"/>
              </p:ext>
            </p:extLst>
          </p:nvPr>
        </p:nvGraphicFramePr>
        <p:xfrm>
          <a:off x="117446" y="2516697"/>
          <a:ext cx="7997877" cy="624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5959">
                  <a:extLst>
                    <a:ext uri="{9D8B030D-6E8A-4147-A177-3AD203B41FA5}">
                      <a16:colId xmlns:a16="http://schemas.microsoft.com/office/drawing/2014/main" val="3642076766"/>
                    </a:ext>
                  </a:extLst>
                </a:gridCol>
                <a:gridCol w="2665959">
                  <a:extLst>
                    <a:ext uri="{9D8B030D-6E8A-4147-A177-3AD203B41FA5}">
                      <a16:colId xmlns:a16="http://schemas.microsoft.com/office/drawing/2014/main" val="274617854"/>
                    </a:ext>
                  </a:extLst>
                </a:gridCol>
                <a:gridCol w="2665959">
                  <a:extLst>
                    <a:ext uri="{9D8B030D-6E8A-4147-A177-3AD203B41FA5}">
                      <a16:colId xmlns:a16="http://schemas.microsoft.com/office/drawing/2014/main" val="2713908251"/>
                    </a:ext>
                  </a:extLst>
                </a:gridCol>
              </a:tblGrid>
              <a:tr h="624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노무 컨설팅</a:t>
                      </a:r>
                      <a:endParaRPr lang="en-US" altLang="ko-KR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금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09:00~17:00)</a:t>
                      </a:r>
                      <a:endParaRPr lang="ko-KR" altLang="en-US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경영컨설팅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기업분석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회계감사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~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금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09:00~17:00)</a:t>
                      </a:r>
                      <a:endParaRPr lang="ko-KR" altLang="en-US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경영컨설팅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기업구조개선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회계감사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~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금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09:00~17:00)</a:t>
                      </a:r>
                      <a:endParaRPr lang="ko-KR" altLang="en-US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554028"/>
                  </a:ext>
                </a:extLst>
              </a:tr>
            </a:tbl>
          </a:graphicData>
        </a:graphic>
      </p:graphicFrame>
      <p:sp>
        <p:nvSpPr>
          <p:cNvPr id="28" name="Box">
            <a:extLst>
              <a:ext uri="{FF2B5EF4-FFF2-40B4-BE49-F238E27FC236}">
                <a16:creationId xmlns:a16="http://schemas.microsoft.com/office/drawing/2014/main" id="{50CDF370-97AB-4373-8B88-3CC86173D5FA}"/>
              </a:ext>
            </a:extLst>
          </p:cNvPr>
          <p:cNvSpPr/>
          <p:nvPr/>
        </p:nvSpPr>
        <p:spPr>
          <a:xfrm>
            <a:off x="725488" y="4453726"/>
            <a:ext cx="2684472" cy="222014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29" name="Month">
            <a:extLst>
              <a:ext uri="{FF2B5EF4-FFF2-40B4-BE49-F238E27FC236}">
                <a16:creationId xmlns:a16="http://schemas.microsoft.com/office/drawing/2014/main" id="{1030F964-744F-45A4-87BC-D78EC30BFA1E}"/>
              </a:ext>
            </a:extLst>
          </p:cNvPr>
          <p:cNvSpPr txBox="1"/>
          <p:nvPr/>
        </p:nvSpPr>
        <p:spPr>
          <a:xfrm>
            <a:off x="1734978" y="4558377"/>
            <a:ext cx="665503" cy="25853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2020-10</a:t>
            </a:r>
          </a:p>
        </p:txBody>
      </p:sp>
      <p:sp>
        <p:nvSpPr>
          <p:cNvPr id="43" name="Day">
            <a:extLst>
              <a:ext uri="{FF2B5EF4-FFF2-40B4-BE49-F238E27FC236}">
                <a16:creationId xmlns:a16="http://schemas.microsoft.com/office/drawing/2014/main" id="{72CA6905-1FFD-411A-A823-4B8CA2BA3E7D}"/>
              </a:ext>
            </a:extLst>
          </p:cNvPr>
          <p:cNvSpPr txBox="1"/>
          <p:nvPr/>
        </p:nvSpPr>
        <p:spPr>
          <a:xfrm>
            <a:off x="2761016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44" name="Day">
            <a:extLst>
              <a:ext uri="{FF2B5EF4-FFF2-40B4-BE49-F238E27FC236}">
                <a16:creationId xmlns:a16="http://schemas.microsoft.com/office/drawing/2014/main" id="{C86E6F12-7613-42BE-BB73-26FDB2D149D0}"/>
              </a:ext>
            </a:extLst>
          </p:cNvPr>
          <p:cNvSpPr txBox="1"/>
          <p:nvPr/>
        </p:nvSpPr>
        <p:spPr>
          <a:xfrm>
            <a:off x="2732164" y="5500927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5" name="Day">
            <a:extLst>
              <a:ext uri="{FF2B5EF4-FFF2-40B4-BE49-F238E27FC236}">
                <a16:creationId xmlns:a16="http://schemas.microsoft.com/office/drawing/2014/main" id="{B5967E49-1D91-43C7-89D7-16941447A0D2}"/>
              </a:ext>
            </a:extLst>
          </p:cNvPr>
          <p:cNvSpPr txBox="1"/>
          <p:nvPr/>
        </p:nvSpPr>
        <p:spPr>
          <a:xfrm>
            <a:off x="2732164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18</a:t>
            </a:r>
          </a:p>
        </p:txBody>
      </p:sp>
      <p:sp>
        <p:nvSpPr>
          <p:cNvPr id="46" name="Day">
            <a:extLst>
              <a:ext uri="{FF2B5EF4-FFF2-40B4-BE49-F238E27FC236}">
                <a16:creationId xmlns:a16="http://schemas.microsoft.com/office/drawing/2014/main" id="{9860B2D5-8851-493E-8054-8D3588607D03}"/>
              </a:ext>
            </a:extLst>
          </p:cNvPr>
          <p:cNvSpPr txBox="1"/>
          <p:nvPr/>
        </p:nvSpPr>
        <p:spPr>
          <a:xfrm>
            <a:off x="2732164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25</a:t>
            </a:r>
          </a:p>
        </p:txBody>
      </p:sp>
      <p:sp>
        <p:nvSpPr>
          <p:cNvPr id="47" name="Day">
            <a:extLst>
              <a:ext uri="{FF2B5EF4-FFF2-40B4-BE49-F238E27FC236}">
                <a16:creationId xmlns:a16="http://schemas.microsoft.com/office/drawing/2014/main" id="{F82E87D2-0141-48D5-AD63-EEA9DF55B91A}"/>
              </a:ext>
            </a:extLst>
          </p:cNvPr>
          <p:cNvSpPr txBox="1"/>
          <p:nvPr/>
        </p:nvSpPr>
        <p:spPr>
          <a:xfrm>
            <a:off x="3122086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8" name="Day">
            <a:extLst>
              <a:ext uri="{FF2B5EF4-FFF2-40B4-BE49-F238E27FC236}">
                <a16:creationId xmlns:a16="http://schemas.microsoft.com/office/drawing/2014/main" id="{51F3AF28-AC03-4F72-9AF1-1373B482F142}"/>
              </a:ext>
            </a:extLst>
          </p:cNvPr>
          <p:cNvSpPr txBox="1"/>
          <p:nvPr/>
        </p:nvSpPr>
        <p:spPr>
          <a:xfrm>
            <a:off x="3093234" y="5500927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9" name="Day">
            <a:extLst>
              <a:ext uri="{FF2B5EF4-FFF2-40B4-BE49-F238E27FC236}">
                <a16:creationId xmlns:a16="http://schemas.microsoft.com/office/drawing/2014/main" id="{3553BA3F-4719-46CC-BA73-62F2722275A8}"/>
              </a:ext>
            </a:extLst>
          </p:cNvPr>
          <p:cNvSpPr txBox="1"/>
          <p:nvPr/>
        </p:nvSpPr>
        <p:spPr>
          <a:xfrm>
            <a:off x="3093234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50" name="Day">
            <a:extLst>
              <a:ext uri="{FF2B5EF4-FFF2-40B4-BE49-F238E27FC236}">
                <a16:creationId xmlns:a16="http://schemas.microsoft.com/office/drawing/2014/main" id="{230FAE8B-CBCB-4708-A8AF-76C19CC17532}"/>
              </a:ext>
            </a:extLst>
          </p:cNvPr>
          <p:cNvSpPr txBox="1"/>
          <p:nvPr/>
        </p:nvSpPr>
        <p:spPr>
          <a:xfrm>
            <a:off x="3093234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26</a:t>
            </a:r>
          </a:p>
        </p:txBody>
      </p:sp>
      <p:sp>
        <p:nvSpPr>
          <p:cNvPr id="51" name="Day">
            <a:extLst>
              <a:ext uri="{FF2B5EF4-FFF2-40B4-BE49-F238E27FC236}">
                <a16:creationId xmlns:a16="http://schemas.microsoft.com/office/drawing/2014/main" id="{2D0489B9-FC07-461A-A63A-82FA5B388870}"/>
              </a:ext>
            </a:extLst>
          </p:cNvPr>
          <p:cNvSpPr txBox="1"/>
          <p:nvPr/>
        </p:nvSpPr>
        <p:spPr>
          <a:xfrm>
            <a:off x="955652" y="5500927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53" name="Day">
            <a:extLst>
              <a:ext uri="{FF2B5EF4-FFF2-40B4-BE49-F238E27FC236}">
                <a16:creationId xmlns:a16="http://schemas.microsoft.com/office/drawing/2014/main" id="{4717C9DB-84E8-48C2-94DC-CFFC6752F95F}"/>
              </a:ext>
            </a:extLst>
          </p:cNvPr>
          <p:cNvSpPr txBox="1"/>
          <p:nvPr/>
        </p:nvSpPr>
        <p:spPr>
          <a:xfrm>
            <a:off x="926800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54" name="Day">
            <a:extLst>
              <a:ext uri="{FF2B5EF4-FFF2-40B4-BE49-F238E27FC236}">
                <a16:creationId xmlns:a16="http://schemas.microsoft.com/office/drawing/2014/main" id="{D67BBEDF-E907-497D-96B1-E9CE337BCF8C}"/>
              </a:ext>
            </a:extLst>
          </p:cNvPr>
          <p:cNvSpPr txBox="1"/>
          <p:nvPr/>
        </p:nvSpPr>
        <p:spPr>
          <a:xfrm>
            <a:off x="926800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20</a:t>
            </a:r>
          </a:p>
        </p:txBody>
      </p:sp>
      <p:sp>
        <p:nvSpPr>
          <p:cNvPr id="55" name="Day">
            <a:extLst>
              <a:ext uri="{FF2B5EF4-FFF2-40B4-BE49-F238E27FC236}">
                <a16:creationId xmlns:a16="http://schemas.microsoft.com/office/drawing/2014/main" id="{3426D6A1-829D-41EA-A00F-F6EF61656A04}"/>
              </a:ext>
            </a:extLst>
          </p:cNvPr>
          <p:cNvSpPr txBox="1"/>
          <p:nvPr/>
        </p:nvSpPr>
        <p:spPr>
          <a:xfrm>
            <a:off x="926800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27</a:t>
            </a:r>
          </a:p>
        </p:txBody>
      </p:sp>
      <p:sp>
        <p:nvSpPr>
          <p:cNvPr id="56" name="Day">
            <a:extLst>
              <a:ext uri="{FF2B5EF4-FFF2-40B4-BE49-F238E27FC236}">
                <a16:creationId xmlns:a16="http://schemas.microsoft.com/office/drawing/2014/main" id="{95FD3CB5-5ECE-4869-8966-EF12B9C679AD}"/>
              </a:ext>
            </a:extLst>
          </p:cNvPr>
          <p:cNvSpPr txBox="1"/>
          <p:nvPr/>
        </p:nvSpPr>
        <p:spPr>
          <a:xfrm>
            <a:off x="1316725" y="5500927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57" name="Day">
            <a:extLst>
              <a:ext uri="{FF2B5EF4-FFF2-40B4-BE49-F238E27FC236}">
                <a16:creationId xmlns:a16="http://schemas.microsoft.com/office/drawing/2014/main" id="{8706B533-B791-49AB-9211-1AC640FD4997}"/>
              </a:ext>
            </a:extLst>
          </p:cNvPr>
          <p:cNvSpPr txBox="1"/>
          <p:nvPr/>
        </p:nvSpPr>
        <p:spPr>
          <a:xfrm>
            <a:off x="1287873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58" name="Day">
            <a:extLst>
              <a:ext uri="{FF2B5EF4-FFF2-40B4-BE49-F238E27FC236}">
                <a16:creationId xmlns:a16="http://schemas.microsoft.com/office/drawing/2014/main" id="{383BF779-8B35-4B20-B110-3C1CEC104877}"/>
              </a:ext>
            </a:extLst>
          </p:cNvPr>
          <p:cNvSpPr txBox="1"/>
          <p:nvPr/>
        </p:nvSpPr>
        <p:spPr>
          <a:xfrm>
            <a:off x="1287873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21</a:t>
            </a:r>
          </a:p>
        </p:txBody>
      </p:sp>
      <p:sp>
        <p:nvSpPr>
          <p:cNvPr id="59" name="Day">
            <a:extLst>
              <a:ext uri="{FF2B5EF4-FFF2-40B4-BE49-F238E27FC236}">
                <a16:creationId xmlns:a16="http://schemas.microsoft.com/office/drawing/2014/main" id="{3E8A3085-24BF-46B0-B2C8-85FBB368BE3D}"/>
              </a:ext>
            </a:extLst>
          </p:cNvPr>
          <p:cNvSpPr txBox="1"/>
          <p:nvPr/>
        </p:nvSpPr>
        <p:spPr>
          <a:xfrm>
            <a:off x="1287873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28</a:t>
            </a:r>
          </a:p>
        </p:txBody>
      </p:sp>
      <p:sp>
        <p:nvSpPr>
          <p:cNvPr id="60" name="Day">
            <a:extLst>
              <a:ext uri="{FF2B5EF4-FFF2-40B4-BE49-F238E27FC236}">
                <a16:creationId xmlns:a16="http://schemas.microsoft.com/office/drawing/2014/main" id="{1574E1A9-557F-4AFC-9B05-2F6092C9C56C}"/>
              </a:ext>
            </a:extLst>
          </p:cNvPr>
          <p:cNvSpPr txBox="1"/>
          <p:nvPr/>
        </p:nvSpPr>
        <p:spPr>
          <a:xfrm>
            <a:off x="1677798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62" name="Day">
            <a:extLst>
              <a:ext uri="{FF2B5EF4-FFF2-40B4-BE49-F238E27FC236}">
                <a16:creationId xmlns:a16="http://schemas.microsoft.com/office/drawing/2014/main" id="{C4A81BD1-7CAE-4CDC-B7D4-9A604D4B4625}"/>
              </a:ext>
            </a:extLst>
          </p:cNvPr>
          <p:cNvSpPr txBox="1"/>
          <p:nvPr/>
        </p:nvSpPr>
        <p:spPr>
          <a:xfrm>
            <a:off x="1677798" y="5500927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63" name="Day">
            <a:extLst>
              <a:ext uri="{FF2B5EF4-FFF2-40B4-BE49-F238E27FC236}">
                <a16:creationId xmlns:a16="http://schemas.microsoft.com/office/drawing/2014/main" id="{58475CFD-72BC-4831-B3D8-030CA650990D}"/>
              </a:ext>
            </a:extLst>
          </p:cNvPr>
          <p:cNvSpPr txBox="1"/>
          <p:nvPr/>
        </p:nvSpPr>
        <p:spPr>
          <a:xfrm>
            <a:off x="1648946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15</a:t>
            </a:r>
          </a:p>
        </p:txBody>
      </p:sp>
      <p:sp>
        <p:nvSpPr>
          <p:cNvPr id="64" name="Day">
            <a:extLst>
              <a:ext uri="{FF2B5EF4-FFF2-40B4-BE49-F238E27FC236}">
                <a16:creationId xmlns:a16="http://schemas.microsoft.com/office/drawing/2014/main" id="{0991F90A-4E9B-45B9-8CBF-0437B40DCE2D}"/>
              </a:ext>
            </a:extLst>
          </p:cNvPr>
          <p:cNvSpPr txBox="1"/>
          <p:nvPr/>
        </p:nvSpPr>
        <p:spPr>
          <a:xfrm>
            <a:off x="1648946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22</a:t>
            </a:r>
          </a:p>
        </p:txBody>
      </p:sp>
      <p:sp>
        <p:nvSpPr>
          <p:cNvPr id="65" name="Day">
            <a:extLst>
              <a:ext uri="{FF2B5EF4-FFF2-40B4-BE49-F238E27FC236}">
                <a16:creationId xmlns:a16="http://schemas.microsoft.com/office/drawing/2014/main" id="{0621D3CA-E852-409B-A0B5-0B364DAC0F24}"/>
              </a:ext>
            </a:extLst>
          </p:cNvPr>
          <p:cNvSpPr txBox="1"/>
          <p:nvPr/>
        </p:nvSpPr>
        <p:spPr>
          <a:xfrm>
            <a:off x="1648946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29</a:t>
            </a:r>
          </a:p>
        </p:txBody>
      </p:sp>
      <p:sp>
        <p:nvSpPr>
          <p:cNvPr id="66" name="Day">
            <a:extLst>
              <a:ext uri="{FF2B5EF4-FFF2-40B4-BE49-F238E27FC236}">
                <a16:creationId xmlns:a16="http://schemas.microsoft.com/office/drawing/2014/main" id="{08332B2A-5043-4136-9726-B79F92790862}"/>
              </a:ext>
            </a:extLst>
          </p:cNvPr>
          <p:cNvSpPr txBox="1"/>
          <p:nvPr/>
        </p:nvSpPr>
        <p:spPr>
          <a:xfrm>
            <a:off x="2038870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0" name="Day">
            <a:extLst>
              <a:ext uri="{FF2B5EF4-FFF2-40B4-BE49-F238E27FC236}">
                <a16:creationId xmlns:a16="http://schemas.microsoft.com/office/drawing/2014/main" id="{0A610E53-5C60-42D2-B107-0B89527EA35D}"/>
              </a:ext>
            </a:extLst>
          </p:cNvPr>
          <p:cNvSpPr txBox="1"/>
          <p:nvPr/>
        </p:nvSpPr>
        <p:spPr>
          <a:xfrm>
            <a:off x="2038870" y="5500927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71" name="Day">
            <a:extLst>
              <a:ext uri="{FF2B5EF4-FFF2-40B4-BE49-F238E27FC236}">
                <a16:creationId xmlns:a16="http://schemas.microsoft.com/office/drawing/2014/main" id="{5F25BEE7-3346-41C7-9155-390B06E126E4}"/>
              </a:ext>
            </a:extLst>
          </p:cNvPr>
          <p:cNvSpPr txBox="1"/>
          <p:nvPr/>
        </p:nvSpPr>
        <p:spPr>
          <a:xfrm>
            <a:off x="2010018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16</a:t>
            </a:r>
          </a:p>
        </p:txBody>
      </p:sp>
      <p:sp>
        <p:nvSpPr>
          <p:cNvPr id="72" name="Day">
            <a:extLst>
              <a:ext uri="{FF2B5EF4-FFF2-40B4-BE49-F238E27FC236}">
                <a16:creationId xmlns:a16="http://schemas.microsoft.com/office/drawing/2014/main" id="{5A770FA3-E94E-4C32-92FD-7BAF6BC43C9C}"/>
              </a:ext>
            </a:extLst>
          </p:cNvPr>
          <p:cNvSpPr txBox="1"/>
          <p:nvPr/>
        </p:nvSpPr>
        <p:spPr>
          <a:xfrm>
            <a:off x="2010018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23</a:t>
            </a:r>
          </a:p>
        </p:txBody>
      </p:sp>
      <p:sp>
        <p:nvSpPr>
          <p:cNvPr id="73" name="Day">
            <a:extLst>
              <a:ext uri="{FF2B5EF4-FFF2-40B4-BE49-F238E27FC236}">
                <a16:creationId xmlns:a16="http://schemas.microsoft.com/office/drawing/2014/main" id="{B7DC9FBB-A320-49FF-A5EA-B888929D159F}"/>
              </a:ext>
            </a:extLst>
          </p:cNvPr>
          <p:cNvSpPr txBox="1"/>
          <p:nvPr/>
        </p:nvSpPr>
        <p:spPr>
          <a:xfrm>
            <a:off x="2010018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30</a:t>
            </a:r>
          </a:p>
        </p:txBody>
      </p:sp>
      <p:sp>
        <p:nvSpPr>
          <p:cNvPr id="74" name="Day">
            <a:extLst>
              <a:ext uri="{FF2B5EF4-FFF2-40B4-BE49-F238E27FC236}">
                <a16:creationId xmlns:a16="http://schemas.microsoft.com/office/drawing/2014/main" id="{95C05E6E-2428-4494-8315-DC035B9F45C9}"/>
              </a:ext>
            </a:extLst>
          </p:cNvPr>
          <p:cNvSpPr txBox="1"/>
          <p:nvPr/>
        </p:nvSpPr>
        <p:spPr>
          <a:xfrm>
            <a:off x="2399943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75" name="Day">
            <a:extLst>
              <a:ext uri="{FF2B5EF4-FFF2-40B4-BE49-F238E27FC236}">
                <a16:creationId xmlns:a16="http://schemas.microsoft.com/office/drawing/2014/main" id="{07396179-0EBF-4B9A-BC56-0CB078B1C2A5}"/>
              </a:ext>
            </a:extLst>
          </p:cNvPr>
          <p:cNvSpPr txBox="1"/>
          <p:nvPr/>
        </p:nvSpPr>
        <p:spPr>
          <a:xfrm>
            <a:off x="2371091" y="5500927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76" name="Day">
            <a:extLst>
              <a:ext uri="{FF2B5EF4-FFF2-40B4-BE49-F238E27FC236}">
                <a16:creationId xmlns:a16="http://schemas.microsoft.com/office/drawing/2014/main" id="{892C4629-87EE-49B6-8165-1E302EE58C9D}"/>
              </a:ext>
            </a:extLst>
          </p:cNvPr>
          <p:cNvSpPr txBox="1"/>
          <p:nvPr/>
        </p:nvSpPr>
        <p:spPr>
          <a:xfrm>
            <a:off x="2371091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17</a:t>
            </a:r>
          </a:p>
        </p:txBody>
      </p:sp>
      <p:sp>
        <p:nvSpPr>
          <p:cNvPr id="77" name="Day">
            <a:extLst>
              <a:ext uri="{FF2B5EF4-FFF2-40B4-BE49-F238E27FC236}">
                <a16:creationId xmlns:a16="http://schemas.microsoft.com/office/drawing/2014/main" id="{68026499-9E50-491E-9126-CB26234192F3}"/>
              </a:ext>
            </a:extLst>
          </p:cNvPr>
          <p:cNvSpPr txBox="1"/>
          <p:nvPr/>
        </p:nvSpPr>
        <p:spPr>
          <a:xfrm>
            <a:off x="2371091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24</a:t>
            </a:r>
          </a:p>
        </p:txBody>
      </p:sp>
      <p:sp>
        <p:nvSpPr>
          <p:cNvPr id="78" name="Day">
            <a:extLst>
              <a:ext uri="{FF2B5EF4-FFF2-40B4-BE49-F238E27FC236}">
                <a16:creationId xmlns:a16="http://schemas.microsoft.com/office/drawing/2014/main" id="{C1CE5DEB-C574-468F-80BE-B341367D3560}"/>
              </a:ext>
            </a:extLst>
          </p:cNvPr>
          <p:cNvSpPr txBox="1"/>
          <p:nvPr/>
        </p:nvSpPr>
        <p:spPr>
          <a:xfrm>
            <a:off x="2371091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31</a:t>
            </a:r>
          </a:p>
        </p:txBody>
      </p:sp>
      <p:grpSp>
        <p:nvGrpSpPr>
          <p:cNvPr id="31" name="Weekdays">
            <a:extLst>
              <a:ext uri="{FF2B5EF4-FFF2-40B4-BE49-F238E27FC236}">
                <a16:creationId xmlns:a16="http://schemas.microsoft.com/office/drawing/2014/main" id="{ED462A8C-5727-4073-8BF5-652824D4DB67}"/>
              </a:ext>
            </a:extLst>
          </p:cNvPr>
          <p:cNvGrpSpPr/>
          <p:nvPr/>
        </p:nvGrpSpPr>
        <p:grpSpPr>
          <a:xfrm>
            <a:off x="886280" y="4949589"/>
            <a:ext cx="2370518" cy="188394"/>
            <a:chOff x="743759" y="2380599"/>
            <a:chExt cx="1742702" cy="138499"/>
          </a:xfrm>
        </p:grpSpPr>
        <p:sp>
          <p:nvSpPr>
            <p:cNvPr id="36" name="Monday">
              <a:extLst>
                <a:ext uri="{FF2B5EF4-FFF2-40B4-BE49-F238E27FC236}">
                  <a16:creationId xmlns:a16="http://schemas.microsoft.com/office/drawing/2014/main" id="{0EBFA71E-A145-4FFA-8689-C07C09274ED0}"/>
                </a:ext>
              </a:extLst>
            </p:cNvPr>
            <p:cNvSpPr txBox="1"/>
            <p:nvPr/>
          </p:nvSpPr>
          <p:spPr>
            <a:xfrm>
              <a:off x="743759" y="2380599"/>
              <a:ext cx="16991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Mo</a:t>
              </a:r>
            </a:p>
          </p:txBody>
        </p:sp>
        <p:sp>
          <p:nvSpPr>
            <p:cNvPr id="37" name="Tuesday">
              <a:extLst>
                <a:ext uri="{FF2B5EF4-FFF2-40B4-BE49-F238E27FC236}">
                  <a16:creationId xmlns:a16="http://schemas.microsoft.com/office/drawing/2014/main" id="{19FBBDF6-FAD8-4EAB-8AB8-CC76A4AD326F}"/>
                </a:ext>
              </a:extLst>
            </p:cNvPr>
            <p:cNvSpPr txBox="1"/>
            <p:nvPr/>
          </p:nvSpPr>
          <p:spPr>
            <a:xfrm>
              <a:off x="1029241" y="2380599"/>
              <a:ext cx="129844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Tu</a:t>
              </a:r>
            </a:p>
          </p:txBody>
        </p:sp>
        <p:sp>
          <p:nvSpPr>
            <p:cNvPr id="38" name="Wednesday">
              <a:extLst>
                <a:ext uri="{FF2B5EF4-FFF2-40B4-BE49-F238E27FC236}">
                  <a16:creationId xmlns:a16="http://schemas.microsoft.com/office/drawing/2014/main" id="{BE476A6D-8792-43C5-9105-8B4A6B7F2791}"/>
                </a:ext>
              </a:extLst>
            </p:cNvPr>
            <p:cNvSpPr txBox="1"/>
            <p:nvPr/>
          </p:nvSpPr>
          <p:spPr>
            <a:xfrm>
              <a:off x="1269627" y="2380599"/>
              <a:ext cx="17152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We</a:t>
              </a:r>
            </a:p>
          </p:txBody>
        </p:sp>
        <p:sp>
          <p:nvSpPr>
            <p:cNvPr id="39" name="Thursday">
              <a:extLst>
                <a:ext uri="{FF2B5EF4-FFF2-40B4-BE49-F238E27FC236}">
                  <a16:creationId xmlns:a16="http://schemas.microsoft.com/office/drawing/2014/main" id="{66DB7952-043D-44EA-AFB0-5B007A99FF6F}"/>
                </a:ext>
              </a:extLst>
            </p:cNvPr>
            <p:cNvSpPr txBox="1"/>
            <p:nvPr/>
          </p:nvSpPr>
          <p:spPr>
            <a:xfrm>
              <a:off x="1564797" y="2380599"/>
              <a:ext cx="129844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Th</a:t>
              </a:r>
            </a:p>
          </p:txBody>
        </p:sp>
        <p:sp>
          <p:nvSpPr>
            <p:cNvPr id="40" name="Friday">
              <a:extLst>
                <a:ext uri="{FF2B5EF4-FFF2-40B4-BE49-F238E27FC236}">
                  <a16:creationId xmlns:a16="http://schemas.microsoft.com/office/drawing/2014/main" id="{D1F45131-5DB1-4A43-B322-F9963CA2D7CE}"/>
                </a:ext>
              </a:extLst>
            </p:cNvPr>
            <p:cNvSpPr txBox="1"/>
            <p:nvPr/>
          </p:nvSpPr>
          <p:spPr>
            <a:xfrm>
              <a:off x="1836442" y="2380599"/>
              <a:ext cx="10900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Fr</a:t>
              </a:r>
            </a:p>
          </p:txBody>
        </p:sp>
        <p:sp>
          <p:nvSpPr>
            <p:cNvPr id="41" name="Saturday">
              <a:extLst>
                <a:ext uri="{FF2B5EF4-FFF2-40B4-BE49-F238E27FC236}">
                  <a16:creationId xmlns:a16="http://schemas.microsoft.com/office/drawing/2014/main" id="{4C50ACC6-BF20-4D58-9596-AD6C0ACC0D1B}"/>
                </a:ext>
              </a:extLst>
            </p:cNvPr>
            <p:cNvSpPr txBox="1"/>
            <p:nvPr/>
          </p:nvSpPr>
          <p:spPr>
            <a:xfrm>
              <a:off x="2088049" y="2380599"/>
              <a:ext cx="12824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Sa</a:t>
              </a:r>
            </a:p>
          </p:txBody>
        </p:sp>
        <p:sp>
          <p:nvSpPr>
            <p:cNvPr id="42" name="Sunday">
              <a:extLst>
                <a:ext uri="{FF2B5EF4-FFF2-40B4-BE49-F238E27FC236}">
                  <a16:creationId xmlns:a16="http://schemas.microsoft.com/office/drawing/2014/main" id="{CF8644E9-0D3D-4010-A4A4-CD134F940191}"/>
                </a:ext>
              </a:extLst>
            </p:cNvPr>
            <p:cNvSpPr txBox="1"/>
            <p:nvPr/>
          </p:nvSpPr>
          <p:spPr>
            <a:xfrm>
              <a:off x="2351809" y="2380599"/>
              <a:ext cx="13465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Su</a:t>
              </a:r>
            </a:p>
          </p:txBody>
        </p:sp>
      </p:grpSp>
      <p:grpSp>
        <p:nvGrpSpPr>
          <p:cNvPr id="33" name="Navigation Arrows">
            <a:extLst>
              <a:ext uri="{FF2B5EF4-FFF2-40B4-BE49-F238E27FC236}">
                <a16:creationId xmlns:a16="http://schemas.microsoft.com/office/drawing/2014/main" id="{EC3DE9D1-D85B-4E6B-8F20-109E359A916E}"/>
              </a:ext>
            </a:extLst>
          </p:cNvPr>
          <p:cNvGrpSpPr/>
          <p:nvPr/>
        </p:nvGrpSpPr>
        <p:grpSpPr>
          <a:xfrm>
            <a:off x="919341" y="4654836"/>
            <a:ext cx="2296765" cy="87069"/>
            <a:chOff x="759804" y="2160592"/>
            <a:chExt cx="1688482" cy="64009"/>
          </a:xfrm>
        </p:grpSpPr>
        <p:sp>
          <p:nvSpPr>
            <p:cNvPr id="34" name="Arrow Left">
              <a:extLst>
                <a:ext uri="{FF2B5EF4-FFF2-40B4-BE49-F238E27FC236}">
                  <a16:creationId xmlns:a16="http://schemas.microsoft.com/office/drawing/2014/main" id="{0C3CE7F2-0BFD-47C0-A8C4-121C473D36F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745889" y="217450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Arrow Right">
              <a:extLst>
                <a:ext uri="{FF2B5EF4-FFF2-40B4-BE49-F238E27FC236}">
                  <a16:creationId xmlns:a16="http://schemas.microsoft.com/office/drawing/2014/main" id="{2E4769C3-9B80-44E3-AE6E-893BDB7076CB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2398194" y="217450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79C2B50-D889-4E6D-A874-E6B970FEFD2A}"/>
              </a:ext>
            </a:extLst>
          </p:cNvPr>
          <p:cNvGraphicFramePr>
            <a:graphicFrameLocks noGrp="1"/>
          </p:cNvGraphicFramePr>
          <p:nvPr/>
        </p:nvGraphicFramePr>
        <p:xfrm>
          <a:off x="3883878" y="4466505"/>
          <a:ext cx="3654064" cy="173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50">
                  <a:extLst>
                    <a:ext uri="{9D8B030D-6E8A-4147-A177-3AD203B41FA5}">
                      <a16:colId xmlns:a16="http://schemas.microsoft.com/office/drawing/2014/main" val="295190553"/>
                    </a:ext>
                  </a:extLst>
                </a:gridCol>
                <a:gridCol w="1551182">
                  <a:extLst>
                    <a:ext uri="{9D8B030D-6E8A-4147-A177-3AD203B41FA5}">
                      <a16:colId xmlns:a16="http://schemas.microsoft.com/office/drawing/2014/main" val="1508474358"/>
                    </a:ext>
                  </a:extLst>
                </a:gridCol>
                <a:gridCol w="257208">
                  <a:extLst>
                    <a:ext uri="{9D8B030D-6E8A-4147-A177-3AD203B41FA5}">
                      <a16:colId xmlns:a16="http://schemas.microsoft.com/office/drawing/2014/main" val="3084377314"/>
                    </a:ext>
                  </a:extLst>
                </a:gridCol>
                <a:gridCol w="1569824">
                  <a:extLst>
                    <a:ext uri="{9D8B030D-6E8A-4147-A177-3AD203B41FA5}">
                      <a16:colId xmlns:a16="http://schemas.microsoft.com/office/drawing/2014/main" val="484758932"/>
                    </a:ext>
                  </a:extLst>
                </a:gridCol>
              </a:tblGrid>
              <a:tr h="434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09:00~10:00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13:00~14:00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411334"/>
                  </a:ext>
                </a:extLst>
              </a:tr>
              <a:tr h="434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10:00~11:00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14:00~15:00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480846"/>
                  </a:ext>
                </a:extLst>
              </a:tr>
              <a:tr h="434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11:00~12:00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15:00~16:00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98619"/>
                  </a:ext>
                </a:extLst>
              </a:tr>
              <a:tr h="43429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16:00~17:00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770624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4529971-BEC7-490D-BD43-B55213D45457}"/>
              </a:ext>
            </a:extLst>
          </p:cNvPr>
          <p:cNvCxnSpPr/>
          <p:nvPr/>
        </p:nvCxnSpPr>
        <p:spPr bwMode="auto">
          <a:xfrm>
            <a:off x="3713820" y="4453726"/>
            <a:ext cx="0" cy="2220146"/>
          </a:xfrm>
          <a:prstGeom prst="line">
            <a:avLst/>
          </a:prstGeom>
          <a:solidFill>
            <a:srgbClr val="5959D5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FE1800-5556-491E-ABF9-96477A57E89A}"/>
              </a:ext>
            </a:extLst>
          </p:cNvPr>
          <p:cNvSpPr txBox="1"/>
          <p:nvPr/>
        </p:nvSpPr>
        <p:spPr bwMode="auto">
          <a:xfrm>
            <a:off x="647906" y="4166038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Step1. </a:t>
            </a:r>
            <a:r>
              <a:rPr lang="ko-KR" altLang="en-US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일자선택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DEFCFA5-2BB9-4F80-B205-64D39B52DA47}"/>
              </a:ext>
            </a:extLst>
          </p:cNvPr>
          <p:cNvSpPr txBox="1"/>
          <p:nvPr/>
        </p:nvSpPr>
        <p:spPr bwMode="auto">
          <a:xfrm>
            <a:off x="3867034" y="4146445"/>
            <a:ext cx="130195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Step2. </a:t>
            </a:r>
            <a:r>
              <a:rPr lang="ko-KR" altLang="en-US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가능시간 선택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2EC80D-3C57-4E77-88D8-C42176CCEC04}"/>
              </a:ext>
            </a:extLst>
          </p:cNvPr>
          <p:cNvSpPr txBox="1"/>
          <p:nvPr/>
        </p:nvSpPr>
        <p:spPr bwMode="auto">
          <a:xfrm>
            <a:off x="428305" y="3169199"/>
            <a:ext cx="5646097" cy="75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경영컨설팅 </a:t>
            </a:r>
            <a:r>
              <a:rPr lang="en-US" altLang="ko-KR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기업분석</a:t>
            </a:r>
            <a:r>
              <a:rPr lang="en-US" altLang="ko-KR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회계감사</a:t>
            </a:r>
            <a:r>
              <a:rPr lang="en-US" altLang="ko-KR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) </a:t>
            </a:r>
            <a:r>
              <a:rPr lang="ko-KR" altLang="en-US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이란</a:t>
            </a:r>
            <a:r>
              <a:rPr lang="en-US" altLang="ko-KR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'</a:t>
            </a:r>
            <a:r>
              <a:rPr lang="ko-KR" altLang="en-US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귀사의 경영 분석이 </a:t>
            </a:r>
            <a:r>
              <a:rPr lang="ko-KR" altLang="en-US" b="0" dirty="0" err="1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필요하신가요</a:t>
            </a:r>
            <a:r>
              <a:rPr lang="en-US" altLang="ko-KR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? 1:1 </a:t>
            </a:r>
            <a:r>
              <a:rPr lang="ko-KR" altLang="en-US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경영 컨설팅을 신청해보세요</a:t>
            </a:r>
            <a:r>
              <a:rPr lang="en-US" altLang="ko-KR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BNK</a:t>
            </a:r>
            <a:r>
              <a:rPr lang="ko-KR" altLang="en-US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부산은행에서 경영 분석과 이에 따른 지원 제도</a:t>
            </a:r>
            <a:r>
              <a:rPr lang="en-US" altLang="ko-KR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, </a:t>
            </a:r>
            <a:r>
              <a:rPr lang="ko-KR" altLang="en-US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대출 소개 등 실질적인 대책  구축 지원을 해드립니다</a:t>
            </a:r>
            <a:r>
              <a:rPr lang="en-US" altLang="ko-KR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!</a:t>
            </a:r>
            <a:endParaRPr lang="ko-KR" altLang="en-US" b="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84431E3-A559-4065-B263-60C6DFD96358}"/>
              </a:ext>
            </a:extLst>
          </p:cNvPr>
          <p:cNvSpPr/>
          <p:nvPr/>
        </p:nvSpPr>
        <p:spPr bwMode="auto">
          <a:xfrm>
            <a:off x="115371" y="2499495"/>
            <a:ext cx="7986303" cy="1510611"/>
          </a:xfrm>
          <a:prstGeom prst="rect">
            <a:avLst/>
          </a:prstGeom>
          <a:solidFill>
            <a:srgbClr val="FFFF00">
              <a:alpha val="3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98E8A232-3FCF-4F39-94B1-93131108FEAA}"/>
              </a:ext>
            </a:extLst>
          </p:cNvPr>
          <p:cNvSpPr/>
          <p:nvPr/>
        </p:nvSpPr>
        <p:spPr bwMode="auto">
          <a:xfrm>
            <a:off x="1584517" y="5738489"/>
            <a:ext cx="243281" cy="243281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A172B40-D26F-4F2E-A831-7E6A5A913F36}"/>
              </a:ext>
            </a:extLst>
          </p:cNvPr>
          <p:cNvSpPr/>
          <p:nvPr/>
        </p:nvSpPr>
        <p:spPr bwMode="auto">
          <a:xfrm>
            <a:off x="2287806" y="5738489"/>
            <a:ext cx="243281" cy="243281"/>
          </a:xfrm>
          <a:prstGeom prst="ellipse">
            <a:avLst/>
          </a:prstGeom>
          <a:solidFill>
            <a:srgbClr val="FF0000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043936C-0DF5-4E2C-9378-E1B5A227D79E}"/>
              </a:ext>
            </a:extLst>
          </p:cNvPr>
          <p:cNvSpPr/>
          <p:nvPr/>
        </p:nvSpPr>
        <p:spPr bwMode="auto">
          <a:xfrm>
            <a:off x="4397906" y="6291995"/>
            <a:ext cx="1835210" cy="385558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r>
              <a:rPr lang="en-US" altLang="ko-KR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Step3. </a:t>
            </a:r>
            <a:r>
              <a:rPr lang="ko-KR" altLang="en-US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컨설팅 신청하기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8F2238A-50A4-46F5-928E-17ACBE92634A}"/>
              </a:ext>
            </a:extLst>
          </p:cNvPr>
          <p:cNvSpPr/>
          <p:nvPr/>
        </p:nvSpPr>
        <p:spPr bwMode="auto">
          <a:xfrm>
            <a:off x="6586219" y="6291995"/>
            <a:ext cx="1340068" cy="385558"/>
          </a:xfrm>
          <a:prstGeom prst="rect">
            <a:avLst/>
          </a:prstGeom>
          <a:solidFill>
            <a:srgbClr val="0078D7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r>
              <a:rPr lang="ko-KR" altLang="en-US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컨설팅 신청현황 확인</a:t>
            </a:r>
            <a:endParaRPr lang="ko-KR" altLang="en-US" dirty="0">
              <a:solidFill>
                <a:schemeClr val="bg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80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 bwMode="auto">
          <a:xfrm>
            <a:off x="3156264" y="95177"/>
            <a:ext cx="15108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page</a:t>
            </a:r>
            <a:endParaRPr lang="ko-KR" altLang="en-US" sz="800" b="0" dirty="0"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5" name="Rectangle 45"/>
          <p:cNvSpPr>
            <a:spLocks noChangeArrowheads="1"/>
          </p:cNvSpPr>
          <p:nvPr/>
        </p:nvSpPr>
        <p:spPr bwMode="auto">
          <a:xfrm>
            <a:off x="977517" y="334963"/>
            <a:ext cx="475252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1388" tIns="45696" rIns="91388" bIns="45696" anchor="ctr"/>
          <a:lstStyle/>
          <a:p>
            <a:r>
              <a:rPr lang="en-US" altLang="ko-KR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Home</a:t>
            </a:r>
          </a:p>
        </p:txBody>
      </p:sp>
      <p:sp>
        <p:nvSpPr>
          <p:cNvPr id="86" name="Rectangle 45"/>
          <p:cNvSpPr>
            <a:spLocks noChangeArrowheads="1"/>
          </p:cNvSpPr>
          <p:nvPr/>
        </p:nvSpPr>
        <p:spPr bwMode="auto">
          <a:xfrm>
            <a:off x="6340092" y="334963"/>
            <a:ext cx="180222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1388" tIns="45696" rIns="91388" bIns="45696" anchor="ctr"/>
          <a:lstStyle/>
          <a:p>
            <a:pPr eaLnBrk="1" latinLnBrk="1" hangingPunct="1">
              <a:defRPr/>
            </a:pP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</a:rPr>
              <a:t>Main</a:t>
            </a:r>
          </a:p>
        </p:txBody>
      </p:sp>
      <p:sp>
        <p:nvSpPr>
          <p:cNvPr id="67" name="TextBox 11"/>
          <p:cNvSpPr txBox="1">
            <a:spLocks noChangeArrowheads="1"/>
          </p:cNvSpPr>
          <p:nvPr/>
        </p:nvSpPr>
        <p:spPr bwMode="auto">
          <a:xfrm>
            <a:off x="6072286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68" name="TextBox 11"/>
          <p:cNvSpPr txBox="1">
            <a:spLocks noChangeArrowheads="1"/>
          </p:cNvSpPr>
          <p:nvPr/>
        </p:nvSpPr>
        <p:spPr bwMode="auto">
          <a:xfrm>
            <a:off x="6586219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69" name="TextBox 11"/>
          <p:cNvSpPr txBox="1">
            <a:spLocks noChangeArrowheads="1"/>
          </p:cNvSpPr>
          <p:nvPr/>
        </p:nvSpPr>
        <p:spPr bwMode="auto">
          <a:xfrm>
            <a:off x="7274794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1218071" y="89024"/>
            <a:ext cx="5998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00_001</a:t>
            </a:r>
            <a:endParaRPr lang="ko-KR" altLang="en-US" b="0" dirty="0"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52B35F-A4F9-44C4-BC9D-2AEA5312C511}"/>
              </a:ext>
            </a:extLst>
          </p:cNvPr>
          <p:cNvSpPr txBox="1"/>
          <p:nvPr/>
        </p:nvSpPr>
        <p:spPr bwMode="auto">
          <a:xfrm>
            <a:off x="7274794" y="658155"/>
            <a:ext cx="9189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ko-KR" altLang="en-US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통합로그인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6E10E972-61D4-4BDC-A674-CAB3C89F6749}"/>
              </a:ext>
            </a:extLst>
          </p:cNvPr>
          <p:cNvGraphicFramePr>
            <a:graphicFrameLocks noGrp="1"/>
          </p:cNvGraphicFramePr>
          <p:nvPr/>
        </p:nvGraphicFramePr>
        <p:xfrm>
          <a:off x="122932" y="1124744"/>
          <a:ext cx="7980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119">
                  <a:extLst>
                    <a:ext uri="{9D8B030D-6E8A-4147-A177-3AD203B41FA5}">
                      <a16:colId xmlns:a16="http://schemas.microsoft.com/office/drawing/2014/main" val="3335269563"/>
                    </a:ext>
                  </a:extLst>
                </a:gridCol>
                <a:gridCol w="1140119">
                  <a:extLst>
                    <a:ext uri="{9D8B030D-6E8A-4147-A177-3AD203B41FA5}">
                      <a16:colId xmlns:a16="http://schemas.microsoft.com/office/drawing/2014/main" val="4286989513"/>
                    </a:ext>
                  </a:extLst>
                </a:gridCol>
                <a:gridCol w="1140119">
                  <a:extLst>
                    <a:ext uri="{9D8B030D-6E8A-4147-A177-3AD203B41FA5}">
                      <a16:colId xmlns:a16="http://schemas.microsoft.com/office/drawing/2014/main" val="1143767943"/>
                    </a:ext>
                  </a:extLst>
                </a:gridCol>
                <a:gridCol w="1430671">
                  <a:extLst>
                    <a:ext uri="{9D8B030D-6E8A-4147-A177-3AD203B41FA5}">
                      <a16:colId xmlns:a16="http://schemas.microsoft.com/office/drawing/2014/main" val="4119810122"/>
                    </a:ext>
                  </a:extLst>
                </a:gridCol>
                <a:gridCol w="1341293">
                  <a:extLst>
                    <a:ext uri="{9D8B030D-6E8A-4147-A177-3AD203B41FA5}">
                      <a16:colId xmlns:a16="http://schemas.microsoft.com/office/drawing/2014/main" val="3233754382"/>
                    </a:ext>
                  </a:extLst>
                </a:gridCol>
                <a:gridCol w="901431">
                  <a:extLst>
                    <a:ext uri="{9D8B030D-6E8A-4147-A177-3AD203B41FA5}">
                      <a16:colId xmlns:a16="http://schemas.microsoft.com/office/drawing/2014/main" val="2910338492"/>
                    </a:ext>
                  </a:extLst>
                </a:gridCol>
                <a:gridCol w="887080">
                  <a:extLst>
                    <a:ext uri="{9D8B030D-6E8A-4147-A177-3AD203B41FA5}">
                      <a16:colId xmlns:a16="http://schemas.microsoft.com/office/drawing/2014/main" val="3383374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박람회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채용공고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화상 컨설팅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채용설명회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구직자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094213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5E0423-F068-45FF-95C8-87D3703183A4}"/>
              </a:ext>
            </a:extLst>
          </p:cNvPr>
          <p:cNvSpPr/>
          <p:nvPr/>
        </p:nvSpPr>
        <p:spPr bwMode="auto">
          <a:xfrm>
            <a:off x="122933" y="687651"/>
            <a:ext cx="1535186" cy="402672"/>
          </a:xfrm>
          <a:prstGeom prst="roundRect">
            <a:avLst>
              <a:gd name="adj" fmla="val 699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r>
              <a:rPr lang="ko-KR" altLang="en-US" b="0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부산 </a:t>
            </a:r>
            <a:r>
              <a:rPr lang="en-US" altLang="ko-KR" b="0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Logo</a:t>
            </a:r>
            <a:endParaRPr lang="ko-KR" altLang="en-US" b="0" dirty="0">
              <a:solidFill>
                <a:schemeClr val="bg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B38D52-1FDE-4680-A55E-8D39D50DACBB}"/>
              </a:ext>
            </a:extLst>
          </p:cNvPr>
          <p:cNvSpPr/>
          <p:nvPr/>
        </p:nvSpPr>
        <p:spPr bwMode="auto">
          <a:xfrm>
            <a:off x="105887" y="1546433"/>
            <a:ext cx="7997877" cy="914400"/>
          </a:xfrm>
          <a:prstGeom prst="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1395" tIns="45699" rIns="91395" bIns="45699" rtlCol="0" anchor="ctr"/>
          <a:lstStyle/>
          <a:p>
            <a:pPr algn="ctr" defTabSz="915988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기업지원 컨설팅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8851AAB-0520-4903-9EBD-6AB9D3336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848986"/>
              </p:ext>
            </p:extLst>
          </p:nvPr>
        </p:nvGraphicFramePr>
        <p:xfrm>
          <a:off x="117446" y="2516697"/>
          <a:ext cx="7997877" cy="624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5959">
                  <a:extLst>
                    <a:ext uri="{9D8B030D-6E8A-4147-A177-3AD203B41FA5}">
                      <a16:colId xmlns:a16="http://schemas.microsoft.com/office/drawing/2014/main" val="3642076766"/>
                    </a:ext>
                  </a:extLst>
                </a:gridCol>
                <a:gridCol w="2665959">
                  <a:extLst>
                    <a:ext uri="{9D8B030D-6E8A-4147-A177-3AD203B41FA5}">
                      <a16:colId xmlns:a16="http://schemas.microsoft.com/office/drawing/2014/main" val="274617854"/>
                    </a:ext>
                  </a:extLst>
                </a:gridCol>
                <a:gridCol w="2665959">
                  <a:extLst>
                    <a:ext uri="{9D8B030D-6E8A-4147-A177-3AD203B41FA5}">
                      <a16:colId xmlns:a16="http://schemas.microsoft.com/office/drawing/2014/main" val="2713908251"/>
                    </a:ext>
                  </a:extLst>
                </a:gridCol>
              </a:tblGrid>
              <a:tr h="624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노무 컨설팅</a:t>
                      </a:r>
                      <a:endParaRPr lang="en-US" altLang="ko-KR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금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09:00~17:00)</a:t>
                      </a:r>
                      <a:endParaRPr lang="ko-KR" altLang="en-US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경영컨설팅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기업분석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회계감사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~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금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09:00~17:00)</a:t>
                      </a:r>
                      <a:endParaRPr lang="ko-KR" altLang="en-US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경영컨설팅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기업구조개선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회계감사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~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금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09:00~17:00)</a:t>
                      </a:r>
                      <a:endParaRPr lang="ko-KR" altLang="en-US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554028"/>
                  </a:ext>
                </a:extLst>
              </a:tr>
            </a:tbl>
          </a:graphicData>
        </a:graphic>
      </p:graphicFrame>
      <p:sp>
        <p:nvSpPr>
          <p:cNvPr id="28" name="Box">
            <a:extLst>
              <a:ext uri="{FF2B5EF4-FFF2-40B4-BE49-F238E27FC236}">
                <a16:creationId xmlns:a16="http://schemas.microsoft.com/office/drawing/2014/main" id="{50CDF370-97AB-4373-8B88-3CC86173D5FA}"/>
              </a:ext>
            </a:extLst>
          </p:cNvPr>
          <p:cNvSpPr/>
          <p:nvPr/>
        </p:nvSpPr>
        <p:spPr>
          <a:xfrm>
            <a:off x="725488" y="4453726"/>
            <a:ext cx="2684472" cy="222014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29" name="Month">
            <a:extLst>
              <a:ext uri="{FF2B5EF4-FFF2-40B4-BE49-F238E27FC236}">
                <a16:creationId xmlns:a16="http://schemas.microsoft.com/office/drawing/2014/main" id="{1030F964-744F-45A4-87BC-D78EC30BFA1E}"/>
              </a:ext>
            </a:extLst>
          </p:cNvPr>
          <p:cNvSpPr txBox="1"/>
          <p:nvPr/>
        </p:nvSpPr>
        <p:spPr>
          <a:xfrm>
            <a:off x="1734978" y="4558377"/>
            <a:ext cx="665503" cy="25853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2020-10</a:t>
            </a:r>
          </a:p>
        </p:txBody>
      </p:sp>
      <p:sp>
        <p:nvSpPr>
          <p:cNvPr id="43" name="Day">
            <a:extLst>
              <a:ext uri="{FF2B5EF4-FFF2-40B4-BE49-F238E27FC236}">
                <a16:creationId xmlns:a16="http://schemas.microsoft.com/office/drawing/2014/main" id="{72CA6905-1FFD-411A-A823-4B8CA2BA3E7D}"/>
              </a:ext>
            </a:extLst>
          </p:cNvPr>
          <p:cNvSpPr txBox="1"/>
          <p:nvPr/>
        </p:nvSpPr>
        <p:spPr>
          <a:xfrm>
            <a:off x="2761016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44" name="Day">
            <a:extLst>
              <a:ext uri="{FF2B5EF4-FFF2-40B4-BE49-F238E27FC236}">
                <a16:creationId xmlns:a16="http://schemas.microsoft.com/office/drawing/2014/main" id="{C86E6F12-7613-42BE-BB73-26FDB2D149D0}"/>
              </a:ext>
            </a:extLst>
          </p:cNvPr>
          <p:cNvSpPr txBox="1"/>
          <p:nvPr/>
        </p:nvSpPr>
        <p:spPr>
          <a:xfrm>
            <a:off x="2732164" y="5500927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5" name="Day">
            <a:extLst>
              <a:ext uri="{FF2B5EF4-FFF2-40B4-BE49-F238E27FC236}">
                <a16:creationId xmlns:a16="http://schemas.microsoft.com/office/drawing/2014/main" id="{B5967E49-1D91-43C7-89D7-16941447A0D2}"/>
              </a:ext>
            </a:extLst>
          </p:cNvPr>
          <p:cNvSpPr txBox="1"/>
          <p:nvPr/>
        </p:nvSpPr>
        <p:spPr>
          <a:xfrm>
            <a:off x="2732164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18</a:t>
            </a:r>
          </a:p>
        </p:txBody>
      </p:sp>
      <p:sp>
        <p:nvSpPr>
          <p:cNvPr id="46" name="Day">
            <a:extLst>
              <a:ext uri="{FF2B5EF4-FFF2-40B4-BE49-F238E27FC236}">
                <a16:creationId xmlns:a16="http://schemas.microsoft.com/office/drawing/2014/main" id="{9860B2D5-8851-493E-8054-8D3588607D03}"/>
              </a:ext>
            </a:extLst>
          </p:cNvPr>
          <p:cNvSpPr txBox="1"/>
          <p:nvPr/>
        </p:nvSpPr>
        <p:spPr>
          <a:xfrm>
            <a:off x="2732164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25</a:t>
            </a:r>
          </a:p>
        </p:txBody>
      </p:sp>
      <p:sp>
        <p:nvSpPr>
          <p:cNvPr id="47" name="Day">
            <a:extLst>
              <a:ext uri="{FF2B5EF4-FFF2-40B4-BE49-F238E27FC236}">
                <a16:creationId xmlns:a16="http://schemas.microsoft.com/office/drawing/2014/main" id="{F82E87D2-0141-48D5-AD63-EEA9DF55B91A}"/>
              </a:ext>
            </a:extLst>
          </p:cNvPr>
          <p:cNvSpPr txBox="1"/>
          <p:nvPr/>
        </p:nvSpPr>
        <p:spPr>
          <a:xfrm>
            <a:off x="3122086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8" name="Day">
            <a:extLst>
              <a:ext uri="{FF2B5EF4-FFF2-40B4-BE49-F238E27FC236}">
                <a16:creationId xmlns:a16="http://schemas.microsoft.com/office/drawing/2014/main" id="{51F3AF28-AC03-4F72-9AF1-1373B482F142}"/>
              </a:ext>
            </a:extLst>
          </p:cNvPr>
          <p:cNvSpPr txBox="1"/>
          <p:nvPr/>
        </p:nvSpPr>
        <p:spPr>
          <a:xfrm>
            <a:off x="3093234" y="5500927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9" name="Day">
            <a:extLst>
              <a:ext uri="{FF2B5EF4-FFF2-40B4-BE49-F238E27FC236}">
                <a16:creationId xmlns:a16="http://schemas.microsoft.com/office/drawing/2014/main" id="{3553BA3F-4719-46CC-BA73-62F2722275A8}"/>
              </a:ext>
            </a:extLst>
          </p:cNvPr>
          <p:cNvSpPr txBox="1"/>
          <p:nvPr/>
        </p:nvSpPr>
        <p:spPr>
          <a:xfrm>
            <a:off x="3093234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50" name="Day">
            <a:extLst>
              <a:ext uri="{FF2B5EF4-FFF2-40B4-BE49-F238E27FC236}">
                <a16:creationId xmlns:a16="http://schemas.microsoft.com/office/drawing/2014/main" id="{230FAE8B-CBCB-4708-A8AF-76C19CC17532}"/>
              </a:ext>
            </a:extLst>
          </p:cNvPr>
          <p:cNvSpPr txBox="1"/>
          <p:nvPr/>
        </p:nvSpPr>
        <p:spPr>
          <a:xfrm>
            <a:off x="3093234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26</a:t>
            </a:r>
          </a:p>
        </p:txBody>
      </p:sp>
      <p:sp>
        <p:nvSpPr>
          <p:cNvPr id="51" name="Day">
            <a:extLst>
              <a:ext uri="{FF2B5EF4-FFF2-40B4-BE49-F238E27FC236}">
                <a16:creationId xmlns:a16="http://schemas.microsoft.com/office/drawing/2014/main" id="{2D0489B9-FC07-461A-A63A-82FA5B388870}"/>
              </a:ext>
            </a:extLst>
          </p:cNvPr>
          <p:cNvSpPr txBox="1"/>
          <p:nvPr/>
        </p:nvSpPr>
        <p:spPr>
          <a:xfrm>
            <a:off x="955652" y="5500927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53" name="Day">
            <a:extLst>
              <a:ext uri="{FF2B5EF4-FFF2-40B4-BE49-F238E27FC236}">
                <a16:creationId xmlns:a16="http://schemas.microsoft.com/office/drawing/2014/main" id="{4717C9DB-84E8-48C2-94DC-CFFC6752F95F}"/>
              </a:ext>
            </a:extLst>
          </p:cNvPr>
          <p:cNvSpPr txBox="1"/>
          <p:nvPr/>
        </p:nvSpPr>
        <p:spPr>
          <a:xfrm>
            <a:off x="926800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54" name="Day">
            <a:extLst>
              <a:ext uri="{FF2B5EF4-FFF2-40B4-BE49-F238E27FC236}">
                <a16:creationId xmlns:a16="http://schemas.microsoft.com/office/drawing/2014/main" id="{D67BBEDF-E907-497D-96B1-E9CE337BCF8C}"/>
              </a:ext>
            </a:extLst>
          </p:cNvPr>
          <p:cNvSpPr txBox="1"/>
          <p:nvPr/>
        </p:nvSpPr>
        <p:spPr>
          <a:xfrm>
            <a:off x="926800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20</a:t>
            </a:r>
          </a:p>
        </p:txBody>
      </p:sp>
      <p:sp>
        <p:nvSpPr>
          <p:cNvPr id="55" name="Day">
            <a:extLst>
              <a:ext uri="{FF2B5EF4-FFF2-40B4-BE49-F238E27FC236}">
                <a16:creationId xmlns:a16="http://schemas.microsoft.com/office/drawing/2014/main" id="{3426D6A1-829D-41EA-A00F-F6EF61656A04}"/>
              </a:ext>
            </a:extLst>
          </p:cNvPr>
          <p:cNvSpPr txBox="1"/>
          <p:nvPr/>
        </p:nvSpPr>
        <p:spPr>
          <a:xfrm>
            <a:off x="926800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27</a:t>
            </a:r>
          </a:p>
        </p:txBody>
      </p:sp>
      <p:sp>
        <p:nvSpPr>
          <p:cNvPr id="56" name="Day">
            <a:extLst>
              <a:ext uri="{FF2B5EF4-FFF2-40B4-BE49-F238E27FC236}">
                <a16:creationId xmlns:a16="http://schemas.microsoft.com/office/drawing/2014/main" id="{95FD3CB5-5ECE-4869-8966-EF12B9C679AD}"/>
              </a:ext>
            </a:extLst>
          </p:cNvPr>
          <p:cNvSpPr txBox="1"/>
          <p:nvPr/>
        </p:nvSpPr>
        <p:spPr>
          <a:xfrm>
            <a:off x="1316725" y="5500927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57" name="Day">
            <a:extLst>
              <a:ext uri="{FF2B5EF4-FFF2-40B4-BE49-F238E27FC236}">
                <a16:creationId xmlns:a16="http://schemas.microsoft.com/office/drawing/2014/main" id="{8706B533-B791-49AB-9211-1AC640FD4997}"/>
              </a:ext>
            </a:extLst>
          </p:cNvPr>
          <p:cNvSpPr txBox="1"/>
          <p:nvPr/>
        </p:nvSpPr>
        <p:spPr>
          <a:xfrm>
            <a:off x="1287873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58" name="Day">
            <a:extLst>
              <a:ext uri="{FF2B5EF4-FFF2-40B4-BE49-F238E27FC236}">
                <a16:creationId xmlns:a16="http://schemas.microsoft.com/office/drawing/2014/main" id="{383BF779-8B35-4B20-B110-3C1CEC104877}"/>
              </a:ext>
            </a:extLst>
          </p:cNvPr>
          <p:cNvSpPr txBox="1"/>
          <p:nvPr/>
        </p:nvSpPr>
        <p:spPr>
          <a:xfrm>
            <a:off x="1287873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21</a:t>
            </a:r>
          </a:p>
        </p:txBody>
      </p:sp>
      <p:sp>
        <p:nvSpPr>
          <p:cNvPr id="59" name="Day">
            <a:extLst>
              <a:ext uri="{FF2B5EF4-FFF2-40B4-BE49-F238E27FC236}">
                <a16:creationId xmlns:a16="http://schemas.microsoft.com/office/drawing/2014/main" id="{3E8A3085-24BF-46B0-B2C8-85FBB368BE3D}"/>
              </a:ext>
            </a:extLst>
          </p:cNvPr>
          <p:cNvSpPr txBox="1"/>
          <p:nvPr/>
        </p:nvSpPr>
        <p:spPr>
          <a:xfrm>
            <a:off x="1287873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28</a:t>
            </a:r>
          </a:p>
        </p:txBody>
      </p:sp>
      <p:sp>
        <p:nvSpPr>
          <p:cNvPr id="60" name="Day">
            <a:extLst>
              <a:ext uri="{FF2B5EF4-FFF2-40B4-BE49-F238E27FC236}">
                <a16:creationId xmlns:a16="http://schemas.microsoft.com/office/drawing/2014/main" id="{1574E1A9-557F-4AFC-9B05-2F6092C9C56C}"/>
              </a:ext>
            </a:extLst>
          </p:cNvPr>
          <p:cNvSpPr txBox="1"/>
          <p:nvPr/>
        </p:nvSpPr>
        <p:spPr>
          <a:xfrm>
            <a:off x="1677798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62" name="Day">
            <a:extLst>
              <a:ext uri="{FF2B5EF4-FFF2-40B4-BE49-F238E27FC236}">
                <a16:creationId xmlns:a16="http://schemas.microsoft.com/office/drawing/2014/main" id="{C4A81BD1-7CAE-4CDC-B7D4-9A604D4B4625}"/>
              </a:ext>
            </a:extLst>
          </p:cNvPr>
          <p:cNvSpPr txBox="1"/>
          <p:nvPr/>
        </p:nvSpPr>
        <p:spPr>
          <a:xfrm>
            <a:off x="1677798" y="5500927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63" name="Day">
            <a:extLst>
              <a:ext uri="{FF2B5EF4-FFF2-40B4-BE49-F238E27FC236}">
                <a16:creationId xmlns:a16="http://schemas.microsoft.com/office/drawing/2014/main" id="{58475CFD-72BC-4831-B3D8-030CA650990D}"/>
              </a:ext>
            </a:extLst>
          </p:cNvPr>
          <p:cNvSpPr txBox="1"/>
          <p:nvPr/>
        </p:nvSpPr>
        <p:spPr>
          <a:xfrm>
            <a:off x="1648946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15</a:t>
            </a:r>
          </a:p>
        </p:txBody>
      </p:sp>
      <p:sp>
        <p:nvSpPr>
          <p:cNvPr id="64" name="Day">
            <a:extLst>
              <a:ext uri="{FF2B5EF4-FFF2-40B4-BE49-F238E27FC236}">
                <a16:creationId xmlns:a16="http://schemas.microsoft.com/office/drawing/2014/main" id="{0991F90A-4E9B-45B9-8CBF-0437B40DCE2D}"/>
              </a:ext>
            </a:extLst>
          </p:cNvPr>
          <p:cNvSpPr txBox="1"/>
          <p:nvPr/>
        </p:nvSpPr>
        <p:spPr>
          <a:xfrm>
            <a:off x="1648946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22</a:t>
            </a:r>
          </a:p>
        </p:txBody>
      </p:sp>
      <p:sp>
        <p:nvSpPr>
          <p:cNvPr id="65" name="Day">
            <a:extLst>
              <a:ext uri="{FF2B5EF4-FFF2-40B4-BE49-F238E27FC236}">
                <a16:creationId xmlns:a16="http://schemas.microsoft.com/office/drawing/2014/main" id="{0621D3CA-E852-409B-A0B5-0B364DAC0F24}"/>
              </a:ext>
            </a:extLst>
          </p:cNvPr>
          <p:cNvSpPr txBox="1"/>
          <p:nvPr/>
        </p:nvSpPr>
        <p:spPr>
          <a:xfrm>
            <a:off x="1648946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29</a:t>
            </a:r>
          </a:p>
        </p:txBody>
      </p:sp>
      <p:sp>
        <p:nvSpPr>
          <p:cNvPr id="66" name="Day">
            <a:extLst>
              <a:ext uri="{FF2B5EF4-FFF2-40B4-BE49-F238E27FC236}">
                <a16:creationId xmlns:a16="http://schemas.microsoft.com/office/drawing/2014/main" id="{08332B2A-5043-4136-9726-B79F92790862}"/>
              </a:ext>
            </a:extLst>
          </p:cNvPr>
          <p:cNvSpPr txBox="1"/>
          <p:nvPr/>
        </p:nvSpPr>
        <p:spPr>
          <a:xfrm>
            <a:off x="2038870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0" name="Day">
            <a:extLst>
              <a:ext uri="{FF2B5EF4-FFF2-40B4-BE49-F238E27FC236}">
                <a16:creationId xmlns:a16="http://schemas.microsoft.com/office/drawing/2014/main" id="{0A610E53-5C60-42D2-B107-0B89527EA35D}"/>
              </a:ext>
            </a:extLst>
          </p:cNvPr>
          <p:cNvSpPr txBox="1"/>
          <p:nvPr/>
        </p:nvSpPr>
        <p:spPr>
          <a:xfrm>
            <a:off x="2038870" y="5500927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71" name="Day">
            <a:extLst>
              <a:ext uri="{FF2B5EF4-FFF2-40B4-BE49-F238E27FC236}">
                <a16:creationId xmlns:a16="http://schemas.microsoft.com/office/drawing/2014/main" id="{5F25BEE7-3346-41C7-9155-390B06E126E4}"/>
              </a:ext>
            </a:extLst>
          </p:cNvPr>
          <p:cNvSpPr txBox="1"/>
          <p:nvPr/>
        </p:nvSpPr>
        <p:spPr>
          <a:xfrm>
            <a:off x="2010018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16</a:t>
            </a:r>
          </a:p>
        </p:txBody>
      </p:sp>
      <p:sp>
        <p:nvSpPr>
          <p:cNvPr id="72" name="Day">
            <a:extLst>
              <a:ext uri="{FF2B5EF4-FFF2-40B4-BE49-F238E27FC236}">
                <a16:creationId xmlns:a16="http://schemas.microsoft.com/office/drawing/2014/main" id="{5A770FA3-E94E-4C32-92FD-7BAF6BC43C9C}"/>
              </a:ext>
            </a:extLst>
          </p:cNvPr>
          <p:cNvSpPr txBox="1"/>
          <p:nvPr/>
        </p:nvSpPr>
        <p:spPr>
          <a:xfrm>
            <a:off x="2010018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23</a:t>
            </a:r>
          </a:p>
        </p:txBody>
      </p:sp>
      <p:sp>
        <p:nvSpPr>
          <p:cNvPr id="73" name="Day">
            <a:extLst>
              <a:ext uri="{FF2B5EF4-FFF2-40B4-BE49-F238E27FC236}">
                <a16:creationId xmlns:a16="http://schemas.microsoft.com/office/drawing/2014/main" id="{B7DC9FBB-A320-49FF-A5EA-B888929D159F}"/>
              </a:ext>
            </a:extLst>
          </p:cNvPr>
          <p:cNvSpPr txBox="1"/>
          <p:nvPr/>
        </p:nvSpPr>
        <p:spPr>
          <a:xfrm>
            <a:off x="2010018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30</a:t>
            </a:r>
          </a:p>
        </p:txBody>
      </p:sp>
      <p:sp>
        <p:nvSpPr>
          <p:cNvPr id="74" name="Day">
            <a:extLst>
              <a:ext uri="{FF2B5EF4-FFF2-40B4-BE49-F238E27FC236}">
                <a16:creationId xmlns:a16="http://schemas.microsoft.com/office/drawing/2014/main" id="{95C05E6E-2428-4494-8315-DC035B9F45C9}"/>
              </a:ext>
            </a:extLst>
          </p:cNvPr>
          <p:cNvSpPr txBox="1"/>
          <p:nvPr/>
        </p:nvSpPr>
        <p:spPr>
          <a:xfrm>
            <a:off x="2399943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75" name="Day">
            <a:extLst>
              <a:ext uri="{FF2B5EF4-FFF2-40B4-BE49-F238E27FC236}">
                <a16:creationId xmlns:a16="http://schemas.microsoft.com/office/drawing/2014/main" id="{07396179-0EBF-4B9A-BC56-0CB078B1C2A5}"/>
              </a:ext>
            </a:extLst>
          </p:cNvPr>
          <p:cNvSpPr txBox="1"/>
          <p:nvPr/>
        </p:nvSpPr>
        <p:spPr>
          <a:xfrm>
            <a:off x="2371091" y="5500927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76" name="Day">
            <a:extLst>
              <a:ext uri="{FF2B5EF4-FFF2-40B4-BE49-F238E27FC236}">
                <a16:creationId xmlns:a16="http://schemas.microsoft.com/office/drawing/2014/main" id="{892C4629-87EE-49B6-8165-1E302EE58C9D}"/>
              </a:ext>
            </a:extLst>
          </p:cNvPr>
          <p:cNvSpPr txBox="1"/>
          <p:nvPr/>
        </p:nvSpPr>
        <p:spPr>
          <a:xfrm>
            <a:off x="2371091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17</a:t>
            </a:r>
          </a:p>
        </p:txBody>
      </p:sp>
      <p:sp>
        <p:nvSpPr>
          <p:cNvPr id="77" name="Day">
            <a:extLst>
              <a:ext uri="{FF2B5EF4-FFF2-40B4-BE49-F238E27FC236}">
                <a16:creationId xmlns:a16="http://schemas.microsoft.com/office/drawing/2014/main" id="{68026499-9E50-491E-9126-CB26234192F3}"/>
              </a:ext>
            </a:extLst>
          </p:cNvPr>
          <p:cNvSpPr txBox="1"/>
          <p:nvPr/>
        </p:nvSpPr>
        <p:spPr>
          <a:xfrm>
            <a:off x="2371091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24</a:t>
            </a:r>
          </a:p>
        </p:txBody>
      </p:sp>
      <p:sp>
        <p:nvSpPr>
          <p:cNvPr id="78" name="Day">
            <a:extLst>
              <a:ext uri="{FF2B5EF4-FFF2-40B4-BE49-F238E27FC236}">
                <a16:creationId xmlns:a16="http://schemas.microsoft.com/office/drawing/2014/main" id="{C1CE5DEB-C574-468F-80BE-B341367D3560}"/>
              </a:ext>
            </a:extLst>
          </p:cNvPr>
          <p:cNvSpPr txBox="1"/>
          <p:nvPr/>
        </p:nvSpPr>
        <p:spPr>
          <a:xfrm>
            <a:off x="2371091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31</a:t>
            </a:r>
          </a:p>
        </p:txBody>
      </p:sp>
      <p:grpSp>
        <p:nvGrpSpPr>
          <p:cNvPr id="31" name="Weekdays">
            <a:extLst>
              <a:ext uri="{FF2B5EF4-FFF2-40B4-BE49-F238E27FC236}">
                <a16:creationId xmlns:a16="http://schemas.microsoft.com/office/drawing/2014/main" id="{ED462A8C-5727-4073-8BF5-652824D4DB67}"/>
              </a:ext>
            </a:extLst>
          </p:cNvPr>
          <p:cNvGrpSpPr/>
          <p:nvPr/>
        </p:nvGrpSpPr>
        <p:grpSpPr>
          <a:xfrm>
            <a:off x="886280" y="4949589"/>
            <a:ext cx="2370518" cy="188394"/>
            <a:chOff x="743759" y="2380599"/>
            <a:chExt cx="1742702" cy="138499"/>
          </a:xfrm>
        </p:grpSpPr>
        <p:sp>
          <p:nvSpPr>
            <p:cNvPr id="36" name="Monday">
              <a:extLst>
                <a:ext uri="{FF2B5EF4-FFF2-40B4-BE49-F238E27FC236}">
                  <a16:creationId xmlns:a16="http://schemas.microsoft.com/office/drawing/2014/main" id="{0EBFA71E-A145-4FFA-8689-C07C09274ED0}"/>
                </a:ext>
              </a:extLst>
            </p:cNvPr>
            <p:cNvSpPr txBox="1"/>
            <p:nvPr/>
          </p:nvSpPr>
          <p:spPr>
            <a:xfrm>
              <a:off x="743759" y="2380599"/>
              <a:ext cx="16991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Mo</a:t>
              </a:r>
            </a:p>
          </p:txBody>
        </p:sp>
        <p:sp>
          <p:nvSpPr>
            <p:cNvPr id="37" name="Tuesday">
              <a:extLst>
                <a:ext uri="{FF2B5EF4-FFF2-40B4-BE49-F238E27FC236}">
                  <a16:creationId xmlns:a16="http://schemas.microsoft.com/office/drawing/2014/main" id="{19FBBDF6-FAD8-4EAB-8AB8-CC76A4AD326F}"/>
                </a:ext>
              </a:extLst>
            </p:cNvPr>
            <p:cNvSpPr txBox="1"/>
            <p:nvPr/>
          </p:nvSpPr>
          <p:spPr>
            <a:xfrm>
              <a:off x="1029241" y="2380599"/>
              <a:ext cx="129844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Tu</a:t>
              </a:r>
            </a:p>
          </p:txBody>
        </p:sp>
        <p:sp>
          <p:nvSpPr>
            <p:cNvPr id="38" name="Wednesday">
              <a:extLst>
                <a:ext uri="{FF2B5EF4-FFF2-40B4-BE49-F238E27FC236}">
                  <a16:creationId xmlns:a16="http://schemas.microsoft.com/office/drawing/2014/main" id="{BE476A6D-8792-43C5-9105-8B4A6B7F2791}"/>
                </a:ext>
              </a:extLst>
            </p:cNvPr>
            <p:cNvSpPr txBox="1"/>
            <p:nvPr/>
          </p:nvSpPr>
          <p:spPr>
            <a:xfrm>
              <a:off x="1269627" y="2380599"/>
              <a:ext cx="17152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We</a:t>
              </a:r>
            </a:p>
          </p:txBody>
        </p:sp>
        <p:sp>
          <p:nvSpPr>
            <p:cNvPr id="39" name="Thursday">
              <a:extLst>
                <a:ext uri="{FF2B5EF4-FFF2-40B4-BE49-F238E27FC236}">
                  <a16:creationId xmlns:a16="http://schemas.microsoft.com/office/drawing/2014/main" id="{66DB7952-043D-44EA-AFB0-5B007A99FF6F}"/>
                </a:ext>
              </a:extLst>
            </p:cNvPr>
            <p:cNvSpPr txBox="1"/>
            <p:nvPr/>
          </p:nvSpPr>
          <p:spPr>
            <a:xfrm>
              <a:off x="1564797" y="2380599"/>
              <a:ext cx="129844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Th</a:t>
              </a:r>
            </a:p>
          </p:txBody>
        </p:sp>
        <p:sp>
          <p:nvSpPr>
            <p:cNvPr id="40" name="Friday">
              <a:extLst>
                <a:ext uri="{FF2B5EF4-FFF2-40B4-BE49-F238E27FC236}">
                  <a16:creationId xmlns:a16="http://schemas.microsoft.com/office/drawing/2014/main" id="{D1F45131-5DB1-4A43-B322-F9963CA2D7CE}"/>
                </a:ext>
              </a:extLst>
            </p:cNvPr>
            <p:cNvSpPr txBox="1"/>
            <p:nvPr/>
          </p:nvSpPr>
          <p:spPr>
            <a:xfrm>
              <a:off x="1836442" y="2380599"/>
              <a:ext cx="10900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Fr</a:t>
              </a:r>
            </a:p>
          </p:txBody>
        </p:sp>
        <p:sp>
          <p:nvSpPr>
            <p:cNvPr id="41" name="Saturday">
              <a:extLst>
                <a:ext uri="{FF2B5EF4-FFF2-40B4-BE49-F238E27FC236}">
                  <a16:creationId xmlns:a16="http://schemas.microsoft.com/office/drawing/2014/main" id="{4C50ACC6-BF20-4D58-9596-AD6C0ACC0D1B}"/>
                </a:ext>
              </a:extLst>
            </p:cNvPr>
            <p:cNvSpPr txBox="1"/>
            <p:nvPr/>
          </p:nvSpPr>
          <p:spPr>
            <a:xfrm>
              <a:off x="2088049" y="2380599"/>
              <a:ext cx="12824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Sa</a:t>
              </a:r>
            </a:p>
          </p:txBody>
        </p:sp>
        <p:sp>
          <p:nvSpPr>
            <p:cNvPr id="42" name="Sunday">
              <a:extLst>
                <a:ext uri="{FF2B5EF4-FFF2-40B4-BE49-F238E27FC236}">
                  <a16:creationId xmlns:a16="http://schemas.microsoft.com/office/drawing/2014/main" id="{CF8644E9-0D3D-4010-A4A4-CD134F940191}"/>
                </a:ext>
              </a:extLst>
            </p:cNvPr>
            <p:cNvSpPr txBox="1"/>
            <p:nvPr/>
          </p:nvSpPr>
          <p:spPr>
            <a:xfrm>
              <a:off x="2351809" y="2380599"/>
              <a:ext cx="13465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Su</a:t>
              </a:r>
            </a:p>
          </p:txBody>
        </p:sp>
      </p:grpSp>
      <p:grpSp>
        <p:nvGrpSpPr>
          <p:cNvPr id="33" name="Navigation Arrows">
            <a:extLst>
              <a:ext uri="{FF2B5EF4-FFF2-40B4-BE49-F238E27FC236}">
                <a16:creationId xmlns:a16="http://schemas.microsoft.com/office/drawing/2014/main" id="{EC3DE9D1-D85B-4E6B-8F20-109E359A916E}"/>
              </a:ext>
            </a:extLst>
          </p:cNvPr>
          <p:cNvGrpSpPr/>
          <p:nvPr/>
        </p:nvGrpSpPr>
        <p:grpSpPr>
          <a:xfrm>
            <a:off x="919341" y="4654836"/>
            <a:ext cx="2296765" cy="87069"/>
            <a:chOff x="759804" y="2160592"/>
            <a:chExt cx="1688482" cy="64009"/>
          </a:xfrm>
        </p:grpSpPr>
        <p:sp>
          <p:nvSpPr>
            <p:cNvPr id="34" name="Arrow Left">
              <a:extLst>
                <a:ext uri="{FF2B5EF4-FFF2-40B4-BE49-F238E27FC236}">
                  <a16:creationId xmlns:a16="http://schemas.microsoft.com/office/drawing/2014/main" id="{0C3CE7F2-0BFD-47C0-A8C4-121C473D36F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745889" y="217450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Arrow Right">
              <a:extLst>
                <a:ext uri="{FF2B5EF4-FFF2-40B4-BE49-F238E27FC236}">
                  <a16:creationId xmlns:a16="http://schemas.microsoft.com/office/drawing/2014/main" id="{2E4769C3-9B80-44E3-AE6E-893BDB7076CB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2398194" y="217450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79C2B50-D889-4E6D-A874-E6B970FEFD2A}"/>
              </a:ext>
            </a:extLst>
          </p:cNvPr>
          <p:cNvGraphicFramePr>
            <a:graphicFrameLocks noGrp="1"/>
          </p:cNvGraphicFramePr>
          <p:nvPr/>
        </p:nvGraphicFramePr>
        <p:xfrm>
          <a:off x="3883878" y="4466505"/>
          <a:ext cx="3654064" cy="173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50">
                  <a:extLst>
                    <a:ext uri="{9D8B030D-6E8A-4147-A177-3AD203B41FA5}">
                      <a16:colId xmlns:a16="http://schemas.microsoft.com/office/drawing/2014/main" val="295190553"/>
                    </a:ext>
                  </a:extLst>
                </a:gridCol>
                <a:gridCol w="1551182">
                  <a:extLst>
                    <a:ext uri="{9D8B030D-6E8A-4147-A177-3AD203B41FA5}">
                      <a16:colId xmlns:a16="http://schemas.microsoft.com/office/drawing/2014/main" val="1508474358"/>
                    </a:ext>
                  </a:extLst>
                </a:gridCol>
                <a:gridCol w="257208">
                  <a:extLst>
                    <a:ext uri="{9D8B030D-6E8A-4147-A177-3AD203B41FA5}">
                      <a16:colId xmlns:a16="http://schemas.microsoft.com/office/drawing/2014/main" val="3084377314"/>
                    </a:ext>
                  </a:extLst>
                </a:gridCol>
                <a:gridCol w="1569824">
                  <a:extLst>
                    <a:ext uri="{9D8B030D-6E8A-4147-A177-3AD203B41FA5}">
                      <a16:colId xmlns:a16="http://schemas.microsoft.com/office/drawing/2014/main" val="484758932"/>
                    </a:ext>
                  </a:extLst>
                </a:gridCol>
              </a:tblGrid>
              <a:tr h="434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09:00~10:00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13:00~14:00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411334"/>
                  </a:ext>
                </a:extLst>
              </a:tr>
              <a:tr h="434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10:00~11:00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14:00~15:00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480846"/>
                  </a:ext>
                </a:extLst>
              </a:tr>
              <a:tr h="434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11:00~12:00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15:00~16:00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98619"/>
                  </a:ext>
                </a:extLst>
              </a:tr>
              <a:tr h="43429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16:00~17:00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770624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4529971-BEC7-490D-BD43-B55213D45457}"/>
              </a:ext>
            </a:extLst>
          </p:cNvPr>
          <p:cNvCxnSpPr/>
          <p:nvPr/>
        </p:nvCxnSpPr>
        <p:spPr bwMode="auto">
          <a:xfrm>
            <a:off x="3713820" y="4453726"/>
            <a:ext cx="0" cy="2220146"/>
          </a:xfrm>
          <a:prstGeom prst="line">
            <a:avLst/>
          </a:prstGeom>
          <a:solidFill>
            <a:srgbClr val="5959D5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FE1800-5556-491E-ABF9-96477A57E89A}"/>
              </a:ext>
            </a:extLst>
          </p:cNvPr>
          <p:cNvSpPr txBox="1"/>
          <p:nvPr/>
        </p:nvSpPr>
        <p:spPr bwMode="auto">
          <a:xfrm>
            <a:off x="647906" y="4166038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Step1. </a:t>
            </a:r>
            <a:r>
              <a:rPr lang="ko-KR" altLang="en-US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일자선택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DEFCFA5-2BB9-4F80-B205-64D39B52DA47}"/>
              </a:ext>
            </a:extLst>
          </p:cNvPr>
          <p:cNvSpPr txBox="1"/>
          <p:nvPr/>
        </p:nvSpPr>
        <p:spPr bwMode="auto">
          <a:xfrm>
            <a:off x="3867034" y="4146445"/>
            <a:ext cx="130195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Step2. </a:t>
            </a:r>
            <a:r>
              <a:rPr lang="ko-KR" altLang="en-US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가능시간 선택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D5CD96-3CCA-48B7-8EA1-EAB79075FB89}"/>
              </a:ext>
            </a:extLst>
          </p:cNvPr>
          <p:cNvSpPr txBox="1"/>
          <p:nvPr/>
        </p:nvSpPr>
        <p:spPr bwMode="auto">
          <a:xfrm>
            <a:off x="428305" y="3169199"/>
            <a:ext cx="5771132" cy="75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경영컨설팅 </a:t>
            </a:r>
            <a:r>
              <a:rPr lang="en-US" altLang="ko-KR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기업구조개선</a:t>
            </a:r>
            <a:r>
              <a:rPr lang="en-US" altLang="ko-KR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회계감사</a:t>
            </a:r>
            <a:r>
              <a:rPr lang="en-US" altLang="ko-KR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) </a:t>
            </a:r>
            <a:r>
              <a:rPr lang="ko-KR" altLang="en-US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이란</a:t>
            </a:r>
            <a:r>
              <a:rPr lang="en-US" altLang="ko-KR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'</a:t>
            </a:r>
            <a:r>
              <a:rPr lang="ko-KR" altLang="en-US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귀사의 경영 개선이 </a:t>
            </a:r>
            <a:r>
              <a:rPr lang="ko-KR" altLang="en-US" b="0" dirty="0" err="1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필요하신가요</a:t>
            </a:r>
            <a:r>
              <a:rPr lang="en-US" altLang="ko-KR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? 1:1 </a:t>
            </a:r>
            <a:r>
              <a:rPr lang="ko-KR" altLang="en-US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경영 컨설팅을 신청해보세요</a:t>
            </a:r>
            <a:r>
              <a:rPr lang="en-US" altLang="ko-KR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BNK</a:t>
            </a:r>
            <a:r>
              <a:rPr lang="ko-KR" altLang="en-US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부산은행에서 기업 지배 구조 개선방법과 경영개선 컨설팅 등 경영상 애로사항에 대해 도움을 드립니다</a:t>
            </a:r>
            <a:r>
              <a:rPr lang="en-US" altLang="ko-KR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!</a:t>
            </a:r>
            <a:endParaRPr lang="ko-KR" altLang="en-US" b="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374E210-D3A1-4473-B799-906A46684635}"/>
              </a:ext>
            </a:extLst>
          </p:cNvPr>
          <p:cNvSpPr/>
          <p:nvPr/>
        </p:nvSpPr>
        <p:spPr bwMode="auto">
          <a:xfrm>
            <a:off x="115371" y="2499495"/>
            <a:ext cx="7986303" cy="1510611"/>
          </a:xfrm>
          <a:prstGeom prst="rect">
            <a:avLst/>
          </a:prstGeom>
          <a:solidFill>
            <a:srgbClr val="FFFF00">
              <a:alpha val="3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AFFD22A-9CE6-4A23-A3C6-956F968EC2CC}"/>
              </a:ext>
            </a:extLst>
          </p:cNvPr>
          <p:cNvSpPr/>
          <p:nvPr/>
        </p:nvSpPr>
        <p:spPr bwMode="auto">
          <a:xfrm>
            <a:off x="1584517" y="5738489"/>
            <a:ext cx="243281" cy="243281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D834DE5B-8D90-412B-AD52-B484426F1D9E}"/>
              </a:ext>
            </a:extLst>
          </p:cNvPr>
          <p:cNvSpPr/>
          <p:nvPr/>
        </p:nvSpPr>
        <p:spPr bwMode="auto">
          <a:xfrm>
            <a:off x="2287806" y="5738489"/>
            <a:ext cx="243281" cy="243281"/>
          </a:xfrm>
          <a:prstGeom prst="ellipse">
            <a:avLst/>
          </a:prstGeom>
          <a:solidFill>
            <a:srgbClr val="FF0000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3A65E20-8128-4BAB-A0CF-77BE122EABE6}"/>
              </a:ext>
            </a:extLst>
          </p:cNvPr>
          <p:cNvSpPr/>
          <p:nvPr/>
        </p:nvSpPr>
        <p:spPr bwMode="auto">
          <a:xfrm>
            <a:off x="4397906" y="6291995"/>
            <a:ext cx="1835210" cy="385558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r>
              <a:rPr lang="en-US" altLang="ko-KR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Step3. </a:t>
            </a:r>
            <a:r>
              <a:rPr lang="ko-KR" altLang="en-US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컨설팅 신청하기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C9D7360-FC93-4D4A-8338-D82CE7F2695C}"/>
              </a:ext>
            </a:extLst>
          </p:cNvPr>
          <p:cNvSpPr/>
          <p:nvPr/>
        </p:nvSpPr>
        <p:spPr bwMode="auto">
          <a:xfrm>
            <a:off x="6586219" y="6291995"/>
            <a:ext cx="1340068" cy="385558"/>
          </a:xfrm>
          <a:prstGeom prst="rect">
            <a:avLst/>
          </a:prstGeom>
          <a:solidFill>
            <a:srgbClr val="0078D7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r>
              <a:rPr lang="ko-KR" altLang="en-US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컨설팅 신청현황 확인</a:t>
            </a:r>
            <a:endParaRPr lang="ko-KR" altLang="en-US" dirty="0">
              <a:solidFill>
                <a:schemeClr val="bg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127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 bwMode="auto">
          <a:xfrm>
            <a:off x="3156264" y="95177"/>
            <a:ext cx="15108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page</a:t>
            </a:r>
            <a:endParaRPr lang="ko-KR" altLang="en-US" sz="800" b="0" dirty="0"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5" name="Rectangle 45"/>
          <p:cNvSpPr>
            <a:spLocks noChangeArrowheads="1"/>
          </p:cNvSpPr>
          <p:nvPr/>
        </p:nvSpPr>
        <p:spPr bwMode="auto">
          <a:xfrm>
            <a:off x="977517" y="334963"/>
            <a:ext cx="475252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1388" tIns="45696" rIns="91388" bIns="45696" anchor="ctr"/>
          <a:lstStyle/>
          <a:p>
            <a:r>
              <a:rPr lang="en-US" altLang="ko-KR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Home</a:t>
            </a:r>
          </a:p>
        </p:txBody>
      </p:sp>
      <p:sp>
        <p:nvSpPr>
          <p:cNvPr id="86" name="Rectangle 45"/>
          <p:cNvSpPr>
            <a:spLocks noChangeArrowheads="1"/>
          </p:cNvSpPr>
          <p:nvPr/>
        </p:nvSpPr>
        <p:spPr bwMode="auto">
          <a:xfrm>
            <a:off x="6340092" y="334963"/>
            <a:ext cx="180222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1388" tIns="45696" rIns="91388" bIns="45696" anchor="ctr"/>
          <a:lstStyle/>
          <a:p>
            <a:pPr eaLnBrk="1" latinLnBrk="1" hangingPunct="1">
              <a:defRPr/>
            </a:pP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</a:rPr>
              <a:t>Main</a:t>
            </a:r>
          </a:p>
        </p:txBody>
      </p:sp>
      <p:sp>
        <p:nvSpPr>
          <p:cNvPr id="67" name="TextBox 11"/>
          <p:cNvSpPr txBox="1">
            <a:spLocks noChangeArrowheads="1"/>
          </p:cNvSpPr>
          <p:nvPr/>
        </p:nvSpPr>
        <p:spPr bwMode="auto">
          <a:xfrm>
            <a:off x="6072286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68" name="TextBox 11"/>
          <p:cNvSpPr txBox="1">
            <a:spLocks noChangeArrowheads="1"/>
          </p:cNvSpPr>
          <p:nvPr/>
        </p:nvSpPr>
        <p:spPr bwMode="auto">
          <a:xfrm>
            <a:off x="6586219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69" name="TextBox 11"/>
          <p:cNvSpPr txBox="1">
            <a:spLocks noChangeArrowheads="1"/>
          </p:cNvSpPr>
          <p:nvPr/>
        </p:nvSpPr>
        <p:spPr bwMode="auto">
          <a:xfrm>
            <a:off x="7274794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1218071" y="89024"/>
            <a:ext cx="5998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00_001</a:t>
            </a:r>
            <a:endParaRPr lang="ko-KR" altLang="en-US" b="0" dirty="0"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52B35F-A4F9-44C4-BC9D-2AEA5312C511}"/>
              </a:ext>
            </a:extLst>
          </p:cNvPr>
          <p:cNvSpPr txBox="1"/>
          <p:nvPr/>
        </p:nvSpPr>
        <p:spPr bwMode="auto">
          <a:xfrm>
            <a:off x="7274794" y="658155"/>
            <a:ext cx="9189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ko-KR" altLang="en-US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통합로그인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6E10E972-61D4-4BDC-A674-CAB3C89F6749}"/>
              </a:ext>
            </a:extLst>
          </p:cNvPr>
          <p:cNvGraphicFramePr>
            <a:graphicFrameLocks noGrp="1"/>
          </p:cNvGraphicFramePr>
          <p:nvPr/>
        </p:nvGraphicFramePr>
        <p:xfrm>
          <a:off x="122932" y="1124744"/>
          <a:ext cx="7980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119">
                  <a:extLst>
                    <a:ext uri="{9D8B030D-6E8A-4147-A177-3AD203B41FA5}">
                      <a16:colId xmlns:a16="http://schemas.microsoft.com/office/drawing/2014/main" val="3335269563"/>
                    </a:ext>
                  </a:extLst>
                </a:gridCol>
                <a:gridCol w="1140119">
                  <a:extLst>
                    <a:ext uri="{9D8B030D-6E8A-4147-A177-3AD203B41FA5}">
                      <a16:colId xmlns:a16="http://schemas.microsoft.com/office/drawing/2014/main" val="4286989513"/>
                    </a:ext>
                  </a:extLst>
                </a:gridCol>
                <a:gridCol w="1140119">
                  <a:extLst>
                    <a:ext uri="{9D8B030D-6E8A-4147-A177-3AD203B41FA5}">
                      <a16:colId xmlns:a16="http://schemas.microsoft.com/office/drawing/2014/main" val="1143767943"/>
                    </a:ext>
                  </a:extLst>
                </a:gridCol>
                <a:gridCol w="1430671">
                  <a:extLst>
                    <a:ext uri="{9D8B030D-6E8A-4147-A177-3AD203B41FA5}">
                      <a16:colId xmlns:a16="http://schemas.microsoft.com/office/drawing/2014/main" val="4119810122"/>
                    </a:ext>
                  </a:extLst>
                </a:gridCol>
                <a:gridCol w="1341293">
                  <a:extLst>
                    <a:ext uri="{9D8B030D-6E8A-4147-A177-3AD203B41FA5}">
                      <a16:colId xmlns:a16="http://schemas.microsoft.com/office/drawing/2014/main" val="3233754382"/>
                    </a:ext>
                  </a:extLst>
                </a:gridCol>
                <a:gridCol w="901431">
                  <a:extLst>
                    <a:ext uri="{9D8B030D-6E8A-4147-A177-3AD203B41FA5}">
                      <a16:colId xmlns:a16="http://schemas.microsoft.com/office/drawing/2014/main" val="2910338492"/>
                    </a:ext>
                  </a:extLst>
                </a:gridCol>
                <a:gridCol w="887080">
                  <a:extLst>
                    <a:ext uri="{9D8B030D-6E8A-4147-A177-3AD203B41FA5}">
                      <a16:colId xmlns:a16="http://schemas.microsoft.com/office/drawing/2014/main" val="3383374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박람회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채용공고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화상 컨설팅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채용설명회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구직자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094213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5E0423-F068-45FF-95C8-87D3703183A4}"/>
              </a:ext>
            </a:extLst>
          </p:cNvPr>
          <p:cNvSpPr/>
          <p:nvPr/>
        </p:nvSpPr>
        <p:spPr bwMode="auto">
          <a:xfrm>
            <a:off x="122933" y="687651"/>
            <a:ext cx="1535186" cy="402672"/>
          </a:xfrm>
          <a:prstGeom prst="roundRect">
            <a:avLst>
              <a:gd name="adj" fmla="val 699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r>
              <a:rPr lang="ko-KR" altLang="en-US" b="0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부산 </a:t>
            </a:r>
            <a:r>
              <a:rPr lang="en-US" altLang="ko-KR" b="0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Logo</a:t>
            </a:r>
            <a:endParaRPr lang="ko-KR" altLang="en-US" b="0" dirty="0">
              <a:solidFill>
                <a:schemeClr val="bg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B38D52-1FDE-4680-A55E-8D39D50DACBB}"/>
              </a:ext>
            </a:extLst>
          </p:cNvPr>
          <p:cNvSpPr/>
          <p:nvPr/>
        </p:nvSpPr>
        <p:spPr bwMode="auto">
          <a:xfrm>
            <a:off x="105887" y="1546433"/>
            <a:ext cx="7997877" cy="914400"/>
          </a:xfrm>
          <a:prstGeom prst="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1395" tIns="45699" rIns="91395" bIns="45699" rtlCol="0" anchor="ctr"/>
          <a:lstStyle/>
          <a:p>
            <a:pPr algn="ctr" defTabSz="915988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채용설명회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/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특강</a:t>
            </a:r>
          </a:p>
        </p:txBody>
      </p:sp>
      <p:graphicFrame>
        <p:nvGraphicFramePr>
          <p:cNvPr id="80" name="표 7">
            <a:extLst>
              <a:ext uri="{FF2B5EF4-FFF2-40B4-BE49-F238E27FC236}">
                <a16:creationId xmlns:a16="http://schemas.microsoft.com/office/drawing/2014/main" id="{5BBA28C7-7EBF-4600-91C5-6989DB1A7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993663"/>
              </p:ext>
            </p:extLst>
          </p:nvPr>
        </p:nvGraphicFramePr>
        <p:xfrm>
          <a:off x="105887" y="2672916"/>
          <a:ext cx="3710625" cy="33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875">
                  <a:extLst>
                    <a:ext uri="{9D8B030D-6E8A-4147-A177-3AD203B41FA5}">
                      <a16:colId xmlns:a16="http://schemas.microsoft.com/office/drawing/2014/main" val="3588534238"/>
                    </a:ext>
                  </a:extLst>
                </a:gridCol>
                <a:gridCol w="1236875">
                  <a:extLst>
                    <a:ext uri="{9D8B030D-6E8A-4147-A177-3AD203B41FA5}">
                      <a16:colId xmlns:a16="http://schemas.microsoft.com/office/drawing/2014/main" val="3212147249"/>
                    </a:ext>
                  </a:extLst>
                </a:gridCol>
                <a:gridCol w="1236875">
                  <a:extLst>
                    <a:ext uri="{9D8B030D-6E8A-4147-A177-3AD203B41FA5}">
                      <a16:colId xmlns:a16="http://schemas.microsoft.com/office/drawing/2014/main" val="3642076766"/>
                    </a:ext>
                  </a:extLst>
                </a:gridCol>
              </a:tblGrid>
              <a:tr h="336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전체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채용설명회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특강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554028"/>
                  </a:ext>
                </a:extLst>
              </a:tr>
            </a:tbl>
          </a:graphicData>
        </a:graphic>
      </p:graphicFrame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BD3F87BB-415E-4ADE-982D-40A5F9262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900888"/>
              </p:ext>
            </p:extLst>
          </p:nvPr>
        </p:nvGraphicFramePr>
        <p:xfrm>
          <a:off x="105885" y="3015103"/>
          <a:ext cx="7997877" cy="269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982">
                  <a:extLst>
                    <a:ext uri="{9D8B030D-6E8A-4147-A177-3AD203B41FA5}">
                      <a16:colId xmlns:a16="http://schemas.microsoft.com/office/drawing/2014/main" val="1850009278"/>
                    </a:ext>
                  </a:extLst>
                </a:gridCol>
                <a:gridCol w="1410240">
                  <a:extLst>
                    <a:ext uri="{9D8B030D-6E8A-4147-A177-3AD203B41FA5}">
                      <a16:colId xmlns:a16="http://schemas.microsoft.com/office/drawing/2014/main" val="2928767357"/>
                    </a:ext>
                  </a:extLst>
                </a:gridCol>
                <a:gridCol w="4465760">
                  <a:extLst>
                    <a:ext uri="{9D8B030D-6E8A-4147-A177-3AD203B41FA5}">
                      <a16:colId xmlns:a16="http://schemas.microsoft.com/office/drawing/2014/main" val="2695435758"/>
                    </a:ext>
                  </a:extLst>
                </a:gridCol>
                <a:gridCol w="1499895">
                  <a:extLst>
                    <a:ext uri="{9D8B030D-6E8A-4147-A177-3AD203B41FA5}">
                      <a16:colId xmlns:a16="http://schemas.microsoft.com/office/drawing/2014/main" val="341326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No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등록일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488121"/>
                  </a:ext>
                </a:extLst>
              </a:tr>
              <a:tr h="799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채용설명회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                    A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기업 채용설명회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기업 채용설명회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기업 채용설명회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2020-10-12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275710"/>
                  </a:ext>
                </a:extLst>
              </a:tr>
              <a:tr h="781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채용설명회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 A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기업 채용설명회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기업 채용설명회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기업 채용설명회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2020-10-12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957161"/>
                  </a:ext>
                </a:extLst>
              </a:tr>
              <a:tr h="746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특강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기업 채용설명회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기업 채용설명회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A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기업 채용설명회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3020000020004" pitchFamily="34" charset="-127"/>
                        </a:rPr>
                        <a:t>2020-10-12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33528"/>
                  </a:ext>
                </a:extLst>
              </a:tr>
            </a:tbl>
          </a:graphicData>
        </a:graphic>
      </p:graphicFrame>
      <p:grpSp>
        <p:nvGrpSpPr>
          <p:cNvPr id="15" name="Placeholder">
            <a:extLst>
              <a:ext uri="{FF2B5EF4-FFF2-40B4-BE49-F238E27FC236}">
                <a16:creationId xmlns:a16="http://schemas.microsoft.com/office/drawing/2014/main" id="{6FCC4657-6A8B-4E4B-91C3-D37E9069E98E}"/>
              </a:ext>
            </a:extLst>
          </p:cNvPr>
          <p:cNvGrpSpPr>
            <a:grpSpLocks noChangeAspect="1"/>
          </p:cNvGrpSpPr>
          <p:nvPr/>
        </p:nvGrpSpPr>
        <p:grpSpPr>
          <a:xfrm>
            <a:off x="1985628" y="3477182"/>
            <a:ext cx="772494" cy="619067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6" name="Border">
              <a:extLst>
                <a:ext uri="{FF2B5EF4-FFF2-40B4-BE49-F238E27FC236}">
                  <a16:creationId xmlns:a16="http://schemas.microsoft.com/office/drawing/2014/main" id="{BA7705E7-44C2-438A-A4C1-49CAF5878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Picture">
              <a:extLst>
                <a:ext uri="{FF2B5EF4-FFF2-40B4-BE49-F238E27FC236}">
                  <a16:creationId xmlns:a16="http://schemas.microsoft.com/office/drawing/2014/main" id="{841A8757-0A5A-4D54-BCF5-8939987A2A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Placeholder">
            <a:extLst>
              <a:ext uri="{FF2B5EF4-FFF2-40B4-BE49-F238E27FC236}">
                <a16:creationId xmlns:a16="http://schemas.microsoft.com/office/drawing/2014/main" id="{3D11382D-10AD-465D-84FA-ACE31ECAFF1E}"/>
              </a:ext>
            </a:extLst>
          </p:cNvPr>
          <p:cNvGrpSpPr>
            <a:grpSpLocks noChangeAspect="1"/>
          </p:cNvGrpSpPr>
          <p:nvPr/>
        </p:nvGrpSpPr>
        <p:grpSpPr>
          <a:xfrm>
            <a:off x="1985628" y="4257092"/>
            <a:ext cx="772494" cy="619067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19" name="Border">
              <a:extLst>
                <a:ext uri="{FF2B5EF4-FFF2-40B4-BE49-F238E27FC236}">
                  <a16:creationId xmlns:a16="http://schemas.microsoft.com/office/drawing/2014/main" id="{D2BCE114-AFCE-4174-8730-041F13334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Picture">
              <a:extLst>
                <a:ext uri="{FF2B5EF4-FFF2-40B4-BE49-F238E27FC236}">
                  <a16:creationId xmlns:a16="http://schemas.microsoft.com/office/drawing/2014/main" id="{CE98F847-7B3E-447B-A300-776FF12920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Placeholder">
            <a:extLst>
              <a:ext uri="{FF2B5EF4-FFF2-40B4-BE49-F238E27FC236}">
                <a16:creationId xmlns:a16="http://schemas.microsoft.com/office/drawing/2014/main" id="{DA71F9C5-B60E-4976-A60B-60819E5659C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628" y="5027200"/>
            <a:ext cx="772494" cy="619067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22" name="Border">
              <a:extLst>
                <a:ext uri="{FF2B5EF4-FFF2-40B4-BE49-F238E27FC236}">
                  <a16:creationId xmlns:a16="http://schemas.microsoft.com/office/drawing/2014/main" id="{718557C7-20F9-41CD-83A9-7A084E2C1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Picture">
              <a:extLst>
                <a:ext uri="{FF2B5EF4-FFF2-40B4-BE49-F238E27FC236}">
                  <a16:creationId xmlns:a16="http://schemas.microsoft.com/office/drawing/2014/main" id="{87E247E8-1623-45A8-B586-AB328F7E6C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CE6FEAA-C674-412C-92ED-E6D4C6CACCBD}"/>
              </a:ext>
            </a:extLst>
          </p:cNvPr>
          <p:cNvGrpSpPr/>
          <p:nvPr/>
        </p:nvGrpSpPr>
        <p:grpSpPr>
          <a:xfrm>
            <a:off x="105884" y="5733256"/>
            <a:ext cx="7997877" cy="220077"/>
            <a:chOff x="1567543" y="3996072"/>
            <a:chExt cx="6496594" cy="23971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FB14185-0DE0-4EFD-BBAD-125AE14F49CB}"/>
                </a:ext>
              </a:extLst>
            </p:cNvPr>
            <p:cNvGrpSpPr/>
            <p:nvPr/>
          </p:nvGrpSpPr>
          <p:grpSpPr>
            <a:xfrm>
              <a:off x="1567543" y="3996072"/>
              <a:ext cx="6496594" cy="239713"/>
              <a:chOff x="3481929" y="3737123"/>
              <a:chExt cx="5549750" cy="239713"/>
            </a:xfrm>
          </p:grpSpPr>
          <p:grpSp>
            <p:nvGrpSpPr>
              <p:cNvPr id="27" name="Cutout">
                <a:extLst>
                  <a:ext uri="{FF2B5EF4-FFF2-40B4-BE49-F238E27FC236}">
                    <a16:creationId xmlns:a16="http://schemas.microsoft.com/office/drawing/2014/main" id="{0229A350-D83D-4235-AB3E-416AF5A9E878}"/>
                  </a:ext>
                </a:extLst>
              </p:cNvPr>
              <p:cNvGrpSpPr/>
              <p:nvPr/>
            </p:nvGrpSpPr>
            <p:grpSpPr>
              <a:xfrm rot="16200000">
                <a:off x="4289252" y="2929800"/>
                <a:ext cx="239713" cy="1854359"/>
                <a:chOff x="6402388" y="1584325"/>
                <a:chExt cx="239713" cy="933450"/>
              </a:xfrm>
              <a:solidFill>
                <a:srgbClr val="FFFFFF"/>
              </a:solidFill>
            </p:grpSpPr>
            <p:sp>
              <p:nvSpPr>
                <p:cNvPr id="34" name="Fill">
                  <a:extLst>
                    <a:ext uri="{FF2B5EF4-FFF2-40B4-BE49-F238E27FC236}">
                      <a16:creationId xmlns:a16="http://schemas.microsoft.com/office/drawing/2014/main" id="{02D3A2CE-F4FE-4669-8012-AA0F25426F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02388" y="1584325"/>
                  <a:ext cx="239713" cy="933450"/>
                </a:xfrm>
                <a:custGeom>
                  <a:avLst/>
                  <a:gdLst>
                    <a:gd name="T0" fmla="*/ 74 w 151"/>
                    <a:gd name="T1" fmla="*/ 588 h 588"/>
                    <a:gd name="T2" fmla="*/ 151 w 151"/>
                    <a:gd name="T3" fmla="*/ 518 h 588"/>
                    <a:gd name="T4" fmla="*/ 74 w 151"/>
                    <a:gd name="T5" fmla="*/ 441 h 588"/>
                    <a:gd name="T6" fmla="*/ 151 w 151"/>
                    <a:gd name="T7" fmla="*/ 375 h 588"/>
                    <a:gd name="T8" fmla="*/ 74 w 151"/>
                    <a:gd name="T9" fmla="*/ 294 h 588"/>
                    <a:gd name="T10" fmla="*/ 151 w 151"/>
                    <a:gd name="T11" fmla="*/ 231 h 588"/>
                    <a:gd name="T12" fmla="*/ 74 w 151"/>
                    <a:gd name="T13" fmla="*/ 147 h 588"/>
                    <a:gd name="T14" fmla="*/ 151 w 151"/>
                    <a:gd name="T15" fmla="*/ 88 h 588"/>
                    <a:gd name="T16" fmla="*/ 74 w 151"/>
                    <a:gd name="T17" fmla="*/ 0 h 588"/>
                    <a:gd name="T18" fmla="*/ 0 w 151"/>
                    <a:gd name="T19" fmla="*/ 0 h 588"/>
                    <a:gd name="T20" fmla="*/ 78 w 151"/>
                    <a:gd name="T21" fmla="*/ 88 h 588"/>
                    <a:gd name="T22" fmla="*/ 0 w 151"/>
                    <a:gd name="T23" fmla="*/ 147 h 588"/>
                    <a:gd name="T24" fmla="*/ 78 w 151"/>
                    <a:gd name="T25" fmla="*/ 231 h 588"/>
                    <a:gd name="T26" fmla="*/ 0 w 151"/>
                    <a:gd name="T27" fmla="*/ 294 h 588"/>
                    <a:gd name="T28" fmla="*/ 78 w 151"/>
                    <a:gd name="T29" fmla="*/ 375 h 588"/>
                    <a:gd name="T30" fmla="*/ 0 w 151"/>
                    <a:gd name="T31" fmla="*/ 441 h 588"/>
                    <a:gd name="T32" fmla="*/ 78 w 151"/>
                    <a:gd name="T33" fmla="*/ 518 h 588"/>
                    <a:gd name="T34" fmla="*/ 0 w 151"/>
                    <a:gd name="T35" fmla="*/ 588 h 588"/>
                    <a:gd name="T36" fmla="*/ 74 w 151"/>
                    <a:gd name="T37" fmla="*/ 588 h 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1" h="588">
                      <a:moveTo>
                        <a:pt x="74" y="588"/>
                      </a:moveTo>
                      <a:lnTo>
                        <a:pt x="151" y="518"/>
                      </a:lnTo>
                      <a:lnTo>
                        <a:pt x="74" y="441"/>
                      </a:lnTo>
                      <a:lnTo>
                        <a:pt x="151" y="375"/>
                      </a:lnTo>
                      <a:lnTo>
                        <a:pt x="74" y="294"/>
                      </a:lnTo>
                      <a:lnTo>
                        <a:pt x="151" y="231"/>
                      </a:lnTo>
                      <a:lnTo>
                        <a:pt x="74" y="147"/>
                      </a:lnTo>
                      <a:lnTo>
                        <a:pt x="151" y="88"/>
                      </a:lnTo>
                      <a:lnTo>
                        <a:pt x="74" y="0"/>
                      </a:lnTo>
                      <a:lnTo>
                        <a:pt x="0" y="0"/>
                      </a:lnTo>
                      <a:lnTo>
                        <a:pt x="78" y="88"/>
                      </a:lnTo>
                      <a:lnTo>
                        <a:pt x="0" y="147"/>
                      </a:lnTo>
                      <a:lnTo>
                        <a:pt x="78" y="231"/>
                      </a:lnTo>
                      <a:lnTo>
                        <a:pt x="0" y="294"/>
                      </a:lnTo>
                      <a:lnTo>
                        <a:pt x="78" y="375"/>
                      </a:lnTo>
                      <a:lnTo>
                        <a:pt x="0" y="441"/>
                      </a:lnTo>
                      <a:lnTo>
                        <a:pt x="78" y="518"/>
                      </a:lnTo>
                      <a:lnTo>
                        <a:pt x="0" y="588"/>
                      </a:lnTo>
                      <a:lnTo>
                        <a:pt x="74" y="588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현대산스 Text" panose="020B0600000101010101" pitchFamily="50" charset="-127"/>
                    <a:ea typeface="현대산스 Text" panose="020B0600000101010101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" name="Border">
                  <a:extLst>
                    <a:ext uri="{FF2B5EF4-FFF2-40B4-BE49-F238E27FC236}">
                      <a16:creationId xmlns:a16="http://schemas.microsoft.com/office/drawing/2014/main" id="{0497157D-1654-466D-AC91-97B57546FA5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402388" y="1584325"/>
                  <a:ext cx="239713" cy="933450"/>
                </a:xfrm>
                <a:custGeom>
                  <a:avLst/>
                  <a:gdLst>
                    <a:gd name="T0" fmla="*/ 0 w 909"/>
                    <a:gd name="T1" fmla="*/ 0 h 3585"/>
                    <a:gd name="T2" fmla="*/ 467 w 909"/>
                    <a:gd name="T3" fmla="*/ 535 h 3585"/>
                    <a:gd name="T4" fmla="*/ 0 w 909"/>
                    <a:gd name="T5" fmla="*/ 896 h 3585"/>
                    <a:gd name="T6" fmla="*/ 467 w 909"/>
                    <a:gd name="T7" fmla="*/ 1409 h 3585"/>
                    <a:gd name="T8" fmla="*/ 0 w 909"/>
                    <a:gd name="T9" fmla="*/ 1793 h 3585"/>
                    <a:gd name="T10" fmla="*/ 467 w 909"/>
                    <a:gd name="T11" fmla="*/ 2284 h 3585"/>
                    <a:gd name="T12" fmla="*/ 0 w 909"/>
                    <a:gd name="T13" fmla="*/ 2689 h 3585"/>
                    <a:gd name="T14" fmla="*/ 467 w 909"/>
                    <a:gd name="T15" fmla="*/ 3158 h 3585"/>
                    <a:gd name="T16" fmla="*/ 0 w 909"/>
                    <a:gd name="T17" fmla="*/ 3585 h 3585"/>
                    <a:gd name="T18" fmla="*/ 442 w 909"/>
                    <a:gd name="T19" fmla="*/ 3585 h 3585"/>
                    <a:gd name="T20" fmla="*/ 909 w 909"/>
                    <a:gd name="T21" fmla="*/ 3158 h 3585"/>
                    <a:gd name="T22" fmla="*/ 442 w 909"/>
                    <a:gd name="T23" fmla="*/ 2689 h 3585"/>
                    <a:gd name="T24" fmla="*/ 909 w 909"/>
                    <a:gd name="T25" fmla="*/ 2284 h 3585"/>
                    <a:gd name="T26" fmla="*/ 442 w 909"/>
                    <a:gd name="T27" fmla="*/ 1793 h 3585"/>
                    <a:gd name="T28" fmla="*/ 909 w 909"/>
                    <a:gd name="T29" fmla="*/ 1409 h 3585"/>
                    <a:gd name="T30" fmla="*/ 442 w 909"/>
                    <a:gd name="T31" fmla="*/ 896 h 3585"/>
                    <a:gd name="T32" fmla="*/ 909 w 909"/>
                    <a:gd name="T33" fmla="*/ 535 h 3585"/>
                    <a:gd name="T34" fmla="*/ 442 w 909"/>
                    <a:gd name="T35" fmla="*/ 0 h 35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09" h="3585">
                      <a:moveTo>
                        <a:pt x="0" y="0"/>
                      </a:moveTo>
                      <a:lnTo>
                        <a:pt x="467" y="535"/>
                      </a:lnTo>
                      <a:lnTo>
                        <a:pt x="0" y="896"/>
                      </a:lnTo>
                      <a:lnTo>
                        <a:pt x="467" y="1409"/>
                      </a:lnTo>
                      <a:lnTo>
                        <a:pt x="0" y="1793"/>
                      </a:lnTo>
                      <a:lnTo>
                        <a:pt x="467" y="2284"/>
                      </a:lnTo>
                      <a:lnTo>
                        <a:pt x="0" y="2689"/>
                      </a:lnTo>
                      <a:lnTo>
                        <a:pt x="467" y="3158"/>
                      </a:lnTo>
                      <a:lnTo>
                        <a:pt x="0" y="3585"/>
                      </a:lnTo>
                      <a:moveTo>
                        <a:pt x="442" y="3585"/>
                      </a:moveTo>
                      <a:lnTo>
                        <a:pt x="909" y="3158"/>
                      </a:lnTo>
                      <a:lnTo>
                        <a:pt x="442" y="2689"/>
                      </a:lnTo>
                      <a:lnTo>
                        <a:pt x="909" y="2284"/>
                      </a:lnTo>
                      <a:lnTo>
                        <a:pt x="442" y="1793"/>
                      </a:lnTo>
                      <a:lnTo>
                        <a:pt x="909" y="1409"/>
                      </a:lnTo>
                      <a:lnTo>
                        <a:pt x="442" y="896"/>
                      </a:lnTo>
                      <a:lnTo>
                        <a:pt x="909" y="535"/>
                      </a:lnTo>
                      <a:lnTo>
                        <a:pt x="442" y="0"/>
                      </a:lnTo>
                    </a:path>
                  </a:pathLst>
                </a:custGeom>
                <a:no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현대산스 Text" panose="020B0600000101010101" pitchFamily="50" charset="-127"/>
                    <a:ea typeface="현대산스 Text" panose="020B0600000101010101" pitchFamily="50" charset="-127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8" name="Cutout">
                <a:extLst>
                  <a:ext uri="{FF2B5EF4-FFF2-40B4-BE49-F238E27FC236}">
                    <a16:creationId xmlns:a16="http://schemas.microsoft.com/office/drawing/2014/main" id="{DABCA4BE-70BD-485E-BB99-1A90FC088354}"/>
                  </a:ext>
                </a:extLst>
              </p:cNvPr>
              <p:cNvGrpSpPr/>
              <p:nvPr/>
            </p:nvGrpSpPr>
            <p:grpSpPr>
              <a:xfrm rot="16200000">
                <a:off x="6143610" y="2929800"/>
                <a:ext cx="239713" cy="1854359"/>
                <a:chOff x="6402388" y="1584325"/>
                <a:chExt cx="239713" cy="933450"/>
              </a:xfrm>
              <a:solidFill>
                <a:srgbClr val="FFFFFF"/>
              </a:solidFill>
            </p:grpSpPr>
            <p:sp>
              <p:nvSpPr>
                <p:cNvPr id="32" name="Fill">
                  <a:extLst>
                    <a:ext uri="{FF2B5EF4-FFF2-40B4-BE49-F238E27FC236}">
                      <a16:creationId xmlns:a16="http://schemas.microsoft.com/office/drawing/2014/main" id="{CBEE61C8-14D6-4DF4-A3E5-2C2E42CEA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02388" y="1584325"/>
                  <a:ext cx="239713" cy="933450"/>
                </a:xfrm>
                <a:custGeom>
                  <a:avLst/>
                  <a:gdLst>
                    <a:gd name="T0" fmla="*/ 74 w 151"/>
                    <a:gd name="T1" fmla="*/ 588 h 588"/>
                    <a:gd name="T2" fmla="*/ 151 w 151"/>
                    <a:gd name="T3" fmla="*/ 518 h 588"/>
                    <a:gd name="T4" fmla="*/ 74 w 151"/>
                    <a:gd name="T5" fmla="*/ 441 h 588"/>
                    <a:gd name="T6" fmla="*/ 151 w 151"/>
                    <a:gd name="T7" fmla="*/ 375 h 588"/>
                    <a:gd name="T8" fmla="*/ 74 w 151"/>
                    <a:gd name="T9" fmla="*/ 294 h 588"/>
                    <a:gd name="T10" fmla="*/ 151 w 151"/>
                    <a:gd name="T11" fmla="*/ 231 h 588"/>
                    <a:gd name="T12" fmla="*/ 74 w 151"/>
                    <a:gd name="T13" fmla="*/ 147 h 588"/>
                    <a:gd name="T14" fmla="*/ 151 w 151"/>
                    <a:gd name="T15" fmla="*/ 88 h 588"/>
                    <a:gd name="T16" fmla="*/ 74 w 151"/>
                    <a:gd name="T17" fmla="*/ 0 h 588"/>
                    <a:gd name="T18" fmla="*/ 0 w 151"/>
                    <a:gd name="T19" fmla="*/ 0 h 588"/>
                    <a:gd name="T20" fmla="*/ 78 w 151"/>
                    <a:gd name="T21" fmla="*/ 88 h 588"/>
                    <a:gd name="T22" fmla="*/ 0 w 151"/>
                    <a:gd name="T23" fmla="*/ 147 h 588"/>
                    <a:gd name="T24" fmla="*/ 78 w 151"/>
                    <a:gd name="T25" fmla="*/ 231 h 588"/>
                    <a:gd name="T26" fmla="*/ 0 w 151"/>
                    <a:gd name="T27" fmla="*/ 294 h 588"/>
                    <a:gd name="T28" fmla="*/ 78 w 151"/>
                    <a:gd name="T29" fmla="*/ 375 h 588"/>
                    <a:gd name="T30" fmla="*/ 0 w 151"/>
                    <a:gd name="T31" fmla="*/ 441 h 588"/>
                    <a:gd name="T32" fmla="*/ 78 w 151"/>
                    <a:gd name="T33" fmla="*/ 518 h 588"/>
                    <a:gd name="T34" fmla="*/ 0 w 151"/>
                    <a:gd name="T35" fmla="*/ 588 h 588"/>
                    <a:gd name="T36" fmla="*/ 74 w 151"/>
                    <a:gd name="T37" fmla="*/ 588 h 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1" h="588">
                      <a:moveTo>
                        <a:pt x="74" y="588"/>
                      </a:moveTo>
                      <a:lnTo>
                        <a:pt x="151" y="518"/>
                      </a:lnTo>
                      <a:lnTo>
                        <a:pt x="74" y="441"/>
                      </a:lnTo>
                      <a:lnTo>
                        <a:pt x="151" y="375"/>
                      </a:lnTo>
                      <a:lnTo>
                        <a:pt x="74" y="294"/>
                      </a:lnTo>
                      <a:lnTo>
                        <a:pt x="151" y="231"/>
                      </a:lnTo>
                      <a:lnTo>
                        <a:pt x="74" y="147"/>
                      </a:lnTo>
                      <a:lnTo>
                        <a:pt x="151" y="88"/>
                      </a:lnTo>
                      <a:lnTo>
                        <a:pt x="74" y="0"/>
                      </a:lnTo>
                      <a:lnTo>
                        <a:pt x="0" y="0"/>
                      </a:lnTo>
                      <a:lnTo>
                        <a:pt x="78" y="88"/>
                      </a:lnTo>
                      <a:lnTo>
                        <a:pt x="0" y="147"/>
                      </a:lnTo>
                      <a:lnTo>
                        <a:pt x="78" y="231"/>
                      </a:lnTo>
                      <a:lnTo>
                        <a:pt x="0" y="294"/>
                      </a:lnTo>
                      <a:lnTo>
                        <a:pt x="78" y="375"/>
                      </a:lnTo>
                      <a:lnTo>
                        <a:pt x="0" y="441"/>
                      </a:lnTo>
                      <a:lnTo>
                        <a:pt x="78" y="518"/>
                      </a:lnTo>
                      <a:lnTo>
                        <a:pt x="0" y="588"/>
                      </a:lnTo>
                      <a:lnTo>
                        <a:pt x="74" y="588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현대산스 Text" panose="020B0600000101010101" pitchFamily="50" charset="-127"/>
                    <a:ea typeface="현대산스 Text" panose="020B0600000101010101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3" name="Border">
                  <a:extLst>
                    <a:ext uri="{FF2B5EF4-FFF2-40B4-BE49-F238E27FC236}">
                      <a16:creationId xmlns:a16="http://schemas.microsoft.com/office/drawing/2014/main" id="{FA186784-6F56-4D82-A93D-B23C5CFEC10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402388" y="1584325"/>
                  <a:ext cx="239713" cy="933450"/>
                </a:xfrm>
                <a:custGeom>
                  <a:avLst/>
                  <a:gdLst>
                    <a:gd name="T0" fmla="*/ 0 w 909"/>
                    <a:gd name="T1" fmla="*/ 0 h 3585"/>
                    <a:gd name="T2" fmla="*/ 467 w 909"/>
                    <a:gd name="T3" fmla="*/ 535 h 3585"/>
                    <a:gd name="T4" fmla="*/ 0 w 909"/>
                    <a:gd name="T5" fmla="*/ 896 h 3585"/>
                    <a:gd name="T6" fmla="*/ 467 w 909"/>
                    <a:gd name="T7" fmla="*/ 1409 h 3585"/>
                    <a:gd name="T8" fmla="*/ 0 w 909"/>
                    <a:gd name="T9" fmla="*/ 1793 h 3585"/>
                    <a:gd name="T10" fmla="*/ 467 w 909"/>
                    <a:gd name="T11" fmla="*/ 2284 h 3585"/>
                    <a:gd name="T12" fmla="*/ 0 w 909"/>
                    <a:gd name="T13" fmla="*/ 2689 h 3585"/>
                    <a:gd name="T14" fmla="*/ 467 w 909"/>
                    <a:gd name="T15" fmla="*/ 3158 h 3585"/>
                    <a:gd name="T16" fmla="*/ 0 w 909"/>
                    <a:gd name="T17" fmla="*/ 3585 h 3585"/>
                    <a:gd name="T18" fmla="*/ 442 w 909"/>
                    <a:gd name="T19" fmla="*/ 3585 h 3585"/>
                    <a:gd name="T20" fmla="*/ 909 w 909"/>
                    <a:gd name="T21" fmla="*/ 3158 h 3585"/>
                    <a:gd name="T22" fmla="*/ 442 w 909"/>
                    <a:gd name="T23" fmla="*/ 2689 h 3585"/>
                    <a:gd name="T24" fmla="*/ 909 w 909"/>
                    <a:gd name="T25" fmla="*/ 2284 h 3585"/>
                    <a:gd name="T26" fmla="*/ 442 w 909"/>
                    <a:gd name="T27" fmla="*/ 1793 h 3585"/>
                    <a:gd name="T28" fmla="*/ 909 w 909"/>
                    <a:gd name="T29" fmla="*/ 1409 h 3585"/>
                    <a:gd name="T30" fmla="*/ 442 w 909"/>
                    <a:gd name="T31" fmla="*/ 896 h 3585"/>
                    <a:gd name="T32" fmla="*/ 909 w 909"/>
                    <a:gd name="T33" fmla="*/ 535 h 3585"/>
                    <a:gd name="T34" fmla="*/ 442 w 909"/>
                    <a:gd name="T35" fmla="*/ 0 h 35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09" h="3585">
                      <a:moveTo>
                        <a:pt x="0" y="0"/>
                      </a:moveTo>
                      <a:lnTo>
                        <a:pt x="467" y="535"/>
                      </a:lnTo>
                      <a:lnTo>
                        <a:pt x="0" y="896"/>
                      </a:lnTo>
                      <a:lnTo>
                        <a:pt x="467" y="1409"/>
                      </a:lnTo>
                      <a:lnTo>
                        <a:pt x="0" y="1793"/>
                      </a:lnTo>
                      <a:lnTo>
                        <a:pt x="467" y="2284"/>
                      </a:lnTo>
                      <a:lnTo>
                        <a:pt x="0" y="2689"/>
                      </a:lnTo>
                      <a:lnTo>
                        <a:pt x="467" y="3158"/>
                      </a:lnTo>
                      <a:lnTo>
                        <a:pt x="0" y="3585"/>
                      </a:lnTo>
                      <a:moveTo>
                        <a:pt x="442" y="3585"/>
                      </a:moveTo>
                      <a:lnTo>
                        <a:pt x="909" y="3158"/>
                      </a:lnTo>
                      <a:lnTo>
                        <a:pt x="442" y="2689"/>
                      </a:lnTo>
                      <a:lnTo>
                        <a:pt x="909" y="2284"/>
                      </a:lnTo>
                      <a:lnTo>
                        <a:pt x="442" y="1793"/>
                      </a:lnTo>
                      <a:lnTo>
                        <a:pt x="909" y="1409"/>
                      </a:lnTo>
                      <a:lnTo>
                        <a:pt x="442" y="896"/>
                      </a:lnTo>
                      <a:lnTo>
                        <a:pt x="909" y="535"/>
                      </a:lnTo>
                      <a:lnTo>
                        <a:pt x="442" y="0"/>
                      </a:lnTo>
                    </a:path>
                  </a:pathLst>
                </a:custGeom>
                <a:no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현대산스 Text" panose="020B0600000101010101" pitchFamily="50" charset="-127"/>
                    <a:ea typeface="현대산스 Text" panose="020B0600000101010101" pitchFamily="50" charset="-127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9" name="Cutout">
                <a:extLst>
                  <a:ext uri="{FF2B5EF4-FFF2-40B4-BE49-F238E27FC236}">
                    <a16:creationId xmlns:a16="http://schemas.microsoft.com/office/drawing/2014/main" id="{24219F48-629D-42AE-AB6B-C5AF0FB6B561}"/>
                  </a:ext>
                </a:extLst>
              </p:cNvPr>
              <p:cNvGrpSpPr/>
              <p:nvPr/>
            </p:nvGrpSpPr>
            <p:grpSpPr>
              <a:xfrm rot="16200000">
                <a:off x="7984643" y="2929800"/>
                <a:ext cx="239713" cy="1854359"/>
                <a:chOff x="6402388" y="1584325"/>
                <a:chExt cx="239713" cy="933450"/>
              </a:xfrm>
              <a:solidFill>
                <a:srgbClr val="FFFFFF"/>
              </a:solidFill>
            </p:grpSpPr>
            <p:sp>
              <p:nvSpPr>
                <p:cNvPr id="30" name="Fill">
                  <a:extLst>
                    <a:ext uri="{FF2B5EF4-FFF2-40B4-BE49-F238E27FC236}">
                      <a16:creationId xmlns:a16="http://schemas.microsoft.com/office/drawing/2014/main" id="{8BD8A43C-D8BD-4E62-B266-9F117393E6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02388" y="1584325"/>
                  <a:ext cx="239713" cy="933450"/>
                </a:xfrm>
                <a:custGeom>
                  <a:avLst/>
                  <a:gdLst>
                    <a:gd name="T0" fmla="*/ 74 w 151"/>
                    <a:gd name="T1" fmla="*/ 588 h 588"/>
                    <a:gd name="T2" fmla="*/ 151 w 151"/>
                    <a:gd name="T3" fmla="*/ 518 h 588"/>
                    <a:gd name="T4" fmla="*/ 74 w 151"/>
                    <a:gd name="T5" fmla="*/ 441 h 588"/>
                    <a:gd name="T6" fmla="*/ 151 w 151"/>
                    <a:gd name="T7" fmla="*/ 375 h 588"/>
                    <a:gd name="T8" fmla="*/ 74 w 151"/>
                    <a:gd name="T9" fmla="*/ 294 h 588"/>
                    <a:gd name="T10" fmla="*/ 151 w 151"/>
                    <a:gd name="T11" fmla="*/ 231 h 588"/>
                    <a:gd name="T12" fmla="*/ 74 w 151"/>
                    <a:gd name="T13" fmla="*/ 147 h 588"/>
                    <a:gd name="T14" fmla="*/ 151 w 151"/>
                    <a:gd name="T15" fmla="*/ 88 h 588"/>
                    <a:gd name="T16" fmla="*/ 74 w 151"/>
                    <a:gd name="T17" fmla="*/ 0 h 588"/>
                    <a:gd name="T18" fmla="*/ 0 w 151"/>
                    <a:gd name="T19" fmla="*/ 0 h 588"/>
                    <a:gd name="T20" fmla="*/ 78 w 151"/>
                    <a:gd name="T21" fmla="*/ 88 h 588"/>
                    <a:gd name="T22" fmla="*/ 0 w 151"/>
                    <a:gd name="T23" fmla="*/ 147 h 588"/>
                    <a:gd name="T24" fmla="*/ 78 w 151"/>
                    <a:gd name="T25" fmla="*/ 231 h 588"/>
                    <a:gd name="T26" fmla="*/ 0 w 151"/>
                    <a:gd name="T27" fmla="*/ 294 h 588"/>
                    <a:gd name="T28" fmla="*/ 78 w 151"/>
                    <a:gd name="T29" fmla="*/ 375 h 588"/>
                    <a:gd name="T30" fmla="*/ 0 w 151"/>
                    <a:gd name="T31" fmla="*/ 441 h 588"/>
                    <a:gd name="T32" fmla="*/ 78 w 151"/>
                    <a:gd name="T33" fmla="*/ 518 h 588"/>
                    <a:gd name="T34" fmla="*/ 0 w 151"/>
                    <a:gd name="T35" fmla="*/ 588 h 588"/>
                    <a:gd name="T36" fmla="*/ 74 w 151"/>
                    <a:gd name="T37" fmla="*/ 588 h 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1" h="588">
                      <a:moveTo>
                        <a:pt x="74" y="588"/>
                      </a:moveTo>
                      <a:lnTo>
                        <a:pt x="151" y="518"/>
                      </a:lnTo>
                      <a:lnTo>
                        <a:pt x="74" y="441"/>
                      </a:lnTo>
                      <a:lnTo>
                        <a:pt x="151" y="375"/>
                      </a:lnTo>
                      <a:lnTo>
                        <a:pt x="74" y="294"/>
                      </a:lnTo>
                      <a:lnTo>
                        <a:pt x="151" y="231"/>
                      </a:lnTo>
                      <a:lnTo>
                        <a:pt x="74" y="147"/>
                      </a:lnTo>
                      <a:lnTo>
                        <a:pt x="151" y="88"/>
                      </a:lnTo>
                      <a:lnTo>
                        <a:pt x="74" y="0"/>
                      </a:lnTo>
                      <a:lnTo>
                        <a:pt x="0" y="0"/>
                      </a:lnTo>
                      <a:lnTo>
                        <a:pt x="78" y="88"/>
                      </a:lnTo>
                      <a:lnTo>
                        <a:pt x="0" y="147"/>
                      </a:lnTo>
                      <a:lnTo>
                        <a:pt x="78" y="231"/>
                      </a:lnTo>
                      <a:lnTo>
                        <a:pt x="0" y="294"/>
                      </a:lnTo>
                      <a:lnTo>
                        <a:pt x="78" y="375"/>
                      </a:lnTo>
                      <a:lnTo>
                        <a:pt x="0" y="441"/>
                      </a:lnTo>
                      <a:lnTo>
                        <a:pt x="78" y="518"/>
                      </a:lnTo>
                      <a:lnTo>
                        <a:pt x="0" y="588"/>
                      </a:lnTo>
                      <a:lnTo>
                        <a:pt x="74" y="588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현대산스 Text" panose="020B0600000101010101" pitchFamily="50" charset="-127"/>
                    <a:ea typeface="현대산스 Text" panose="020B0600000101010101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Border">
                  <a:extLst>
                    <a:ext uri="{FF2B5EF4-FFF2-40B4-BE49-F238E27FC236}">
                      <a16:creationId xmlns:a16="http://schemas.microsoft.com/office/drawing/2014/main" id="{41536AD6-F13D-4961-975C-DA7839799F7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402388" y="1584325"/>
                  <a:ext cx="239713" cy="933450"/>
                </a:xfrm>
                <a:custGeom>
                  <a:avLst/>
                  <a:gdLst>
                    <a:gd name="T0" fmla="*/ 0 w 909"/>
                    <a:gd name="T1" fmla="*/ 0 h 3585"/>
                    <a:gd name="T2" fmla="*/ 467 w 909"/>
                    <a:gd name="T3" fmla="*/ 535 h 3585"/>
                    <a:gd name="T4" fmla="*/ 0 w 909"/>
                    <a:gd name="T5" fmla="*/ 896 h 3585"/>
                    <a:gd name="T6" fmla="*/ 467 w 909"/>
                    <a:gd name="T7" fmla="*/ 1409 h 3585"/>
                    <a:gd name="T8" fmla="*/ 0 w 909"/>
                    <a:gd name="T9" fmla="*/ 1793 h 3585"/>
                    <a:gd name="T10" fmla="*/ 467 w 909"/>
                    <a:gd name="T11" fmla="*/ 2284 h 3585"/>
                    <a:gd name="T12" fmla="*/ 0 w 909"/>
                    <a:gd name="T13" fmla="*/ 2689 h 3585"/>
                    <a:gd name="T14" fmla="*/ 467 w 909"/>
                    <a:gd name="T15" fmla="*/ 3158 h 3585"/>
                    <a:gd name="T16" fmla="*/ 0 w 909"/>
                    <a:gd name="T17" fmla="*/ 3585 h 3585"/>
                    <a:gd name="T18" fmla="*/ 442 w 909"/>
                    <a:gd name="T19" fmla="*/ 3585 h 3585"/>
                    <a:gd name="T20" fmla="*/ 909 w 909"/>
                    <a:gd name="T21" fmla="*/ 3158 h 3585"/>
                    <a:gd name="T22" fmla="*/ 442 w 909"/>
                    <a:gd name="T23" fmla="*/ 2689 h 3585"/>
                    <a:gd name="T24" fmla="*/ 909 w 909"/>
                    <a:gd name="T25" fmla="*/ 2284 h 3585"/>
                    <a:gd name="T26" fmla="*/ 442 w 909"/>
                    <a:gd name="T27" fmla="*/ 1793 h 3585"/>
                    <a:gd name="T28" fmla="*/ 909 w 909"/>
                    <a:gd name="T29" fmla="*/ 1409 h 3585"/>
                    <a:gd name="T30" fmla="*/ 442 w 909"/>
                    <a:gd name="T31" fmla="*/ 896 h 3585"/>
                    <a:gd name="T32" fmla="*/ 909 w 909"/>
                    <a:gd name="T33" fmla="*/ 535 h 3585"/>
                    <a:gd name="T34" fmla="*/ 442 w 909"/>
                    <a:gd name="T35" fmla="*/ 0 h 35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09" h="3585">
                      <a:moveTo>
                        <a:pt x="0" y="0"/>
                      </a:moveTo>
                      <a:lnTo>
                        <a:pt x="467" y="535"/>
                      </a:lnTo>
                      <a:lnTo>
                        <a:pt x="0" y="896"/>
                      </a:lnTo>
                      <a:lnTo>
                        <a:pt x="467" y="1409"/>
                      </a:lnTo>
                      <a:lnTo>
                        <a:pt x="0" y="1793"/>
                      </a:lnTo>
                      <a:lnTo>
                        <a:pt x="467" y="2284"/>
                      </a:lnTo>
                      <a:lnTo>
                        <a:pt x="0" y="2689"/>
                      </a:lnTo>
                      <a:lnTo>
                        <a:pt x="467" y="3158"/>
                      </a:lnTo>
                      <a:lnTo>
                        <a:pt x="0" y="3585"/>
                      </a:lnTo>
                      <a:moveTo>
                        <a:pt x="442" y="3585"/>
                      </a:moveTo>
                      <a:lnTo>
                        <a:pt x="909" y="3158"/>
                      </a:lnTo>
                      <a:lnTo>
                        <a:pt x="442" y="2689"/>
                      </a:lnTo>
                      <a:lnTo>
                        <a:pt x="909" y="2284"/>
                      </a:lnTo>
                      <a:lnTo>
                        <a:pt x="442" y="1793"/>
                      </a:lnTo>
                      <a:lnTo>
                        <a:pt x="909" y="1409"/>
                      </a:lnTo>
                      <a:lnTo>
                        <a:pt x="442" y="896"/>
                      </a:lnTo>
                      <a:lnTo>
                        <a:pt x="909" y="535"/>
                      </a:lnTo>
                      <a:lnTo>
                        <a:pt x="442" y="0"/>
                      </a:lnTo>
                    </a:path>
                  </a:pathLst>
                </a:custGeom>
                <a:no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현대산스 Text" panose="020B0600000101010101" pitchFamily="50" charset="-127"/>
                    <a:ea typeface="현대산스 Text" panose="020B0600000101010101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A937F6-BEF0-4FBC-BB3F-0964B7CD53CC}"/>
                </a:ext>
              </a:extLst>
            </p:cNvPr>
            <p:cNvSpPr txBox="1"/>
            <p:nvPr/>
          </p:nvSpPr>
          <p:spPr bwMode="auto">
            <a:xfrm>
              <a:off x="4660092" y="4023595"/>
              <a:ext cx="498534" cy="1846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dirty="0"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Hidden</a:t>
              </a:r>
              <a:endParaRPr lang="ko-KR" altLang="en-US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0376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 bwMode="auto">
          <a:xfrm>
            <a:off x="3156264" y="95177"/>
            <a:ext cx="15108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page</a:t>
            </a:r>
            <a:endParaRPr lang="ko-KR" altLang="en-US" sz="800" b="0" dirty="0"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5" name="Rectangle 45"/>
          <p:cNvSpPr>
            <a:spLocks noChangeArrowheads="1"/>
          </p:cNvSpPr>
          <p:nvPr/>
        </p:nvSpPr>
        <p:spPr bwMode="auto">
          <a:xfrm>
            <a:off x="977517" y="324267"/>
            <a:ext cx="475252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1388" tIns="45696" rIns="91388" bIns="45696" anchor="ctr"/>
          <a:lstStyle/>
          <a:p>
            <a:r>
              <a:rPr lang="ko-KR" altLang="en-US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개인회원 홈 </a:t>
            </a:r>
            <a:r>
              <a:rPr lang="en-US" altLang="ko-KR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&gt; </a:t>
            </a:r>
            <a:r>
              <a:rPr lang="ko-KR" altLang="en-US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취업컨설팅 신청현황</a:t>
            </a:r>
            <a:endParaRPr lang="en-US" altLang="ko-KR" b="0" dirty="0"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67" name="TextBox 11"/>
          <p:cNvSpPr txBox="1">
            <a:spLocks noChangeArrowheads="1"/>
          </p:cNvSpPr>
          <p:nvPr/>
        </p:nvSpPr>
        <p:spPr bwMode="auto">
          <a:xfrm>
            <a:off x="6072286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68" name="TextBox 11"/>
          <p:cNvSpPr txBox="1">
            <a:spLocks noChangeArrowheads="1"/>
          </p:cNvSpPr>
          <p:nvPr/>
        </p:nvSpPr>
        <p:spPr bwMode="auto">
          <a:xfrm>
            <a:off x="6586219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69" name="TextBox 11"/>
          <p:cNvSpPr txBox="1">
            <a:spLocks noChangeArrowheads="1"/>
          </p:cNvSpPr>
          <p:nvPr/>
        </p:nvSpPr>
        <p:spPr bwMode="auto">
          <a:xfrm>
            <a:off x="7274794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6D1614-5F20-4042-A175-85E8078F6B79}"/>
              </a:ext>
            </a:extLst>
          </p:cNvPr>
          <p:cNvSpPr/>
          <p:nvPr/>
        </p:nvSpPr>
        <p:spPr bwMode="auto">
          <a:xfrm>
            <a:off x="77416" y="551128"/>
            <a:ext cx="8055839" cy="12255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1395" tIns="45699" rIns="91395" bIns="45699" rtlCol="0" anchor="ctr"/>
          <a:lstStyle/>
          <a:p>
            <a:pPr marL="0" marR="0" lvl="0" indent="0" algn="ctr" defTabSz="915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산스 Text" panose="020B0600000101010101" pitchFamily="50" charset="-127"/>
                <a:ea typeface="현대산스 Text" panose="020B0600000101010101" pitchFamily="50" charset="-127"/>
                <a:cs typeface="Arial" charset="0"/>
              </a:rPr>
              <a:t>Header area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산스 Text" panose="020B0600000101010101" pitchFamily="50" charset="-127"/>
              <a:ea typeface="현대산스 Text" panose="020B0600000101010101" pitchFamily="50" charset="-127"/>
              <a:cs typeface="Arial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04B50D-DAE2-4A3E-BA2B-9C1E9A7CF644}"/>
              </a:ext>
            </a:extLst>
          </p:cNvPr>
          <p:cNvSpPr txBox="1"/>
          <p:nvPr/>
        </p:nvSpPr>
        <p:spPr bwMode="auto">
          <a:xfrm>
            <a:off x="585543" y="1180427"/>
            <a:ext cx="16241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취업컨설팅 신청현황</a:t>
            </a:r>
            <a:endParaRPr lang="ko-KR" altLang="en-US" sz="12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42" name="표 6">
            <a:extLst>
              <a:ext uri="{FF2B5EF4-FFF2-40B4-BE49-F238E27FC236}">
                <a16:creationId xmlns:a16="http://schemas.microsoft.com/office/drawing/2014/main" id="{A6E9A578-6D30-428F-A7CE-9304DCA63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101200"/>
              </p:ext>
            </p:extLst>
          </p:nvPr>
        </p:nvGraphicFramePr>
        <p:xfrm>
          <a:off x="611817" y="1457426"/>
          <a:ext cx="7001717" cy="2521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839">
                  <a:extLst>
                    <a:ext uri="{9D8B030D-6E8A-4147-A177-3AD203B41FA5}">
                      <a16:colId xmlns:a16="http://schemas.microsoft.com/office/drawing/2014/main" val="2865614790"/>
                    </a:ext>
                  </a:extLst>
                </a:gridCol>
                <a:gridCol w="2772308">
                  <a:extLst>
                    <a:ext uri="{9D8B030D-6E8A-4147-A177-3AD203B41FA5}">
                      <a16:colId xmlns:a16="http://schemas.microsoft.com/office/drawing/2014/main" val="105160892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1030090434"/>
                    </a:ext>
                  </a:extLst>
                </a:gridCol>
                <a:gridCol w="1271422">
                  <a:extLst>
                    <a:ext uri="{9D8B030D-6E8A-4147-A177-3AD203B41FA5}">
                      <a16:colId xmlns:a16="http://schemas.microsoft.com/office/drawing/2014/main" val="864660792"/>
                    </a:ext>
                  </a:extLst>
                </a:gridCol>
              </a:tblGrid>
              <a:tr h="30497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컨설팅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컨설팅 예약일시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78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컨설팅 결과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724001"/>
                  </a:ext>
                </a:extLst>
              </a:tr>
              <a:tr h="3049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78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피드백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841390"/>
                  </a:ext>
                </a:extLst>
              </a:tr>
              <a:tr h="473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자기소개서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면접 컨설팅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2020-10-05  00:00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88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78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720886"/>
                  </a:ext>
                </a:extLst>
              </a:tr>
              <a:tr h="4792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직업심리 상담해석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2020-10-05  00:00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88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78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불참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59134"/>
                  </a:ext>
                </a:extLst>
              </a:tr>
              <a:tr h="4792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참기기업 컨설팅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2020-10-05  00:00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88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78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426547"/>
                  </a:ext>
                </a:extLst>
              </a:tr>
              <a:tr h="4792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중장년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이력서 컨설팅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2020-10-05  00:00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88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78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274532"/>
                  </a:ext>
                </a:extLst>
              </a:tr>
            </a:tbl>
          </a:graphicData>
        </a:graphic>
      </p:graphicFrame>
      <p:sp>
        <p:nvSpPr>
          <p:cNvPr id="43" name="Item">
            <a:extLst>
              <a:ext uri="{FF2B5EF4-FFF2-40B4-BE49-F238E27FC236}">
                <a16:creationId xmlns:a16="http://schemas.microsoft.com/office/drawing/2014/main" id="{7210345C-E3C1-40CD-8C66-60ECB1B79746}"/>
              </a:ext>
            </a:extLst>
          </p:cNvPr>
          <p:cNvSpPr/>
          <p:nvPr/>
        </p:nvSpPr>
        <p:spPr>
          <a:xfrm>
            <a:off x="6625445" y="2183536"/>
            <a:ext cx="819788" cy="24029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결과보기</a:t>
            </a:r>
            <a:endParaRPr lang="en-US" sz="80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44" name="Item">
            <a:extLst>
              <a:ext uri="{FF2B5EF4-FFF2-40B4-BE49-F238E27FC236}">
                <a16:creationId xmlns:a16="http://schemas.microsoft.com/office/drawing/2014/main" id="{32FAAFF6-E440-4A41-A12F-480B8DDBE894}"/>
              </a:ext>
            </a:extLst>
          </p:cNvPr>
          <p:cNvSpPr/>
          <p:nvPr/>
        </p:nvSpPr>
        <p:spPr>
          <a:xfrm>
            <a:off x="3775588" y="3149943"/>
            <a:ext cx="972108" cy="182085"/>
          </a:xfrm>
          <a:prstGeom prst="rect">
            <a:avLst/>
          </a:prstGeom>
          <a:solidFill>
            <a:srgbClr val="0033CC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컨설팅 입장</a:t>
            </a:r>
            <a:endParaRPr lang="en-US" sz="800" dirty="0">
              <a:solidFill>
                <a:schemeClr val="bg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45" name="Item">
            <a:extLst>
              <a:ext uri="{FF2B5EF4-FFF2-40B4-BE49-F238E27FC236}">
                <a16:creationId xmlns:a16="http://schemas.microsoft.com/office/drawing/2014/main" id="{4157C0DD-0640-4B72-8454-B97D923EE121}"/>
              </a:ext>
            </a:extLst>
          </p:cNvPr>
          <p:cNvSpPr/>
          <p:nvPr/>
        </p:nvSpPr>
        <p:spPr>
          <a:xfrm>
            <a:off x="3772564" y="2212642"/>
            <a:ext cx="972108" cy="18208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컨설팅 종료</a:t>
            </a:r>
            <a:endParaRPr lang="en-US" sz="800" dirty="0">
              <a:solidFill>
                <a:schemeClr val="bg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46" name="Item">
            <a:extLst>
              <a:ext uri="{FF2B5EF4-FFF2-40B4-BE49-F238E27FC236}">
                <a16:creationId xmlns:a16="http://schemas.microsoft.com/office/drawing/2014/main" id="{A169CE66-A560-4C27-BDB5-00C484B6C729}"/>
              </a:ext>
            </a:extLst>
          </p:cNvPr>
          <p:cNvSpPr/>
          <p:nvPr/>
        </p:nvSpPr>
        <p:spPr>
          <a:xfrm>
            <a:off x="3772564" y="2689943"/>
            <a:ext cx="972108" cy="18208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컨설팅 종료</a:t>
            </a:r>
            <a:endParaRPr lang="en-US" sz="800" dirty="0">
              <a:solidFill>
                <a:schemeClr val="bg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47" name="Item">
            <a:extLst>
              <a:ext uri="{FF2B5EF4-FFF2-40B4-BE49-F238E27FC236}">
                <a16:creationId xmlns:a16="http://schemas.microsoft.com/office/drawing/2014/main" id="{DEFF8D6C-626B-4351-B37A-9EA0013AF41E}"/>
              </a:ext>
            </a:extLst>
          </p:cNvPr>
          <p:cNvSpPr/>
          <p:nvPr/>
        </p:nvSpPr>
        <p:spPr>
          <a:xfrm>
            <a:off x="3775588" y="3632666"/>
            <a:ext cx="972108" cy="182085"/>
          </a:xfrm>
          <a:prstGeom prst="rect">
            <a:avLst/>
          </a:prstGeom>
          <a:solidFill>
            <a:srgbClr val="0033CC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컨설팅 입장</a:t>
            </a:r>
            <a:endParaRPr lang="en-US" sz="800" dirty="0">
              <a:solidFill>
                <a:schemeClr val="bg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83CBB7B-F0E4-4C1C-BB3C-A49A65A0508E}"/>
              </a:ext>
            </a:extLst>
          </p:cNvPr>
          <p:cNvGrpSpPr/>
          <p:nvPr/>
        </p:nvGrpSpPr>
        <p:grpSpPr>
          <a:xfrm>
            <a:off x="599389" y="4005064"/>
            <a:ext cx="7054118" cy="305029"/>
            <a:chOff x="1567543" y="3996072"/>
            <a:chExt cx="6496594" cy="305029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FD3AEC85-FCAA-4C59-92D6-7A17EA72366E}"/>
                </a:ext>
              </a:extLst>
            </p:cNvPr>
            <p:cNvGrpSpPr/>
            <p:nvPr/>
          </p:nvGrpSpPr>
          <p:grpSpPr>
            <a:xfrm>
              <a:off x="1567543" y="3996072"/>
              <a:ext cx="6496594" cy="305029"/>
              <a:chOff x="3481929" y="3737123"/>
              <a:chExt cx="5549750" cy="305029"/>
            </a:xfrm>
          </p:grpSpPr>
          <p:grpSp>
            <p:nvGrpSpPr>
              <p:cNvPr id="51" name="Cutout">
                <a:extLst>
                  <a:ext uri="{FF2B5EF4-FFF2-40B4-BE49-F238E27FC236}">
                    <a16:creationId xmlns:a16="http://schemas.microsoft.com/office/drawing/2014/main" id="{8822EB33-F79A-43B8-A234-B789078CDB53}"/>
                  </a:ext>
                </a:extLst>
              </p:cNvPr>
              <p:cNvGrpSpPr/>
              <p:nvPr/>
            </p:nvGrpSpPr>
            <p:grpSpPr>
              <a:xfrm rot="16200000">
                <a:off x="4289252" y="2929800"/>
                <a:ext cx="239713" cy="1854359"/>
                <a:chOff x="6402388" y="1584325"/>
                <a:chExt cx="239713" cy="933450"/>
              </a:xfrm>
              <a:solidFill>
                <a:srgbClr val="FFFFFF"/>
              </a:solidFill>
            </p:grpSpPr>
            <p:sp>
              <p:nvSpPr>
                <p:cNvPr id="59" name="Fill">
                  <a:extLst>
                    <a:ext uri="{FF2B5EF4-FFF2-40B4-BE49-F238E27FC236}">
                      <a16:creationId xmlns:a16="http://schemas.microsoft.com/office/drawing/2014/main" id="{30BD9786-21F9-499A-8AC4-FBB4CD6004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02388" y="1584325"/>
                  <a:ext cx="239713" cy="933450"/>
                </a:xfrm>
                <a:custGeom>
                  <a:avLst/>
                  <a:gdLst>
                    <a:gd name="T0" fmla="*/ 74 w 151"/>
                    <a:gd name="T1" fmla="*/ 588 h 588"/>
                    <a:gd name="T2" fmla="*/ 151 w 151"/>
                    <a:gd name="T3" fmla="*/ 518 h 588"/>
                    <a:gd name="T4" fmla="*/ 74 w 151"/>
                    <a:gd name="T5" fmla="*/ 441 h 588"/>
                    <a:gd name="T6" fmla="*/ 151 w 151"/>
                    <a:gd name="T7" fmla="*/ 375 h 588"/>
                    <a:gd name="T8" fmla="*/ 74 w 151"/>
                    <a:gd name="T9" fmla="*/ 294 h 588"/>
                    <a:gd name="T10" fmla="*/ 151 w 151"/>
                    <a:gd name="T11" fmla="*/ 231 h 588"/>
                    <a:gd name="T12" fmla="*/ 74 w 151"/>
                    <a:gd name="T13" fmla="*/ 147 h 588"/>
                    <a:gd name="T14" fmla="*/ 151 w 151"/>
                    <a:gd name="T15" fmla="*/ 88 h 588"/>
                    <a:gd name="T16" fmla="*/ 74 w 151"/>
                    <a:gd name="T17" fmla="*/ 0 h 588"/>
                    <a:gd name="T18" fmla="*/ 0 w 151"/>
                    <a:gd name="T19" fmla="*/ 0 h 588"/>
                    <a:gd name="T20" fmla="*/ 78 w 151"/>
                    <a:gd name="T21" fmla="*/ 88 h 588"/>
                    <a:gd name="T22" fmla="*/ 0 w 151"/>
                    <a:gd name="T23" fmla="*/ 147 h 588"/>
                    <a:gd name="T24" fmla="*/ 78 w 151"/>
                    <a:gd name="T25" fmla="*/ 231 h 588"/>
                    <a:gd name="T26" fmla="*/ 0 w 151"/>
                    <a:gd name="T27" fmla="*/ 294 h 588"/>
                    <a:gd name="T28" fmla="*/ 78 w 151"/>
                    <a:gd name="T29" fmla="*/ 375 h 588"/>
                    <a:gd name="T30" fmla="*/ 0 w 151"/>
                    <a:gd name="T31" fmla="*/ 441 h 588"/>
                    <a:gd name="T32" fmla="*/ 78 w 151"/>
                    <a:gd name="T33" fmla="*/ 518 h 588"/>
                    <a:gd name="T34" fmla="*/ 0 w 151"/>
                    <a:gd name="T35" fmla="*/ 588 h 588"/>
                    <a:gd name="T36" fmla="*/ 74 w 151"/>
                    <a:gd name="T37" fmla="*/ 588 h 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1" h="588">
                      <a:moveTo>
                        <a:pt x="74" y="588"/>
                      </a:moveTo>
                      <a:lnTo>
                        <a:pt x="151" y="518"/>
                      </a:lnTo>
                      <a:lnTo>
                        <a:pt x="74" y="441"/>
                      </a:lnTo>
                      <a:lnTo>
                        <a:pt x="151" y="375"/>
                      </a:lnTo>
                      <a:lnTo>
                        <a:pt x="74" y="294"/>
                      </a:lnTo>
                      <a:lnTo>
                        <a:pt x="151" y="231"/>
                      </a:lnTo>
                      <a:lnTo>
                        <a:pt x="74" y="147"/>
                      </a:lnTo>
                      <a:lnTo>
                        <a:pt x="151" y="88"/>
                      </a:lnTo>
                      <a:lnTo>
                        <a:pt x="74" y="0"/>
                      </a:lnTo>
                      <a:lnTo>
                        <a:pt x="0" y="0"/>
                      </a:lnTo>
                      <a:lnTo>
                        <a:pt x="78" y="88"/>
                      </a:lnTo>
                      <a:lnTo>
                        <a:pt x="0" y="147"/>
                      </a:lnTo>
                      <a:lnTo>
                        <a:pt x="78" y="231"/>
                      </a:lnTo>
                      <a:lnTo>
                        <a:pt x="0" y="294"/>
                      </a:lnTo>
                      <a:lnTo>
                        <a:pt x="78" y="375"/>
                      </a:lnTo>
                      <a:lnTo>
                        <a:pt x="0" y="441"/>
                      </a:lnTo>
                      <a:lnTo>
                        <a:pt x="78" y="518"/>
                      </a:lnTo>
                      <a:lnTo>
                        <a:pt x="0" y="588"/>
                      </a:lnTo>
                      <a:lnTo>
                        <a:pt x="74" y="588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현대산스 Text" panose="020B0600000101010101" pitchFamily="50" charset="-127"/>
                    <a:ea typeface="현대산스 Text" panose="020B0600000101010101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Border">
                  <a:extLst>
                    <a:ext uri="{FF2B5EF4-FFF2-40B4-BE49-F238E27FC236}">
                      <a16:creationId xmlns:a16="http://schemas.microsoft.com/office/drawing/2014/main" id="{E32F6D97-96CF-4465-99B9-692D9F65D47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402388" y="1584325"/>
                  <a:ext cx="239713" cy="933450"/>
                </a:xfrm>
                <a:custGeom>
                  <a:avLst/>
                  <a:gdLst>
                    <a:gd name="T0" fmla="*/ 0 w 909"/>
                    <a:gd name="T1" fmla="*/ 0 h 3585"/>
                    <a:gd name="T2" fmla="*/ 467 w 909"/>
                    <a:gd name="T3" fmla="*/ 535 h 3585"/>
                    <a:gd name="T4" fmla="*/ 0 w 909"/>
                    <a:gd name="T5" fmla="*/ 896 h 3585"/>
                    <a:gd name="T6" fmla="*/ 467 w 909"/>
                    <a:gd name="T7" fmla="*/ 1409 h 3585"/>
                    <a:gd name="T8" fmla="*/ 0 w 909"/>
                    <a:gd name="T9" fmla="*/ 1793 h 3585"/>
                    <a:gd name="T10" fmla="*/ 467 w 909"/>
                    <a:gd name="T11" fmla="*/ 2284 h 3585"/>
                    <a:gd name="T12" fmla="*/ 0 w 909"/>
                    <a:gd name="T13" fmla="*/ 2689 h 3585"/>
                    <a:gd name="T14" fmla="*/ 467 w 909"/>
                    <a:gd name="T15" fmla="*/ 3158 h 3585"/>
                    <a:gd name="T16" fmla="*/ 0 w 909"/>
                    <a:gd name="T17" fmla="*/ 3585 h 3585"/>
                    <a:gd name="T18" fmla="*/ 442 w 909"/>
                    <a:gd name="T19" fmla="*/ 3585 h 3585"/>
                    <a:gd name="T20" fmla="*/ 909 w 909"/>
                    <a:gd name="T21" fmla="*/ 3158 h 3585"/>
                    <a:gd name="T22" fmla="*/ 442 w 909"/>
                    <a:gd name="T23" fmla="*/ 2689 h 3585"/>
                    <a:gd name="T24" fmla="*/ 909 w 909"/>
                    <a:gd name="T25" fmla="*/ 2284 h 3585"/>
                    <a:gd name="T26" fmla="*/ 442 w 909"/>
                    <a:gd name="T27" fmla="*/ 1793 h 3585"/>
                    <a:gd name="T28" fmla="*/ 909 w 909"/>
                    <a:gd name="T29" fmla="*/ 1409 h 3585"/>
                    <a:gd name="T30" fmla="*/ 442 w 909"/>
                    <a:gd name="T31" fmla="*/ 896 h 3585"/>
                    <a:gd name="T32" fmla="*/ 909 w 909"/>
                    <a:gd name="T33" fmla="*/ 535 h 3585"/>
                    <a:gd name="T34" fmla="*/ 442 w 909"/>
                    <a:gd name="T35" fmla="*/ 0 h 35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09" h="3585">
                      <a:moveTo>
                        <a:pt x="0" y="0"/>
                      </a:moveTo>
                      <a:lnTo>
                        <a:pt x="467" y="535"/>
                      </a:lnTo>
                      <a:lnTo>
                        <a:pt x="0" y="896"/>
                      </a:lnTo>
                      <a:lnTo>
                        <a:pt x="467" y="1409"/>
                      </a:lnTo>
                      <a:lnTo>
                        <a:pt x="0" y="1793"/>
                      </a:lnTo>
                      <a:lnTo>
                        <a:pt x="467" y="2284"/>
                      </a:lnTo>
                      <a:lnTo>
                        <a:pt x="0" y="2689"/>
                      </a:lnTo>
                      <a:lnTo>
                        <a:pt x="467" y="3158"/>
                      </a:lnTo>
                      <a:lnTo>
                        <a:pt x="0" y="3585"/>
                      </a:lnTo>
                      <a:moveTo>
                        <a:pt x="442" y="3585"/>
                      </a:moveTo>
                      <a:lnTo>
                        <a:pt x="909" y="3158"/>
                      </a:lnTo>
                      <a:lnTo>
                        <a:pt x="442" y="2689"/>
                      </a:lnTo>
                      <a:lnTo>
                        <a:pt x="909" y="2284"/>
                      </a:lnTo>
                      <a:lnTo>
                        <a:pt x="442" y="1793"/>
                      </a:lnTo>
                      <a:lnTo>
                        <a:pt x="909" y="1409"/>
                      </a:lnTo>
                      <a:lnTo>
                        <a:pt x="442" y="896"/>
                      </a:lnTo>
                      <a:lnTo>
                        <a:pt x="909" y="535"/>
                      </a:lnTo>
                      <a:lnTo>
                        <a:pt x="442" y="0"/>
                      </a:lnTo>
                    </a:path>
                  </a:pathLst>
                </a:custGeom>
                <a:no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현대산스 Text" panose="020B0600000101010101" pitchFamily="50" charset="-127"/>
                    <a:ea typeface="현대산스 Text" panose="020B0600000101010101" pitchFamily="50" charset="-127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3" name="Cutout">
                <a:extLst>
                  <a:ext uri="{FF2B5EF4-FFF2-40B4-BE49-F238E27FC236}">
                    <a16:creationId xmlns:a16="http://schemas.microsoft.com/office/drawing/2014/main" id="{1AE9A212-524E-47E8-B29F-317AF38DA797}"/>
                  </a:ext>
                </a:extLst>
              </p:cNvPr>
              <p:cNvGrpSpPr/>
              <p:nvPr/>
            </p:nvGrpSpPr>
            <p:grpSpPr>
              <a:xfrm rot="16200000">
                <a:off x="6110954" y="2962457"/>
                <a:ext cx="305028" cy="1854361"/>
                <a:chOff x="6337073" y="1584325"/>
                <a:chExt cx="305028" cy="933451"/>
              </a:xfrm>
              <a:solidFill>
                <a:srgbClr val="FFFFFF"/>
              </a:solidFill>
            </p:grpSpPr>
            <p:sp>
              <p:nvSpPr>
                <p:cNvPr id="57" name="Fill">
                  <a:extLst>
                    <a:ext uri="{FF2B5EF4-FFF2-40B4-BE49-F238E27FC236}">
                      <a16:creationId xmlns:a16="http://schemas.microsoft.com/office/drawing/2014/main" id="{6942E48A-D4BC-4725-B36C-D6DFDD1991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7073" y="1584325"/>
                  <a:ext cx="239713" cy="933450"/>
                </a:xfrm>
                <a:custGeom>
                  <a:avLst/>
                  <a:gdLst>
                    <a:gd name="T0" fmla="*/ 74 w 151"/>
                    <a:gd name="T1" fmla="*/ 588 h 588"/>
                    <a:gd name="T2" fmla="*/ 151 w 151"/>
                    <a:gd name="T3" fmla="*/ 518 h 588"/>
                    <a:gd name="T4" fmla="*/ 74 w 151"/>
                    <a:gd name="T5" fmla="*/ 441 h 588"/>
                    <a:gd name="T6" fmla="*/ 151 w 151"/>
                    <a:gd name="T7" fmla="*/ 375 h 588"/>
                    <a:gd name="T8" fmla="*/ 74 w 151"/>
                    <a:gd name="T9" fmla="*/ 294 h 588"/>
                    <a:gd name="T10" fmla="*/ 151 w 151"/>
                    <a:gd name="T11" fmla="*/ 231 h 588"/>
                    <a:gd name="T12" fmla="*/ 74 w 151"/>
                    <a:gd name="T13" fmla="*/ 147 h 588"/>
                    <a:gd name="T14" fmla="*/ 151 w 151"/>
                    <a:gd name="T15" fmla="*/ 88 h 588"/>
                    <a:gd name="T16" fmla="*/ 74 w 151"/>
                    <a:gd name="T17" fmla="*/ 0 h 588"/>
                    <a:gd name="T18" fmla="*/ 0 w 151"/>
                    <a:gd name="T19" fmla="*/ 0 h 588"/>
                    <a:gd name="T20" fmla="*/ 78 w 151"/>
                    <a:gd name="T21" fmla="*/ 88 h 588"/>
                    <a:gd name="T22" fmla="*/ 0 w 151"/>
                    <a:gd name="T23" fmla="*/ 147 h 588"/>
                    <a:gd name="T24" fmla="*/ 78 w 151"/>
                    <a:gd name="T25" fmla="*/ 231 h 588"/>
                    <a:gd name="T26" fmla="*/ 0 w 151"/>
                    <a:gd name="T27" fmla="*/ 294 h 588"/>
                    <a:gd name="T28" fmla="*/ 78 w 151"/>
                    <a:gd name="T29" fmla="*/ 375 h 588"/>
                    <a:gd name="T30" fmla="*/ 0 w 151"/>
                    <a:gd name="T31" fmla="*/ 441 h 588"/>
                    <a:gd name="T32" fmla="*/ 78 w 151"/>
                    <a:gd name="T33" fmla="*/ 518 h 588"/>
                    <a:gd name="T34" fmla="*/ 0 w 151"/>
                    <a:gd name="T35" fmla="*/ 588 h 588"/>
                    <a:gd name="T36" fmla="*/ 74 w 151"/>
                    <a:gd name="T37" fmla="*/ 588 h 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1" h="588">
                      <a:moveTo>
                        <a:pt x="74" y="588"/>
                      </a:moveTo>
                      <a:lnTo>
                        <a:pt x="151" y="518"/>
                      </a:lnTo>
                      <a:lnTo>
                        <a:pt x="74" y="441"/>
                      </a:lnTo>
                      <a:lnTo>
                        <a:pt x="151" y="375"/>
                      </a:lnTo>
                      <a:lnTo>
                        <a:pt x="74" y="294"/>
                      </a:lnTo>
                      <a:lnTo>
                        <a:pt x="151" y="231"/>
                      </a:lnTo>
                      <a:lnTo>
                        <a:pt x="74" y="147"/>
                      </a:lnTo>
                      <a:lnTo>
                        <a:pt x="151" y="88"/>
                      </a:lnTo>
                      <a:lnTo>
                        <a:pt x="74" y="0"/>
                      </a:lnTo>
                      <a:lnTo>
                        <a:pt x="0" y="0"/>
                      </a:lnTo>
                      <a:lnTo>
                        <a:pt x="78" y="88"/>
                      </a:lnTo>
                      <a:lnTo>
                        <a:pt x="0" y="147"/>
                      </a:lnTo>
                      <a:lnTo>
                        <a:pt x="78" y="231"/>
                      </a:lnTo>
                      <a:lnTo>
                        <a:pt x="0" y="294"/>
                      </a:lnTo>
                      <a:lnTo>
                        <a:pt x="78" y="375"/>
                      </a:lnTo>
                      <a:lnTo>
                        <a:pt x="0" y="441"/>
                      </a:lnTo>
                      <a:lnTo>
                        <a:pt x="78" y="518"/>
                      </a:lnTo>
                      <a:lnTo>
                        <a:pt x="0" y="588"/>
                      </a:lnTo>
                      <a:lnTo>
                        <a:pt x="74" y="588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현대산스 Text" panose="020B0600000101010101" pitchFamily="50" charset="-127"/>
                    <a:ea typeface="현대산스 Text" panose="020B0600000101010101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Border">
                  <a:extLst>
                    <a:ext uri="{FF2B5EF4-FFF2-40B4-BE49-F238E27FC236}">
                      <a16:creationId xmlns:a16="http://schemas.microsoft.com/office/drawing/2014/main" id="{C5865907-CCD6-48E7-B7C7-20342FC7857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402388" y="1584326"/>
                  <a:ext cx="239713" cy="933450"/>
                </a:xfrm>
                <a:custGeom>
                  <a:avLst/>
                  <a:gdLst>
                    <a:gd name="T0" fmla="*/ 0 w 909"/>
                    <a:gd name="T1" fmla="*/ 0 h 3585"/>
                    <a:gd name="T2" fmla="*/ 467 w 909"/>
                    <a:gd name="T3" fmla="*/ 535 h 3585"/>
                    <a:gd name="T4" fmla="*/ 0 w 909"/>
                    <a:gd name="T5" fmla="*/ 896 h 3585"/>
                    <a:gd name="T6" fmla="*/ 467 w 909"/>
                    <a:gd name="T7" fmla="*/ 1409 h 3585"/>
                    <a:gd name="T8" fmla="*/ 0 w 909"/>
                    <a:gd name="T9" fmla="*/ 1793 h 3585"/>
                    <a:gd name="T10" fmla="*/ 467 w 909"/>
                    <a:gd name="T11" fmla="*/ 2284 h 3585"/>
                    <a:gd name="T12" fmla="*/ 0 w 909"/>
                    <a:gd name="T13" fmla="*/ 2689 h 3585"/>
                    <a:gd name="T14" fmla="*/ 467 w 909"/>
                    <a:gd name="T15" fmla="*/ 3158 h 3585"/>
                    <a:gd name="T16" fmla="*/ 0 w 909"/>
                    <a:gd name="T17" fmla="*/ 3585 h 3585"/>
                    <a:gd name="T18" fmla="*/ 442 w 909"/>
                    <a:gd name="T19" fmla="*/ 3585 h 3585"/>
                    <a:gd name="T20" fmla="*/ 909 w 909"/>
                    <a:gd name="T21" fmla="*/ 3158 h 3585"/>
                    <a:gd name="T22" fmla="*/ 442 w 909"/>
                    <a:gd name="T23" fmla="*/ 2689 h 3585"/>
                    <a:gd name="T24" fmla="*/ 909 w 909"/>
                    <a:gd name="T25" fmla="*/ 2284 h 3585"/>
                    <a:gd name="T26" fmla="*/ 442 w 909"/>
                    <a:gd name="T27" fmla="*/ 1793 h 3585"/>
                    <a:gd name="T28" fmla="*/ 909 w 909"/>
                    <a:gd name="T29" fmla="*/ 1409 h 3585"/>
                    <a:gd name="T30" fmla="*/ 442 w 909"/>
                    <a:gd name="T31" fmla="*/ 896 h 3585"/>
                    <a:gd name="T32" fmla="*/ 909 w 909"/>
                    <a:gd name="T33" fmla="*/ 535 h 3585"/>
                    <a:gd name="T34" fmla="*/ 442 w 909"/>
                    <a:gd name="T35" fmla="*/ 0 h 35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09" h="3585">
                      <a:moveTo>
                        <a:pt x="0" y="0"/>
                      </a:moveTo>
                      <a:lnTo>
                        <a:pt x="467" y="535"/>
                      </a:lnTo>
                      <a:lnTo>
                        <a:pt x="0" y="896"/>
                      </a:lnTo>
                      <a:lnTo>
                        <a:pt x="467" y="1409"/>
                      </a:lnTo>
                      <a:lnTo>
                        <a:pt x="0" y="1793"/>
                      </a:lnTo>
                      <a:lnTo>
                        <a:pt x="467" y="2284"/>
                      </a:lnTo>
                      <a:lnTo>
                        <a:pt x="0" y="2689"/>
                      </a:lnTo>
                      <a:lnTo>
                        <a:pt x="467" y="3158"/>
                      </a:lnTo>
                      <a:lnTo>
                        <a:pt x="0" y="3585"/>
                      </a:lnTo>
                      <a:moveTo>
                        <a:pt x="442" y="3585"/>
                      </a:moveTo>
                      <a:lnTo>
                        <a:pt x="909" y="3158"/>
                      </a:lnTo>
                      <a:lnTo>
                        <a:pt x="442" y="2689"/>
                      </a:lnTo>
                      <a:lnTo>
                        <a:pt x="909" y="2284"/>
                      </a:lnTo>
                      <a:lnTo>
                        <a:pt x="442" y="1793"/>
                      </a:lnTo>
                      <a:lnTo>
                        <a:pt x="909" y="1409"/>
                      </a:lnTo>
                      <a:lnTo>
                        <a:pt x="442" y="896"/>
                      </a:lnTo>
                      <a:lnTo>
                        <a:pt x="909" y="535"/>
                      </a:lnTo>
                      <a:lnTo>
                        <a:pt x="442" y="0"/>
                      </a:lnTo>
                    </a:path>
                  </a:pathLst>
                </a:custGeom>
                <a:no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현대산스 Text" panose="020B0600000101010101" pitchFamily="50" charset="-127"/>
                    <a:ea typeface="현대산스 Text" panose="020B0600000101010101" pitchFamily="50" charset="-127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4" name="Cutout">
                <a:extLst>
                  <a:ext uri="{FF2B5EF4-FFF2-40B4-BE49-F238E27FC236}">
                    <a16:creationId xmlns:a16="http://schemas.microsoft.com/office/drawing/2014/main" id="{7063551F-1CBD-4EA7-8276-84F43C847A96}"/>
                  </a:ext>
                </a:extLst>
              </p:cNvPr>
              <p:cNvGrpSpPr/>
              <p:nvPr/>
            </p:nvGrpSpPr>
            <p:grpSpPr>
              <a:xfrm rot="16200000">
                <a:off x="7984643" y="2929800"/>
                <a:ext cx="239713" cy="1854359"/>
                <a:chOff x="6402388" y="1584325"/>
                <a:chExt cx="239713" cy="933450"/>
              </a:xfrm>
              <a:solidFill>
                <a:srgbClr val="FFFFFF"/>
              </a:solidFill>
            </p:grpSpPr>
            <p:sp>
              <p:nvSpPr>
                <p:cNvPr id="55" name="Fill">
                  <a:extLst>
                    <a:ext uri="{FF2B5EF4-FFF2-40B4-BE49-F238E27FC236}">
                      <a16:creationId xmlns:a16="http://schemas.microsoft.com/office/drawing/2014/main" id="{7E0C0402-E126-4AAF-8B12-96C4850182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02388" y="1584325"/>
                  <a:ext cx="239713" cy="933450"/>
                </a:xfrm>
                <a:custGeom>
                  <a:avLst/>
                  <a:gdLst>
                    <a:gd name="T0" fmla="*/ 74 w 151"/>
                    <a:gd name="T1" fmla="*/ 588 h 588"/>
                    <a:gd name="T2" fmla="*/ 151 w 151"/>
                    <a:gd name="T3" fmla="*/ 518 h 588"/>
                    <a:gd name="T4" fmla="*/ 74 w 151"/>
                    <a:gd name="T5" fmla="*/ 441 h 588"/>
                    <a:gd name="T6" fmla="*/ 151 w 151"/>
                    <a:gd name="T7" fmla="*/ 375 h 588"/>
                    <a:gd name="T8" fmla="*/ 74 w 151"/>
                    <a:gd name="T9" fmla="*/ 294 h 588"/>
                    <a:gd name="T10" fmla="*/ 151 w 151"/>
                    <a:gd name="T11" fmla="*/ 231 h 588"/>
                    <a:gd name="T12" fmla="*/ 74 w 151"/>
                    <a:gd name="T13" fmla="*/ 147 h 588"/>
                    <a:gd name="T14" fmla="*/ 151 w 151"/>
                    <a:gd name="T15" fmla="*/ 88 h 588"/>
                    <a:gd name="T16" fmla="*/ 74 w 151"/>
                    <a:gd name="T17" fmla="*/ 0 h 588"/>
                    <a:gd name="T18" fmla="*/ 0 w 151"/>
                    <a:gd name="T19" fmla="*/ 0 h 588"/>
                    <a:gd name="T20" fmla="*/ 78 w 151"/>
                    <a:gd name="T21" fmla="*/ 88 h 588"/>
                    <a:gd name="T22" fmla="*/ 0 w 151"/>
                    <a:gd name="T23" fmla="*/ 147 h 588"/>
                    <a:gd name="T24" fmla="*/ 78 w 151"/>
                    <a:gd name="T25" fmla="*/ 231 h 588"/>
                    <a:gd name="T26" fmla="*/ 0 w 151"/>
                    <a:gd name="T27" fmla="*/ 294 h 588"/>
                    <a:gd name="T28" fmla="*/ 78 w 151"/>
                    <a:gd name="T29" fmla="*/ 375 h 588"/>
                    <a:gd name="T30" fmla="*/ 0 w 151"/>
                    <a:gd name="T31" fmla="*/ 441 h 588"/>
                    <a:gd name="T32" fmla="*/ 78 w 151"/>
                    <a:gd name="T33" fmla="*/ 518 h 588"/>
                    <a:gd name="T34" fmla="*/ 0 w 151"/>
                    <a:gd name="T35" fmla="*/ 588 h 588"/>
                    <a:gd name="T36" fmla="*/ 74 w 151"/>
                    <a:gd name="T37" fmla="*/ 588 h 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1" h="588">
                      <a:moveTo>
                        <a:pt x="74" y="588"/>
                      </a:moveTo>
                      <a:lnTo>
                        <a:pt x="151" y="518"/>
                      </a:lnTo>
                      <a:lnTo>
                        <a:pt x="74" y="441"/>
                      </a:lnTo>
                      <a:lnTo>
                        <a:pt x="151" y="375"/>
                      </a:lnTo>
                      <a:lnTo>
                        <a:pt x="74" y="294"/>
                      </a:lnTo>
                      <a:lnTo>
                        <a:pt x="151" y="231"/>
                      </a:lnTo>
                      <a:lnTo>
                        <a:pt x="74" y="147"/>
                      </a:lnTo>
                      <a:lnTo>
                        <a:pt x="151" y="88"/>
                      </a:lnTo>
                      <a:lnTo>
                        <a:pt x="74" y="0"/>
                      </a:lnTo>
                      <a:lnTo>
                        <a:pt x="0" y="0"/>
                      </a:lnTo>
                      <a:lnTo>
                        <a:pt x="78" y="88"/>
                      </a:lnTo>
                      <a:lnTo>
                        <a:pt x="0" y="147"/>
                      </a:lnTo>
                      <a:lnTo>
                        <a:pt x="78" y="231"/>
                      </a:lnTo>
                      <a:lnTo>
                        <a:pt x="0" y="294"/>
                      </a:lnTo>
                      <a:lnTo>
                        <a:pt x="78" y="375"/>
                      </a:lnTo>
                      <a:lnTo>
                        <a:pt x="0" y="441"/>
                      </a:lnTo>
                      <a:lnTo>
                        <a:pt x="78" y="518"/>
                      </a:lnTo>
                      <a:lnTo>
                        <a:pt x="0" y="588"/>
                      </a:lnTo>
                      <a:lnTo>
                        <a:pt x="74" y="588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현대산스 Text" panose="020B0600000101010101" pitchFamily="50" charset="-127"/>
                    <a:ea typeface="현대산스 Text" panose="020B0600000101010101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Border">
                  <a:extLst>
                    <a:ext uri="{FF2B5EF4-FFF2-40B4-BE49-F238E27FC236}">
                      <a16:creationId xmlns:a16="http://schemas.microsoft.com/office/drawing/2014/main" id="{7C6FB66A-757E-465C-A902-0918848C062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402388" y="1584325"/>
                  <a:ext cx="239713" cy="933450"/>
                </a:xfrm>
                <a:custGeom>
                  <a:avLst/>
                  <a:gdLst>
                    <a:gd name="T0" fmla="*/ 0 w 909"/>
                    <a:gd name="T1" fmla="*/ 0 h 3585"/>
                    <a:gd name="T2" fmla="*/ 467 w 909"/>
                    <a:gd name="T3" fmla="*/ 535 h 3585"/>
                    <a:gd name="T4" fmla="*/ 0 w 909"/>
                    <a:gd name="T5" fmla="*/ 896 h 3585"/>
                    <a:gd name="T6" fmla="*/ 467 w 909"/>
                    <a:gd name="T7" fmla="*/ 1409 h 3585"/>
                    <a:gd name="T8" fmla="*/ 0 w 909"/>
                    <a:gd name="T9" fmla="*/ 1793 h 3585"/>
                    <a:gd name="T10" fmla="*/ 467 w 909"/>
                    <a:gd name="T11" fmla="*/ 2284 h 3585"/>
                    <a:gd name="T12" fmla="*/ 0 w 909"/>
                    <a:gd name="T13" fmla="*/ 2689 h 3585"/>
                    <a:gd name="T14" fmla="*/ 467 w 909"/>
                    <a:gd name="T15" fmla="*/ 3158 h 3585"/>
                    <a:gd name="T16" fmla="*/ 0 w 909"/>
                    <a:gd name="T17" fmla="*/ 3585 h 3585"/>
                    <a:gd name="T18" fmla="*/ 442 w 909"/>
                    <a:gd name="T19" fmla="*/ 3585 h 3585"/>
                    <a:gd name="T20" fmla="*/ 909 w 909"/>
                    <a:gd name="T21" fmla="*/ 3158 h 3585"/>
                    <a:gd name="T22" fmla="*/ 442 w 909"/>
                    <a:gd name="T23" fmla="*/ 2689 h 3585"/>
                    <a:gd name="T24" fmla="*/ 909 w 909"/>
                    <a:gd name="T25" fmla="*/ 2284 h 3585"/>
                    <a:gd name="T26" fmla="*/ 442 w 909"/>
                    <a:gd name="T27" fmla="*/ 1793 h 3585"/>
                    <a:gd name="T28" fmla="*/ 909 w 909"/>
                    <a:gd name="T29" fmla="*/ 1409 h 3585"/>
                    <a:gd name="T30" fmla="*/ 442 w 909"/>
                    <a:gd name="T31" fmla="*/ 896 h 3585"/>
                    <a:gd name="T32" fmla="*/ 909 w 909"/>
                    <a:gd name="T33" fmla="*/ 535 h 3585"/>
                    <a:gd name="T34" fmla="*/ 442 w 909"/>
                    <a:gd name="T35" fmla="*/ 0 h 35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09" h="3585">
                      <a:moveTo>
                        <a:pt x="0" y="0"/>
                      </a:moveTo>
                      <a:lnTo>
                        <a:pt x="467" y="535"/>
                      </a:lnTo>
                      <a:lnTo>
                        <a:pt x="0" y="896"/>
                      </a:lnTo>
                      <a:lnTo>
                        <a:pt x="467" y="1409"/>
                      </a:lnTo>
                      <a:lnTo>
                        <a:pt x="0" y="1793"/>
                      </a:lnTo>
                      <a:lnTo>
                        <a:pt x="467" y="2284"/>
                      </a:lnTo>
                      <a:lnTo>
                        <a:pt x="0" y="2689"/>
                      </a:lnTo>
                      <a:lnTo>
                        <a:pt x="467" y="3158"/>
                      </a:lnTo>
                      <a:lnTo>
                        <a:pt x="0" y="3585"/>
                      </a:lnTo>
                      <a:moveTo>
                        <a:pt x="442" y="3585"/>
                      </a:moveTo>
                      <a:lnTo>
                        <a:pt x="909" y="3158"/>
                      </a:lnTo>
                      <a:lnTo>
                        <a:pt x="442" y="2689"/>
                      </a:lnTo>
                      <a:lnTo>
                        <a:pt x="909" y="2284"/>
                      </a:lnTo>
                      <a:lnTo>
                        <a:pt x="442" y="1793"/>
                      </a:lnTo>
                      <a:lnTo>
                        <a:pt x="909" y="1409"/>
                      </a:lnTo>
                      <a:lnTo>
                        <a:pt x="442" y="896"/>
                      </a:lnTo>
                      <a:lnTo>
                        <a:pt x="909" y="535"/>
                      </a:lnTo>
                      <a:lnTo>
                        <a:pt x="442" y="0"/>
                      </a:lnTo>
                    </a:path>
                  </a:pathLst>
                </a:custGeom>
                <a:no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현대산스 Text" panose="020B0600000101010101" pitchFamily="50" charset="-127"/>
                    <a:ea typeface="현대산스 Text" panose="020B0600000101010101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A7F1CE9-D0AF-4BAE-8B3F-E7EF2BCF2C53}"/>
                </a:ext>
              </a:extLst>
            </p:cNvPr>
            <p:cNvSpPr txBox="1"/>
            <p:nvPr/>
          </p:nvSpPr>
          <p:spPr bwMode="auto">
            <a:xfrm>
              <a:off x="4788887" y="4023595"/>
              <a:ext cx="508284" cy="1846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dirty="0"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Hidden</a:t>
              </a:r>
              <a:endParaRPr lang="ko-KR" altLang="en-US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2F00F36-B8F0-490A-98AA-0BD27BAF9377}"/>
              </a:ext>
            </a:extLst>
          </p:cNvPr>
          <p:cNvGrpSpPr/>
          <p:nvPr/>
        </p:nvGrpSpPr>
        <p:grpSpPr>
          <a:xfrm>
            <a:off x="3405435" y="4476057"/>
            <a:ext cx="1383494" cy="238125"/>
            <a:chOff x="5054281" y="3029641"/>
            <a:chExt cx="1383494" cy="238125"/>
          </a:xfrm>
        </p:grpSpPr>
        <p:sp>
          <p:nvSpPr>
            <p:cNvPr id="63" name="Q">
              <a:extLst>
                <a:ext uri="{FF2B5EF4-FFF2-40B4-BE49-F238E27FC236}">
                  <a16:creationId xmlns:a16="http://schemas.microsoft.com/office/drawing/2014/main" id="{70F8A494-5C0D-457D-9764-E74787B2601F}"/>
                </a:ext>
              </a:extLst>
            </p:cNvPr>
            <p:cNvSpPr/>
            <p:nvPr/>
          </p:nvSpPr>
          <p:spPr>
            <a:xfrm>
              <a:off x="5054281" y="3029641"/>
              <a:ext cx="167480" cy="2381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&lt;</a:t>
              </a:r>
            </a:p>
          </p:txBody>
        </p:sp>
        <p:sp>
          <p:nvSpPr>
            <p:cNvPr id="64" name="W">
              <a:extLst>
                <a:ext uri="{FF2B5EF4-FFF2-40B4-BE49-F238E27FC236}">
                  <a16:creationId xmlns:a16="http://schemas.microsoft.com/office/drawing/2014/main" id="{BFE61EFC-37CC-4DC8-A5A1-3292863DEA06}"/>
                </a:ext>
              </a:extLst>
            </p:cNvPr>
            <p:cNvSpPr/>
            <p:nvPr/>
          </p:nvSpPr>
          <p:spPr>
            <a:xfrm>
              <a:off x="5256950" y="3029641"/>
              <a:ext cx="167480" cy="238125"/>
            </a:xfrm>
            <a:prstGeom prst="rect">
              <a:avLst/>
            </a:prstGeom>
            <a:solidFill>
              <a:srgbClr val="0033CC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bg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65" name="E">
              <a:extLst>
                <a:ext uri="{FF2B5EF4-FFF2-40B4-BE49-F238E27FC236}">
                  <a16:creationId xmlns:a16="http://schemas.microsoft.com/office/drawing/2014/main" id="{842A5669-2223-440F-A88E-CC9712D9B410}"/>
                </a:ext>
              </a:extLst>
            </p:cNvPr>
            <p:cNvSpPr/>
            <p:nvPr/>
          </p:nvSpPr>
          <p:spPr>
            <a:xfrm>
              <a:off x="5459619" y="3029641"/>
              <a:ext cx="167480" cy="2381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66" name="R">
              <a:extLst>
                <a:ext uri="{FF2B5EF4-FFF2-40B4-BE49-F238E27FC236}">
                  <a16:creationId xmlns:a16="http://schemas.microsoft.com/office/drawing/2014/main" id="{44DFDC79-29C1-4CC0-B05E-5D7BCE420C15}"/>
                </a:ext>
              </a:extLst>
            </p:cNvPr>
            <p:cNvSpPr/>
            <p:nvPr/>
          </p:nvSpPr>
          <p:spPr>
            <a:xfrm>
              <a:off x="5662288" y="3029641"/>
              <a:ext cx="167480" cy="2381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70" name="T">
              <a:extLst>
                <a:ext uri="{FF2B5EF4-FFF2-40B4-BE49-F238E27FC236}">
                  <a16:creationId xmlns:a16="http://schemas.microsoft.com/office/drawing/2014/main" id="{1FAA0325-5CEA-4B72-B0A8-9ECFE5D2B09A}"/>
                </a:ext>
              </a:extLst>
            </p:cNvPr>
            <p:cNvSpPr/>
            <p:nvPr/>
          </p:nvSpPr>
          <p:spPr>
            <a:xfrm>
              <a:off x="5864957" y="3029641"/>
              <a:ext cx="167480" cy="2381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71" name="Y">
              <a:extLst>
                <a:ext uri="{FF2B5EF4-FFF2-40B4-BE49-F238E27FC236}">
                  <a16:creationId xmlns:a16="http://schemas.microsoft.com/office/drawing/2014/main" id="{819D0715-9554-4965-8696-E892D8943B02}"/>
                </a:ext>
              </a:extLst>
            </p:cNvPr>
            <p:cNvSpPr/>
            <p:nvPr/>
          </p:nvSpPr>
          <p:spPr>
            <a:xfrm>
              <a:off x="6067626" y="3029641"/>
              <a:ext cx="167480" cy="2381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72" name="U">
              <a:extLst>
                <a:ext uri="{FF2B5EF4-FFF2-40B4-BE49-F238E27FC236}">
                  <a16:creationId xmlns:a16="http://schemas.microsoft.com/office/drawing/2014/main" id="{38D40757-C78A-4AA4-9F07-9D87617BC2BD}"/>
                </a:ext>
              </a:extLst>
            </p:cNvPr>
            <p:cNvSpPr/>
            <p:nvPr/>
          </p:nvSpPr>
          <p:spPr>
            <a:xfrm>
              <a:off x="6270295" y="3029641"/>
              <a:ext cx="167480" cy="2381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&gt;</a:t>
              </a:r>
            </a:p>
          </p:txBody>
        </p:sp>
      </p:grp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C54F3C6D-5933-4E2B-8C81-016790DDC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116694"/>
              </p:ext>
            </p:extLst>
          </p:nvPr>
        </p:nvGraphicFramePr>
        <p:xfrm>
          <a:off x="8138834" y="562830"/>
          <a:ext cx="2447925" cy="4003983"/>
        </p:xfrm>
        <a:graphic>
          <a:graphicData uri="http://schemas.openxmlformats.org/drawingml/2006/table">
            <a:tbl>
              <a:tblPr/>
              <a:tblGrid>
                <a:gridCol w="21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취업컨설팅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개인회원 홈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)</a:t>
                      </a:r>
                    </a:p>
                  </a:txBody>
                  <a:tcPr marL="33430" marR="33430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1</a:t>
                      </a:r>
                      <a:endParaRPr lang="ko-KR" altLang="en-US" sz="800" baseline="0" dirty="0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취업컨설팅 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(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구직자 신청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)</a:t>
                      </a: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aseline="0" dirty="0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1-1. List Area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구직자가 신청한 전체 컨설팅 내역이 리스트에 표기된다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-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컨설팅 구분 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: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신청한 컨설팅 구분정보가 표기된다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-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컨설팅 예약일시 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: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예약일자와 시간이 표기된다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-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컨설팅 결과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 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참여여부 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: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컨설턴트가 컨설팅 후 참여여부를 입력한 값이 표기된다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  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피드백 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: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컨설턴트가 입력한 컨설팅 코멘트가 노출된다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219211"/>
                  </a:ext>
                </a:extLst>
              </a:tr>
              <a:tr h="2109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aseline="0" dirty="0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1-2. [Button]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컨설팅 종료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컨설팅 일시가 지나면 종료로 변경된다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819611"/>
                  </a:ext>
                </a:extLst>
              </a:tr>
              <a:tr h="2109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aseline="0" dirty="0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1-3. [Button]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컨설팅 입장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해당 버튼 </a:t>
                      </a:r>
                      <a:r>
                        <a:rPr lang="ko-KR" altLang="en-US" sz="800" cap="none" baseline="0" dirty="0" err="1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클릭시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 화상컨설팅으로 </a:t>
                      </a:r>
                      <a:r>
                        <a:rPr lang="ko-KR" altLang="en-US" sz="800" cap="none" baseline="0" dirty="0" err="1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입장된다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solidFill>
                            <a:srgbClr val="FF0000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***Alert message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컨설팅 일시가 도래하지 않은 경우 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Message :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컨설팅 일시를 확인해 주세요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83489"/>
                  </a:ext>
                </a:extLst>
              </a:tr>
              <a:tr h="2109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aseline="0" dirty="0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1-4.[Button]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결과보기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해당 버튼 </a:t>
                      </a:r>
                      <a:r>
                        <a:rPr lang="ko-KR" altLang="en-US" sz="800" cap="none" baseline="0" dirty="0" err="1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클릭시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 컨설턴트가 입력한 결과 코멘트가 팝업으로 노출된다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불참인 경우에는 결과보기 버튼이 노출되지 않는다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342735"/>
                  </a:ext>
                </a:extLst>
              </a:tr>
            </a:tbl>
          </a:graphicData>
        </a:graphic>
      </p:graphicFrame>
      <p:sp>
        <p:nvSpPr>
          <p:cNvPr id="74" name="Oval 24">
            <a:extLst>
              <a:ext uri="{FF2B5EF4-FFF2-40B4-BE49-F238E27FC236}">
                <a16:creationId xmlns:a16="http://schemas.microsoft.com/office/drawing/2014/main" id="{2F4C857C-A0BD-419D-9808-47510776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22" y="1124080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1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  <p:sp>
        <p:nvSpPr>
          <p:cNvPr id="76" name="Oval 24">
            <a:extLst>
              <a:ext uri="{FF2B5EF4-FFF2-40B4-BE49-F238E27FC236}">
                <a16:creationId xmlns:a16="http://schemas.microsoft.com/office/drawing/2014/main" id="{2C5ADAFB-7575-402E-9ED4-98E7032B0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14" y="1468943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1-1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  <p:sp>
        <p:nvSpPr>
          <p:cNvPr id="77" name="Oval 24">
            <a:extLst>
              <a:ext uri="{FF2B5EF4-FFF2-40B4-BE49-F238E27FC236}">
                <a16:creationId xmlns:a16="http://schemas.microsoft.com/office/drawing/2014/main" id="{8EA49702-72CD-4B67-BE5B-C2F52259D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3315" y="2087126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1-2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  <p:sp>
        <p:nvSpPr>
          <p:cNvPr id="78" name="Oval 24">
            <a:extLst>
              <a:ext uri="{FF2B5EF4-FFF2-40B4-BE49-F238E27FC236}">
                <a16:creationId xmlns:a16="http://schemas.microsoft.com/office/drawing/2014/main" id="{B62E55BA-ACD7-419E-96B7-D3A505354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3315" y="3025654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1-3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  <p:sp>
        <p:nvSpPr>
          <p:cNvPr id="79" name="Oval 24">
            <a:extLst>
              <a:ext uri="{FF2B5EF4-FFF2-40B4-BE49-F238E27FC236}">
                <a16:creationId xmlns:a16="http://schemas.microsoft.com/office/drawing/2014/main" id="{775A2AB5-DB9A-44E9-9DBF-698825A01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834" y="2132560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1-4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76E5B5-9EED-454E-96C0-C79C1A0F61E6}"/>
              </a:ext>
            </a:extLst>
          </p:cNvPr>
          <p:cNvSpPr txBox="1"/>
          <p:nvPr/>
        </p:nvSpPr>
        <p:spPr bwMode="auto">
          <a:xfrm>
            <a:off x="599388" y="4920445"/>
            <a:ext cx="18771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취업컨설팅 </a:t>
            </a:r>
            <a:r>
              <a:rPr lang="en-US" altLang="ko-KR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Check Point</a:t>
            </a:r>
            <a:endParaRPr lang="ko-KR" altLang="en-US" sz="12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D8927FD-6B1B-4BE0-BB62-F311A2B9300D}"/>
              </a:ext>
            </a:extLst>
          </p:cNvPr>
          <p:cNvCxnSpPr>
            <a:cxnSpLocks/>
          </p:cNvCxnSpPr>
          <p:nvPr/>
        </p:nvCxnSpPr>
        <p:spPr bwMode="auto">
          <a:xfrm>
            <a:off x="650383" y="5206154"/>
            <a:ext cx="6963151" cy="0"/>
          </a:xfrm>
          <a:prstGeom prst="line">
            <a:avLst/>
          </a:prstGeom>
          <a:solidFill>
            <a:srgbClr val="5959D5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54F7706-D68B-4534-9679-85616A636006}"/>
              </a:ext>
            </a:extLst>
          </p:cNvPr>
          <p:cNvSpPr txBox="1"/>
          <p:nvPr/>
        </p:nvSpPr>
        <p:spPr bwMode="auto">
          <a:xfrm>
            <a:off x="585543" y="5320890"/>
            <a:ext cx="6800260" cy="43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- </a:t>
            </a: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취업컨설팅은 구글 크롬 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(Chrome)</a:t>
            </a: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에 최적화되어 있어 크롬에서 이용하시기를 권장 드립니다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 IE (</a:t>
            </a:r>
            <a:r>
              <a:rPr lang="ko-KR" altLang="en-US" sz="800" b="0" dirty="0" err="1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인터넷익스플로러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에서는 상담이 불가합니다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- </a:t>
            </a: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취업컨설팅은 컨설팅 예약 일시 기준 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10</a:t>
            </a: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분전 입장이 가능합니다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</a:t>
            </a:r>
            <a:endParaRPr lang="ko-KR" altLang="en-US" sz="800" b="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D1BD5C2-188B-4A13-8CF6-6E396F446ADF}"/>
              </a:ext>
            </a:extLst>
          </p:cNvPr>
          <p:cNvSpPr txBox="1"/>
          <p:nvPr/>
        </p:nvSpPr>
        <p:spPr bwMode="auto">
          <a:xfrm>
            <a:off x="665379" y="5817116"/>
            <a:ext cx="4673074" cy="83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※ </a:t>
            </a:r>
            <a:r>
              <a:rPr lang="ko-KR" altLang="en-US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취업컨설팅을 위한 카메라</a:t>
            </a:r>
            <a:r>
              <a:rPr lang="en-US" altLang="ko-KR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마이크 작동여부 확인 방법</a:t>
            </a:r>
            <a:endParaRPr lang="en-US" altLang="ko-KR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마이크 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윈도우 시작메뉴 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검색 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“</a:t>
            </a:r>
            <a:r>
              <a:rPr lang="ko-KR" altLang="en-US" sz="800" b="0" dirty="0" err="1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녹음기＂입력</a:t>
            </a: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 후 검색 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마이크 녹음 테스트</a:t>
            </a:r>
            <a:endParaRPr lang="en-US" altLang="ko-KR" sz="800" b="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카메라 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: </a:t>
            </a: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윈도우 시작메뉴 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검색 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“</a:t>
            </a:r>
            <a:r>
              <a:rPr lang="ko-KR" altLang="en-US" sz="800" b="0" dirty="0" err="1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카메라＂입력</a:t>
            </a: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 후 검색 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카메라 테스트</a:t>
            </a:r>
            <a:endParaRPr lang="en-US" altLang="ko-KR" sz="800" b="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800" b="0" dirty="0">
                <a:solidFill>
                  <a:srgbClr val="FF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디바이스가 작동하지 않은 경우 </a:t>
            </a:r>
            <a:r>
              <a:rPr lang="en-US" altLang="ko-KR" sz="800" b="0" dirty="0">
                <a:solidFill>
                  <a:srgbClr val="FF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expo@career.co.kr</a:t>
            </a:r>
            <a:r>
              <a:rPr lang="ko-KR" altLang="en-US" sz="800" b="0" dirty="0">
                <a:solidFill>
                  <a:srgbClr val="FF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로 증상과 함께 </a:t>
            </a:r>
            <a:r>
              <a:rPr lang="en-US" altLang="ko-KR" sz="800" b="0" dirty="0">
                <a:solidFill>
                  <a:srgbClr val="FF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PC</a:t>
            </a:r>
            <a:r>
              <a:rPr lang="ko-KR" altLang="en-US" sz="800" b="0" dirty="0">
                <a:solidFill>
                  <a:srgbClr val="FF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정보를 </a:t>
            </a:r>
            <a:r>
              <a:rPr lang="ko-KR" altLang="en-US" sz="800" b="0" dirty="0" err="1">
                <a:solidFill>
                  <a:srgbClr val="FF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캡쳐해서</a:t>
            </a:r>
            <a:r>
              <a:rPr lang="ko-KR" altLang="en-US" sz="800" b="0" dirty="0">
                <a:solidFill>
                  <a:srgbClr val="FF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 보내주세요</a:t>
            </a:r>
            <a:endParaRPr lang="ko-KR" altLang="en-US" sz="800" b="0" dirty="0">
              <a:solidFill>
                <a:srgbClr val="FF0000"/>
              </a:solidFill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4B2A95F-6EB1-4EED-AE79-F1E0F1B0A4A2}"/>
              </a:ext>
            </a:extLst>
          </p:cNvPr>
          <p:cNvSpPr/>
          <p:nvPr/>
        </p:nvSpPr>
        <p:spPr bwMode="auto">
          <a:xfrm>
            <a:off x="509369" y="4882571"/>
            <a:ext cx="7200896" cy="1780833"/>
          </a:xfrm>
          <a:prstGeom prst="rect">
            <a:avLst/>
          </a:prstGeom>
          <a:solidFill>
            <a:srgbClr val="FFFF00">
              <a:alpha val="3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112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 bwMode="auto">
          <a:xfrm>
            <a:off x="3156264" y="95177"/>
            <a:ext cx="15108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page</a:t>
            </a:r>
            <a:endParaRPr lang="ko-KR" altLang="en-US" sz="800" b="0" dirty="0"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5" name="Rectangle 45"/>
          <p:cNvSpPr>
            <a:spLocks noChangeArrowheads="1"/>
          </p:cNvSpPr>
          <p:nvPr/>
        </p:nvSpPr>
        <p:spPr bwMode="auto">
          <a:xfrm>
            <a:off x="977517" y="324267"/>
            <a:ext cx="475252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1388" tIns="45696" rIns="91388" bIns="45696" anchor="ctr"/>
          <a:lstStyle/>
          <a:p>
            <a:r>
              <a:rPr lang="ko-KR" altLang="en-US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기업회원 홈 </a:t>
            </a:r>
            <a:r>
              <a:rPr lang="en-US" altLang="ko-KR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&gt; </a:t>
            </a:r>
            <a:r>
              <a:rPr lang="ko-KR" altLang="en-US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취업컨설팅 신청현황</a:t>
            </a:r>
            <a:endParaRPr lang="en-US" altLang="ko-KR" b="0" dirty="0"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67" name="TextBox 11"/>
          <p:cNvSpPr txBox="1">
            <a:spLocks noChangeArrowheads="1"/>
          </p:cNvSpPr>
          <p:nvPr/>
        </p:nvSpPr>
        <p:spPr bwMode="auto">
          <a:xfrm>
            <a:off x="6072286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68" name="TextBox 11"/>
          <p:cNvSpPr txBox="1">
            <a:spLocks noChangeArrowheads="1"/>
          </p:cNvSpPr>
          <p:nvPr/>
        </p:nvSpPr>
        <p:spPr bwMode="auto">
          <a:xfrm>
            <a:off x="6586219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69" name="TextBox 11"/>
          <p:cNvSpPr txBox="1">
            <a:spLocks noChangeArrowheads="1"/>
          </p:cNvSpPr>
          <p:nvPr/>
        </p:nvSpPr>
        <p:spPr bwMode="auto">
          <a:xfrm>
            <a:off x="7274794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6D1614-5F20-4042-A175-85E8078F6B79}"/>
              </a:ext>
            </a:extLst>
          </p:cNvPr>
          <p:cNvSpPr/>
          <p:nvPr/>
        </p:nvSpPr>
        <p:spPr bwMode="auto">
          <a:xfrm>
            <a:off x="77416" y="551128"/>
            <a:ext cx="8055839" cy="12255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1395" tIns="45699" rIns="91395" bIns="45699" rtlCol="0" anchor="ctr"/>
          <a:lstStyle/>
          <a:p>
            <a:pPr marL="0" marR="0" lvl="0" indent="0" algn="ctr" defTabSz="915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산스 Text" panose="020B0600000101010101" pitchFamily="50" charset="-127"/>
                <a:ea typeface="현대산스 Text" panose="020B0600000101010101" pitchFamily="50" charset="-127"/>
                <a:cs typeface="Arial" charset="0"/>
              </a:rPr>
              <a:t>Header area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산스 Text" panose="020B0600000101010101" pitchFamily="50" charset="-127"/>
              <a:ea typeface="현대산스 Text" panose="020B0600000101010101" pitchFamily="50" charset="-127"/>
              <a:cs typeface="Arial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04B50D-DAE2-4A3E-BA2B-9C1E9A7CF644}"/>
              </a:ext>
            </a:extLst>
          </p:cNvPr>
          <p:cNvSpPr txBox="1"/>
          <p:nvPr/>
        </p:nvSpPr>
        <p:spPr bwMode="auto">
          <a:xfrm>
            <a:off x="585543" y="1349903"/>
            <a:ext cx="131638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기업지원 컨설팅</a:t>
            </a:r>
          </a:p>
        </p:txBody>
      </p:sp>
      <p:graphicFrame>
        <p:nvGraphicFramePr>
          <p:cNvPr id="42" name="표 6">
            <a:extLst>
              <a:ext uri="{FF2B5EF4-FFF2-40B4-BE49-F238E27FC236}">
                <a16:creationId xmlns:a16="http://schemas.microsoft.com/office/drawing/2014/main" id="{A6E9A578-6D30-428F-A7CE-9304DCA63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672569"/>
              </p:ext>
            </p:extLst>
          </p:nvPr>
        </p:nvGraphicFramePr>
        <p:xfrm>
          <a:off x="611817" y="1626902"/>
          <a:ext cx="7001717" cy="2041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839">
                  <a:extLst>
                    <a:ext uri="{9D8B030D-6E8A-4147-A177-3AD203B41FA5}">
                      <a16:colId xmlns:a16="http://schemas.microsoft.com/office/drawing/2014/main" val="2865614790"/>
                    </a:ext>
                  </a:extLst>
                </a:gridCol>
                <a:gridCol w="2772308">
                  <a:extLst>
                    <a:ext uri="{9D8B030D-6E8A-4147-A177-3AD203B41FA5}">
                      <a16:colId xmlns:a16="http://schemas.microsoft.com/office/drawing/2014/main" val="105160892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1030090434"/>
                    </a:ext>
                  </a:extLst>
                </a:gridCol>
                <a:gridCol w="1271422">
                  <a:extLst>
                    <a:ext uri="{9D8B030D-6E8A-4147-A177-3AD203B41FA5}">
                      <a16:colId xmlns:a16="http://schemas.microsoft.com/office/drawing/2014/main" val="864660792"/>
                    </a:ext>
                  </a:extLst>
                </a:gridCol>
              </a:tblGrid>
              <a:tr h="30497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컨설팅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컨설팅 예약일시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78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컨설팅 결과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724001"/>
                  </a:ext>
                </a:extLst>
              </a:tr>
              <a:tr h="3049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78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피드백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841390"/>
                  </a:ext>
                </a:extLst>
              </a:tr>
              <a:tr h="473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노무 컨설팅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2020-10-05  00:00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88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78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720886"/>
                  </a:ext>
                </a:extLst>
              </a:tr>
              <a:tr h="4792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경영컨설팅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기업분석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회계감사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2020-10-05  00:00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88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78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불참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59134"/>
                  </a:ext>
                </a:extLst>
              </a:tr>
              <a:tr h="4792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경영컨설팅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기업구조개선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회계감사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2020-10-05  00:00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88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78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426547"/>
                  </a:ext>
                </a:extLst>
              </a:tr>
            </a:tbl>
          </a:graphicData>
        </a:graphic>
      </p:graphicFrame>
      <p:sp>
        <p:nvSpPr>
          <p:cNvPr id="43" name="Item">
            <a:extLst>
              <a:ext uri="{FF2B5EF4-FFF2-40B4-BE49-F238E27FC236}">
                <a16:creationId xmlns:a16="http://schemas.microsoft.com/office/drawing/2014/main" id="{7210345C-E3C1-40CD-8C66-60ECB1B79746}"/>
              </a:ext>
            </a:extLst>
          </p:cNvPr>
          <p:cNvSpPr/>
          <p:nvPr/>
        </p:nvSpPr>
        <p:spPr>
          <a:xfrm>
            <a:off x="6625445" y="2353012"/>
            <a:ext cx="819788" cy="24029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chemeClr val="tx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결과보기</a:t>
            </a:r>
            <a:endParaRPr lang="en-US" sz="80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44" name="Item">
            <a:extLst>
              <a:ext uri="{FF2B5EF4-FFF2-40B4-BE49-F238E27FC236}">
                <a16:creationId xmlns:a16="http://schemas.microsoft.com/office/drawing/2014/main" id="{32FAAFF6-E440-4A41-A12F-480B8DDBE894}"/>
              </a:ext>
            </a:extLst>
          </p:cNvPr>
          <p:cNvSpPr/>
          <p:nvPr/>
        </p:nvSpPr>
        <p:spPr>
          <a:xfrm>
            <a:off x="3775588" y="3319419"/>
            <a:ext cx="972108" cy="182085"/>
          </a:xfrm>
          <a:prstGeom prst="rect">
            <a:avLst/>
          </a:prstGeom>
          <a:solidFill>
            <a:srgbClr val="0033CC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컨설팅 입장</a:t>
            </a:r>
            <a:endParaRPr lang="en-US" sz="800" dirty="0">
              <a:solidFill>
                <a:schemeClr val="bg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45" name="Item">
            <a:extLst>
              <a:ext uri="{FF2B5EF4-FFF2-40B4-BE49-F238E27FC236}">
                <a16:creationId xmlns:a16="http://schemas.microsoft.com/office/drawing/2014/main" id="{4157C0DD-0640-4B72-8454-B97D923EE121}"/>
              </a:ext>
            </a:extLst>
          </p:cNvPr>
          <p:cNvSpPr/>
          <p:nvPr/>
        </p:nvSpPr>
        <p:spPr>
          <a:xfrm>
            <a:off x="3772564" y="2382118"/>
            <a:ext cx="972108" cy="18208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컨설팅 종료</a:t>
            </a:r>
            <a:endParaRPr lang="en-US" sz="800" dirty="0">
              <a:solidFill>
                <a:schemeClr val="bg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46" name="Item">
            <a:extLst>
              <a:ext uri="{FF2B5EF4-FFF2-40B4-BE49-F238E27FC236}">
                <a16:creationId xmlns:a16="http://schemas.microsoft.com/office/drawing/2014/main" id="{A169CE66-A560-4C27-BDB5-00C484B6C729}"/>
              </a:ext>
            </a:extLst>
          </p:cNvPr>
          <p:cNvSpPr/>
          <p:nvPr/>
        </p:nvSpPr>
        <p:spPr>
          <a:xfrm>
            <a:off x="3772564" y="2859419"/>
            <a:ext cx="972108" cy="18208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컨설팅 종료</a:t>
            </a:r>
            <a:endParaRPr lang="en-US" sz="800" dirty="0">
              <a:solidFill>
                <a:schemeClr val="bg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83CBB7B-F0E4-4C1C-BB3C-A49A65A0508E}"/>
              </a:ext>
            </a:extLst>
          </p:cNvPr>
          <p:cNvGrpSpPr/>
          <p:nvPr/>
        </p:nvGrpSpPr>
        <p:grpSpPr>
          <a:xfrm>
            <a:off x="599389" y="3749068"/>
            <a:ext cx="7054118" cy="305029"/>
            <a:chOff x="1567543" y="3996072"/>
            <a:chExt cx="6496594" cy="305029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FD3AEC85-FCAA-4C59-92D6-7A17EA72366E}"/>
                </a:ext>
              </a:extLst>
            </p:cNvPr>
            <p:cNvGrpSpPr/>
            <p:nvPr/>
          </p:nvGrpSpPr>
          <p:grpSpPr>
            <a:xfrm>
              <a:off x="1567543" y="3996072"/>
              <a:ext cx="6496594" cy="305029"/>
              <a:chOff x="3481929" y="3737123"/>
              <a:chExt cx="5549750" cy="305029"/>
            </a:xfrm>
          </p:grpSpPr>
          <p:grpSp>
            <p:nvGrpSpPr>
              <p:cNvPr id="51" name="Cutout">
                <a:extLst>
                  <a:ext uri="{FF2B5EF4-FFF2-40B4-BE49-F238E27FC236}">
                    <a16:creationId xmlns:a16="http://schemas.microsoft.com/office/drawing/2014/main" id="{8822EB33-F79A-43B8-A234-B789078CDB53}"/>
                  </a:ext>
                </a:extLst>
              </p:cNvPr>
              <p:cNvGrpSpPr/>
              <p:nvPr/>
            </p:nvGrpSpPr>
            <p:grpSpPr>
              <a:xfrm rot="16200000">
                <a:off x="4289252" y="2929800"/>
                <a:ext cx="239713" cy="1854359"/>
                <a:chOff x="6402388" y="1584325"/>
                <a:chExt cx="239713" cy="933450"/>
              </a:xfrm>
              <a:solidFill>
                <a:srgbClr val="FFFFFF"/>
              </a:solidFill>
            </p:grpSpPr>
            <p:sp>
              <p:nvSpPr>
                <p:cNvPr id="59" name="Fill">
                  <a:extLst>
                    <a:ext uri="{FF2B5EF4-FFF2-40B4-BE49-F238E27FC236}">
                      <a16:creationId xmlns:a16="http://schemas.microsoft.com/office/drawing/2014/main" id="{30BD9786-21F9-499A-8AC4-FBB4CD6004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02388" y="1584325"/>
                  <a:ext cx="239713" cy="933450"/>
                </a:xfrm>
                <a:custGeom>
                  <a:avLst/>
                  <a:gdLst>
                    <a:gd name="T0" fmla="*/ 74 w 151"/>
                    <a:gd name="T1" fmla="*/ 588 h 588"/>
                    <a:gd name="T2" fmla="*/ 151 w 151"/>
                    <a:gd name="T3" fmla="*/ 518 h 588"/>
                    <a:gd name="T4" fmla="*/ 74 w 151"/>
                    <a:gd name="T5" fmla="*/ 441 h 588"/>
                    <a:gd name="T6" fmla="*/ 151 w 151"/>
                    <a:gd name="T7" fmla="*/ 375 h 588"/>
                    <a:gd name="T8" fmla="*/ 74 w 151"/>
                    <a:gd name="T9" fmla="*/ 294 h 588"/>
                    <a:gd name="T10" fmla="*/ 151 w 151"/>
                    <a:gd name="T11" fmla="*/ 231 h 588"/>
                    <a:gd name="T12" fmla="*/ 74 w 151"/>
                    <a:gd name="T13" fmla="*/ 147 h 588"/>
                    <a:gd name="T14" fmla="*/ 151 w 151"/>
                    <a:gd name="T15" fmla="*/ 88 h 588"/>
                    <a:gd name="T16" fmla="*/ 74 w 151"/>
                    <a:gd name="T17" fmla="*/ 0 h 588"/>
                    <a:gd name="T18" fmla="*/ 0 w 151"/>
                    <a:gd name="T19" fmla="*/ 0 h 588"/>
                    <a:gd name="T20" fmla="*/ 78 w 151"/>
                    <a:gd name="T21" fmla="*/ 88 h 588"/>
                    <a:gd name="T22" fmla="*/ 0 w 151"/>
                    <a:gd name="T23" fmla="*/ 147 h 588"/>
                    <a:gd name="T24" fmla="*/ 78 w 151"/>
                    <a:gd name="T25" fmla="*/ 231 h 588"/>
                    <a:gd name="T26" fmla="*/ 0 w 151"/>
                    <a:gd name="T27" fmla="*/ 294 h 588"/>
                    <a:gd name="T28" fmla="*/ 78 w 151"/>
                    <a:gd name="T29" fmla="*/ 375 h 588"/>
                    <a:gd name="T30" fmla="*/ 0 w 151"/>
                    <a:gd name="T31" fmla="*/ 441 h 588"/>
                    <a:gd name="T32" fmla="*/ 78 w 151"/>
                    <a:gd name="T33" fmla="*/ 518 h 588"/>
                    <a:gd name="T34" fmla="*/ 0 w 151"/>
                    <a:gd name="T35" fmla="*/ 588 h 588"/>
                    <a:gd name="T36" fmla="*/ 74 w 151"/>
                    <a:gd name="T37" fmla="*/ 588 h 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1" h="588">
                      <a:moveTo>
                        <a:pt x="74" y="588"/>
                      </a:moveTo>
                      <a:lnTo>
                        <a:pt x="151" y="518"/>
                      </a:lnTo>
                      <a:lnTo>
                        <a:pt x="74" y="441"/>
                      </a:lnTo>
                      <a:lnTo>
                        <a:pt x="151" y="375"/>
                      </a:lnTo>
                      <a:lnTo>
                        <a:pt x="74" y="294"/>
                      </a:lnTo>
                      <a:lnTo>
                        <a:pt x="151" y="231"/>
                      </a:lnTo>
                      <a:lnTo>
                        <a:pt x="74" y="147"/>
                      </a:lnTo>
                      <a:lnTo>
                        <a:pt x="151" y="88"/>
                      </a:lnTo>
                      <a:lnTo>
                        <a:pt x="74" y="0"/>
                      </a:lnTo>
                      <a:lnTo>
                        <a:pt x="0" y="0"/>
                      </a:lnTo>
                      <a:lnTo>
                        <a:pt x="78" y="88"/>
                      </a:lnTo>
                      <a:lnTo>
                        <a:pt x="0" y="147"/>
                      </a:lnTo>
                      <a:lnTo>
                        <a:pt x="78" y="231"/>
                      </a:lnTo>
                      <a:lnTo>
                        <a:pt x="0" y="294"/>
                      </a:lnTo>
                      <a:lnTo>
                        <a:pt x="78" y="375"/>
                      </a:lnTo>
                      <a:lnTo>
                        <a:pt x="0" y="441"/>
                      </a:lnTo>
                      <a:lnTo>
                        <a:pt x="78" y="518"/>
                      </a:lnTo>
                      <a:lnTo>
                        <a:pt x="0" y="588"/>
                      </a:lnTo>
                      <a:lnTo>
                        <a:pt x="74" y="588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현대산스 Text" panose="020B0600000101010101" pitchFamily="50" charset="-127"/>
                    <a:ea typeface="현대산스 Text" panose="020B0600000101010101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Border">
                  <a:extLst>
                    <a:ext uri="{FF2B5EF4-FFF2-40B4-BE49-F238E27FC236}">
                      <a16:creationId xmlns:a16="http://schemas.microsoft.com/office/drawing/2014/main" id="{E32F6D97-96CF-4465-99B9-692D9F65D47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402388" y="1584325"/>
                  <a:ext cx="239713" cy="933450"/>
                </a:xfrm>
                <a:custGeom>
                  <a:avLst/>
                  <a:gdLst>
                    <a:gd name="T0" fmla="*/ 0 w 909"/>
                    <a:gd name="T1" fmla="*/ 0 h 3585"/>
                    <a:gd name="T2" fmla="*/ 467 w 909"/>
                    <a:gd name="T3" fmla="*/ 535 h 3585"/>
                    <a:gd name="T4" fmla="*/ 0 w 909"/>
                    <a:gd name="T5" fmla="*/ 896 h 3585"/>
                    <a:gd name="T6" fmla="*/ 467 w 909"/>
                    <a:gd name="T7" fmla="*/ 1409 h 3585"/>
                    <a:gd name="T8" fmla="*/ 0 w 909"/>
                    <a:gd name="T9" fmla="*/ 1793 h 3585"/>
                    <a:gd name="T10" fmla="*/ 467 w 909"/>
                    <a:gd name="T11" fmla="*/ 2284 h 3585"/>
                    <a:gd name="T12" fmla="*/ 0 w 909"/>
                    <a:gd name="T13" fmla="*/ 2689 h 3585"/>
                    <a:gd name="T14" fmla="*/ 467 w 909"/>
                    <a:gd name="T15" fmla="*/ 3158 h 3585"/>
                    <a:gd name="T16" fmla="*/ 0 w 909"/>
                    <a:gd name="T17" fmla="*/ 3585 h 3585"/>
                    <a:gd name="T18" fmla="*/ 442 w 909"/>
                    <a:gd name="T19" fmla="*/ 3585 h 3585"/>
                    <a:gd name="T20" fmla="*/ 909 w 909"/>
                    <a:gd name="T21" fmla="*/ 3158 h 3585"/>
                    <a:gd name="T22" fmla="*/ 442 w 909"/>
                    <a:gd name="T23" fmla="*/ 2689 h 3585"/>
                    <a:gd name="T24" fmla="*/ 909 w 909"/>
                    <a:gd name="T25" fmla="*/ 2284 h 3585"/>
                    <a:gd name="T26" fmla="*/ 442 w 909"/>
                    <a:gd name="T27" fmla="*/ 1793 h 3585"/>
                    <a:gd name="T28" fmla="*/ 909 w 909"/>
                    <a:gd name="T29" fmla="*/ 1409 h 3585"/>
                    <a:gd name="T30" fmla="*/ 442 w 909"/>
                    <a:gd name="T31" fmla="*/ 896 h 3585"/>
                    <a:gd name="T32" fmla="*/ 909 w 909"/>
                    <a:gd name="T33" fmla="*/ 535 h 3585"/>
                    <a:gd name="T34" fmla="*/ 442 w 909"/>
                    <a:gd name="T35" fmla="*/ 0 h 35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09" h="3585">
                      <a:moveTo>
                        <a:pt x="0" y="0"/>
                      </a:moveTo>
                      <a:lnTo>
                        <a:pt x="467" y="535"/>
                      </a:lnTo>
                      <a:lnTo>
                        <a:pt x="0" y="896"/>
                      </a:lnTo>
                      <a:lnTo>
                        <a:pt x="467" y="1409"/>
                      </a:lnTo>
                      <a:lnTo>
                        <a:pt x="0" y="1793"/>
                      </a:lnTo>
                      <a:lnTo>
                        <a:pt x="467" y="2284"/>
                      </a:lnTo>
                      <a:lnTo>
                        <a:pt x="0" y="2689"/>
                      </a:lnTo>
                      <a:lnTo>
                        <a:pt x="467" y="3158"/>
                      </a:lnTo>
                      <a:lnTo>
                        <a:pt x="0" y="3585"/>
                      </a:lnTo>
                      <a:moveTo>
                        <a:pt x="442" y="3585"/>
                      </a:moveTo>
                      <a:lnTo>
                        <a:pt x="909" y="3158"/>
                      </a:lnTo>
                      <a:lnTo>
                        <a:pt x="442" y="2689"/>
                      </a:lnTo>
                      <a:lnTo>
                        <a:pt x="909" y="2284"/>
                      </a:lnTo>
                      <a:lnTo>
                        <a:pt x="442" y="1793"/>
                      </a:lnTo>
                      <a:lnTo>
                        <a:pt x="909" y="1409"/>
                      </a:lnTo>
                      <a:lnTo>
                        <a:pt x="442" y="896"/>
                      </a:lnTo>
                      <a:lnTo>
                        <a:pt x="909" y="535"/>
                      </a:lnTo>
                      <a:lnTo>
                        <a:pt x="442" y="0"/>
                      </a:lnTo>
                    </a:path>
                  </a:pathLst>
                </a:custGeom>
                <a:no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현대산스 Text" panose="020B0600000101010101" pitchFamily="50" charset="-127"/>
                    <a:ea typeface="현대산스 Text" panose="020B0600000101010101" pitchFamily="50" charset="-127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3" name="Cutout">
                <a:extLst>
                  <a:ext uri="{FF2B5EF4-FFF2-40B4-BE49-F238E27FC236}">
                    <a16:creationId xmlns:a16="http://schemas.microsoft.com/office/drawing/2014/main" id="{1AE9A212-524E-47E8-B29F-317AF38DA797}"/>
                  </a:ext>
                </a:extLst>
              </p:cNvPr>
              <p:cNvGrpSpPr/>
              <p:nvPr/>
            </p:nvGrpSpPr>
            <p:grpSpPr>
              <a:xfrm rot="16200000">
                <a:off x="6110954" y="2962457"/>
                <a:ext cx="305028" cy="1854361"/>
                <a:chOff x="6337073" y="1584325"/>
                <a:chExt cx="305028" cy="933451"/>
              </a:xfrm>
              <a:solidFill>
                <a:srgbClr val="FFFFFF"/>
              </a:solidFill>
            </p:grpSpPr>
            <p:sp>
              <p:nvSpPr>
                <p:cNvPr id="57" name="Fill">
                  <a:extLst>
                    <a:ext uri="{FF2B5EF4-FFF2-40B4-BE49-F238E27FC236}">
                      <a16:creationId xmlns:a16="http://schemas.microsoft.com/office/drawing/2014/main" id="{6942E48A-D4BC-4725-B36C-D6DFDD1991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7073" y="1584325"/>
                  <a:ext cx="239713" cy="933450"/>
                </a:xfrm>
                <a:custGeom>
                  <a:avLst/>
                  <a:gdLst>
                    <a:gd name="T0" fmla="*/ 74 w 151"/>
                    <a:gd name="T1" fmla="*/ 588 h 588"/>
                    <a:gd name="T2" fmla="*/ 151 w 151"/>
                    <a:gd name="T3" fmla="*/ 518 h 588"/>
                    <a:gd name="T4" fmla="*/ 74 w 151"/>
                    <a:gd name="T5" fmla="*/ 441 h 588"/>
                    <a:gd name="T6" fmla="*/ 151 w 151"/>
                    <a:gd name="T7" fmla="*/ 375 h 588"/>
                    <a:gd name="T8" fmla="*/ 74 w 151"/>
                    <a:gd name="T9" fmla="*/ 294 h 588"/>
                    <a:gd name="T10" fmla="*/ 151 w 151"/>
                    <a:gd name="T11" fmla="*/ 231 h 588"/>
                    <a:gd name="T12" fmla="*/ 74 w 151"/>
                    <a:gd name="T13" fmla="*/ 147 h 588"/>
                    <a:gd name="T14" fmla="*/ 151 w 151"/>
                    <a:gd name="T15" fmla="*/ 88 h 588"/>
                    <a:gd name="T16" fmla="*/ 74 w 151"/>
                    <a:gd name="T17" fmla="*/ 0 h 588"/>
                    <a:gd name="T18" fmla="*/ 0 w 151"/>
                    <a:gd name="T19" fmla="*/ 0 h 588"/>
                    <a:gd name="T20" fmla="*/ 78 w 151"/>
                    <a:gd name="T21" fmla="*/ 88 h 588"/>
                    <a:gd name="T22" fmla="*/ 0 w 151"/>
                    <a:gd name="T23" fmla="*/ 147 h 588"/>
                    <a:gd name="T24" fmla="*/ 78 w 151"/>
                    <a:gd name="T25" fmla="*/ 231 h 588"/>
                    <a:gd name="T26" fmla="*/ 0 w 151"/>
                    <a:gd name="T27" fmla="*/ 294 h 588"/>
                    <a:gd name="T28" fmla="*/ 78 w 151"/>
                    <a:gd name="T29" fmla="*/ 375 h 588"/>
                    <a:gd name="T30" fmla="*/ 0 w 151"/>
                    <a:gd name="T31" fmla="*/ 441 h 588"/>
                    <a:gd name="T32" fmla="*/ 78 w 151"/>
                    <a:gd name="T33" fmla="*/ 518 h 588"/>
                    <a:gd name="T34" fmla="*/ 0 w 151"/>
                    <a:gd name="T35" fmla="*/ 588 h 588"/>
                    <a:gd name="T36" fmla="*/ 74 w 151"/>
                    <a:gd name="T37" fmla="*/ 588 h 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1" h="588">
                      <a:moveTo>
                        <a:pt x="74" y="588"/>
                      </a:moveTo>
                      <a:lnTo>
                        <a:pt x="151" y="518"/>
                      </a:lnTo>
                      <a:lnTo>
                        <a:pt x="74" y="441"/>
                      </a:lnTo>
                      <a:lnTo>
                        <a:pt x="151" y="375"/>
                      </a:lnTo>
                      <a:lnTo>
                        <a:pt x="74" y="294"/>
                      </a:lnTo>
                      <a:lnTo>
                        <a:pt x="151" y="231"/>
                      </a:lnTo>
                      <a:lnTo>
                        <a:pt x="74" y="147"/>
                      </a:lnTo>
                      <a:lnTo>
                        <a:pt x="151" y="88"/>
                      </a:lnTo>
                      <a:lnTo>
                        <a:pt x="74" y="0"/>
                      </a:lnTo>
                      <a:lnTo>
                        <a:pt x="0" y="0"/>
                      </a:lnTo>
                      <a:lnTo>
                        <a:pt x="78" y="88"/>
                      </a:lnTo>
                      <a:lnTo>
                        <a:pt x="0" y="147"/>
                      </a:lnTo>
                      <a:lnTo>
                        <a:pt x="78" y="231"/>
                      </a:lnTo>
                      <a:lnTo>
                        <a:pt x="0" y="294"/>
                      </a:lnTo>
                      <a:lnTo>
                        <a:pt x="78" y="375"/>
                      </a:lnTo>
                      <a:lnTo>
                        <a:pt x="0" y="441"/>
                      </a:lnTo>
                      <a:lnTo>
                        <a:pt x="78" y="518"/>
                      </a:lnTo>
                      <a:lnTo>
                        <a:pt x="0" y="588"/>
                      </a:lnTo>
                      <a:lnTo>
                        <a:pt x="74" y="588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현대산스 Text" panose="020B0600000101010101" pitchFamily="50" charset="-127"/>
                    <a:ea typeface="현대산스 Text" panose="020B0600000101010101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Border">
                  <a:extLst>
                    <a:ext uri="{FF2B5EF4-FFF2-40B4-BE49-F238E27FC236}">
                      <a16:creationId xmlns:a16="http://schemas.microsoft.com/office/drawing/2014/main" id="{C5865907-CCD6-48E7-B7C7-20342FC7857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402388" y="1584326"/>
                  <a:ext cx="239713" cy="933450"/>
                </a:xfrm>
                <a:custGeom>
                  <a:avLst/>
                  <a:gdLst>
                    <a:gd name="T0" fmla="*/ 0 w 909"/>
                    <a:gd name="T1" fmla="*/ 0 h 3585"/>
                    <a:gd name="T2" fmla="*/ 467 w 909"/>
                    <a:gd name="T3" fmla="*/ 535 h 3585"/>
                    <a:gd name="T4" fmla="*/ 0 w 909"/>
                    <a:gd name="T5" fmla="*/ 896 h 3585"/>
                    <a:gd name="T6" fmla="*/ 467 w 909"/>
                    <a:gd name="T7" fmla="*/ 1409 h 3585"/>
                    <a:gd name="T8" fmla="*/ 0 w 909"/>
                    <a:gd name="T9" fmla="*/ 1793 h 3585"/>
                    <a:gd name="T10" fmla="*/ 467 w 909"/>
                    <a:gd name="T11" fmla="*/ 2284 h 3585"/>
                    <a:gd name="T12" fmla="*/ 0 w 909"/>
                    <a:gd name="T13" fmla="*/ 2689 h 3585"/>
                    <a:gd name="T14" fmla="*/ 467 w 909"/>
                    <a:gd name="T15" fmla="*/ 3158 h 3585"/>
                    <a:gd name="T16" fmla="*/ 0 w 909"/>
                    <a:gd name="T17" fmla="*/ 3585 h 3585"/>
                    <a:gd name="T18" fmla="*/ 442 w 909"/>
                    <a:gd name="T19" fmla="*/ 3585 h 3585"/>
                    <a:gd name="T20" fmla="*/ 909 w 909"/>
                    <a:gd name="T21" fmla="*/ 3158 h 3585"/>
                    <a:gd name="T22" fmla="*/ 442 w 909"/>
                    <a:gd name="T23" fmla="*/ 2689 h 3585"/>
                    <a:gd name="T24" fmla="*/ 909 w 909"/>
                    <a:gd name="T25" fmla="*/ 2284 h 3585"/>
                    <a:gd name="T26" fmla="*/ 442 w 909"/>
                    <a:gd name="T27" fmla="*/ 1793 h 3585"/>
                    <a:gd name="T28" fmla="*/ 909 w 909"/>
                    <a:gd name="T29" fmla="*/ 1409 h 3585"/>
                    <a:gd name="T30" fmla="*/ 442 w 909"/>
                    <a:gd name="T31" fmla="*/ 896 h 3585"/>
                    <a:gd name="T32" fmla="*/ 909 w 909"/>
                    <a:gd name="T33" fmla="*/ 535 h 3585"/>
                    <a:gd name="T34" fmla="*/ 442 w 909"/>
                    <a:gd name="T35" fmla="*/ 0 h 35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09" h="3585">
                      <a:moveTo>
                        <a:pt x="0" y="0"/>
                      </a:moveTo>
                      <a:lnTo>
                        <a:pt x="467" y="535"/>
                      </a:lnTo>
                      <a:lnTo>
                        <a:pt x="0" y="896"/>
                      </a:lnTo>
                      <a:lnTo>
                        <a:pt x="467" y="1409"/>
                      </a:lnTo>
                      <a:lnTo>
                        <a:pt x="0" y="1793"/>
                      </a:lnTo>
                      <a:lnTo>
                        <a:pt x="467" y="2284"/>
                      </a:lnTo>
                      <a:lnTo>
                        <a:pt x="0" y="2689"/>
                      </a:lnTo>
                      <a:lnTo>
                        <a:pt x="467" y="3158"/>
                      </a:lnTo>
                      <a:lnTo>
                        <a:pt x="0" y="3585"/>
                      </a:lnTo>
                      <a:moveTo>
                        <a:pt x="442" y="3585"/>
                      </a:moveTo>
                      <a:lnTo>
                        <a:pt x="909" y="3158"/>
                      </a:lnTo>
                      <a:lnTo>
                        <a:pt x="442" y="2689"/>
                      </a:lnTo>
                      <a:lnTo>
                        <a:pt x="909" y="2284"/>
                      </a:lnTo>
                      <a:lnTo>
                        <a:pt x="442" y="1793"/>
                      </a:lnTo>
                      <a:lnTo>
                        <a:pt x="909" y="1409"/>
                      </a:lnTo>
                      <a:lnTo>
                        <a:pt x="442" y="896"/>
                      </a:lnTo>
                      <a:lnTo>
                        <a:pt x="909" y="535"/>
                      </a:lnTo>
                      <a:lnTo>
                        <a:pt x="442" y="0"/>
                      </a:lnTo>
                    </a:path>
                  </a:pathLst>
                </a:custGeom>
                <a:no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현대산스 Text" panose="020B0600000101010101" pitchFamily="50" charset="-127"/>
                    <a:ea typeface="현대산스 Text" panose="020B0600000101010101" pitchFamily="50" charset="-127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4" name="Cutout">
                <a:extLst>
                  <a:ext uri="{FF2B5EF4-FFF2-40B4-BE49-F238E27FC236}">
                    <a16:creationId xmlns:a16="http://schemas.microsoft.com/office/drawing/2014/main" id="{7063551F-1CBD-4EA7-8276-84F43C847A96}"/>
                  </a:ext>
                </a:extLst>
              </p:cNvPr>
              <p:cNvGrpSpPr/>
              <p:nvPr/>
            </p:nvGrpSpPr>
            <p:grpSpPr>
              <a:xfrm rot="16200000">
                <a:off x="7984643" y="2929800"/>
                <a:ext cx="239713" cy="1854359"/>
                <a:chOff x="6402388" y="1584325"/>
                <a:chExt cx="239713" cy="933450"/>
              </a:xfrm>
              <a:solidFill>
                <a:srgbClr val="FFFFFF"/>
              </a:solidFill>
            </p:grpSpPr>
            <p:sp>
              <p:nvSpPr>
                <p:cNvPr id="55" name="Fill">
                  <a:extLst>
                    <a:ext uri="{FF2B5EF4-FFF2-40B4-BE49-F238E27FC236}">
                      <a16:creationId xmlns:a16="http://schemas.microsoft.com/office/drawing/2014/main" id="{7E0C0402-E126-4AAF-8B12-96C4850182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02388" y="1584325"/>
                  <a:ext cx="239713" cy="933450"/>
                </a:xfrm>
                <a:custGeom>
                  <a:avLst/>
                  <a:gdLst>
                    <a:gd name="T0" fmla="*/ 74 w 151"/>
                    <a:gd name="T1" fmla="*/ 588 h 588"/>
                    <a:gd name="T2" fmla="*/ 151 w 151"/>
                    <a:gd name="T3" fmla="*/ 518 h 588"/>
                    <a:gd name="T4" fmla="*/ 74 w 151"/>
                    <a:gd name="T5" fmla="*/ 441 h 588"/>
                    <a:gd name="T6" fmla="*/ 151 w 151"/>
                    <a:gd name="T7" fmla="*/ 375 h 588"/>
                    <a:gd name="T8" fmla="*/ 74 w 151"/>
                    <a:gd name="T9" fmla="*/ 294 h 588"/>
                    <a:gd name="T10" fmla="*/ 151 w 151"/>
                    <a:gd name="T11" fmla="*/ 231 h 588"/>
                    <a:gd name="T12" fmla="*/ 74 w 151"/>
                    <a:gd name="T13" fmla="*/ 147 h 588"/>
                    <a:gd name="T14" fmla="*/ 151 w 151"/>
                    <a:gd name="T15" fmla="*/ 88 h 588"/>
                    <a:gd name="T16" fmla="*/ 74 w 151"/>
                    <a:gd name="T17" fmla="*/ 0 h 588"/>
                    <a:gd name="T18" fmla="*/ 0 w 151"/>
                    <a:gd name="T19" fmla="*/ 0 h 588"/>
                    <a:gd name="T20" fmla="*/ 78 w 151"/>
                    <a:gd name="T21" fmla="*/ 88 h 588"/>
                    <a:gd name="T22" fmla="*/ 0 w 151"/>
                    <a:gd name="T23" fmla="*/ 147 h 588"/>
                    <a:gd name="T24" fmla="*/ 78 w 151"/>
                    <a:gd name="T25" fmla="*/ 231 h 588"/>
                    <a:gd name="T26" fmla="*/ 0 w 151"/>
                    <a:gd name="T27" fmla="*/ 294 h 588"/>
                    <a:gd name="T28" fmla="*/ 78 w 151"/>
                    <a:gd name="T29" fmla="*/ 375 h 588"/>
                    <a:gd name="T30" fmla="*/ 0 w 151"/>
                    <a:gd name="T31" fmla="*/ 441 h 588"/>
                    <a:gd name="T32" fmla="*/ 78 w 151"/>
                    <a:gd name="T33" fmla="*/ 518 h 588"/>
                    <a:gd name="T34" fmla="*/ 0 w 151"/>
                    <a:gd name="T35" fmla="*/ 588 h 588"/>
                    <a:gd name="T36" fmla="*/ 74 w 151"/>
                    <a:gd name="T37" fmla="*/ 588 h 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1" h="588">
                      <a:moveTo>
                        <a:pt x="74" y="588"/>
                      </a:moveTo>
                      <a:lnTo>
                        <a:pt x="151" y="518"/>
                      </a:lnTo>
                      <a:lnTo>
                        <a:pt x="74" y="441"/>
                      </a:lnTo>
                      <a:lnTo>
                        <a:pt x="151" y="375"/>
                      </a:lnTo>
                      <a:lnTo>
                        <a:pt x="74" y="294"/>
                      </a:lnTo>
                      <a:lnTo>
                        <a:pt x="151" y="231"/>
                      </a:lnTo>
                      <a:lnTo>
                        <a:pt x="74" y="147"/>
                      </a:lnTo>
                      <a:lnTo>
                        <a:pt x="151" y="88"/>
                      </a:lnTo>
                      <a:lnTo>
                        <a:pt x="74" y="0"/>
                      </a:lnTo>
                      <a:lnTo>
                        <a:pt x="0" y="0"/>
                      </a:lnTo>
                      <a:lnTo>
                        <a:pt x="78" y="88"/>
                      </a:lnTo>
                      <a:lnTo>
                        <a:pt x="0" y="147"/>
                      </a:lnTo>
                      <a:lnTo>
                        <a:pt x="78" y="231"/>
                      </a:lnTo>
                      <a:lnTo>
                        <a:pt x="0" y="294"/>
                      </a:lnTo>
                      <a:lnTo>
                        <a:pt x="78" y="375"/>
                      </a:lnTo>
                      <a:lnTo>
                        <a:pt x="0" y="441"/>
                      </a:lnTo>
                      <a:lnTo>
                        <a:pt x="78" y="518"/>
                      </a:lnTo>
                      <a:lnTo>
                        <a:pt x="0" y="588"/>
                      </a:lnTo>
                      <a:lnTo>
                        <a:pt x="74" y="588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현대산스 Text" panose="020B0600000101010101" pitchFamily="50" charset="-127"/>
                    <a:ea typeface="현대산스 Text" panose="020B0600000101010101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Border">
                  <a:extLst>
                    <a:ext uri="{FF2B5EF4-FFF2-40B4-BE49-F238E27FC236}">
                      <a16:creationId xmlns:a16="http://schemas.microsoft.com/office/drawing/2014/main" id="{7C6FB66A-757E-465C-A902-0918848C062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402388" y="1584325"/>
                  <a:ext cx="239713" cy="933450"/>
                </a:xfrm>
                <a:custGeom>
                  <a:avLst/>
                  <a:gdLst>
                    <a:gd name="T0" fmla="*/ 0 w 909"/>
                    <a:gd name="T1" fmla="*/ 0 h 3585"/>
                    <a:gd name="T2" fmla="*/ 467 w 909"/>
                    <a:gd name="T3" fmla="*/ 535 h 3585"/>
                    <a:gd name="T4" fmla="*/ 0 w 909"/>
                    <a:gd name="T5" fmla="*/ 896 h 3585"/>
                    <a:gd name="T6" fmla="*/ 467 w 909"/>
                    <a:gd name="T7" fmla="*/ 1409 h 3585"/>
                    <a:gd name="T8" fmla="*/ 0 w 909"/>
                    <a:gd name="T9" fmla="*/ 1793 h 3585"/>
                    <a:gd name="T10" fmla="*/ 467 w 909"/>
                    <a:gd name="T11" fmla="*/ 2284 h 3585"/>
                    <a:gd name="T12" fmla="*/ 0 w 909"/>
                    <a:gd name="T13" fmla="*/ 2689 h 3585"/>
                    <a:gd name="T14" fmla="*/ 467 w 909"/>
                    <a:gd name="T15" fmla="*/ 3158 h 3585"/>
                    <a:gd name="T16" fmla="*/ 0 w 909"/>
                    <a:gd name="T17" fmla="*/ 3585 h 3585"/>
                    <a:gd name="T18" fmla="*/ 442 w 909"/>
                    <a:gd name="T19" fmla="*/ 3585 h 3585"/>
                    <a:gd name="T20" fmla="*/ 909 w 909"/>
                    <a:gd name="T21" fmla="*/ 3158 h 3585"/>
                    <a:gd name="T22" fmla="*/ 442 w 909"/>
                    <a:gd name="T23" fmla="*/ 2689 h 3585"/>
                    <a:gd name="T24" fmla="*/ 909 w 909"/>
                    <a:gd name="T25" fmla="*/ 2284 h 3585"/>
                    <a:gd name="T26" fmla="*/ 442 w 909"/>
                    <a:gd name="T27" fmla="*/ 1793 h 3585"/>
                    <a:gd name="T28" fmla="*/ 909 w 909"/>
                    <a:gd name="T29" fmla="*/ 1409 h 3585"/>
                    <a:gd name="T30" fmla="*/ 442 w 909"/>
                    <a:gd name="T31" fmla="*/ 896 h 3585"/>
                    <a:gd name="T32" fmla="*/ 909 w 909"/>
                    <a:gd name="T33" fmla="*/ 535 h 3585"/>
                    <a:gd name="T34" fmla="*/ 442 w 909"/>
                    <a:gd name="T35" fmla="*/ 0 h 35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09" h="3585">
                      <a:moveTo>
                        <a:pt x="0" y="0"/>
                      </a:moveTo>
                      <a:lnTo>
                        <a:pt x="467" y="535"/>
                      </a:lnTo>
                      <a:lnTo>
                        <a:pt x="0" y="896"/>
                      </a:lnTo>
                      <a:lnTo>
                        <a:pt x="467" y="1409"/>
                      </a:lnTo>
                      <a:lnTo>
                        <a:pt x="0" y="1793"/>
                      </a:lnTo>
                      <a:lnTo>
                        <a:pt x="467" y="2284"/>
                      </a:lnTo>
                      <a:lnTo>
                        <a:pt x="0" y="2689"/>
                      </a:lnTo>
                      <a:lnTo>
                        <a:pt x="467" y="3158"/>
                      </a:lnTo>
                      <a:lnTo>
                        <a:pt x="0" y="3585"/>
                      </a:lnTo>
                      <a:moveTo>
                        <a:pt x="442" y="3585"/>
                      </a:moveTo>
                      <a:lnTo>
                        <a:pt x="909" y="3158"/>
                      </a:lnTo>
                      <a:lnTo>
                        <a:pt x="442" y="2689"/>
                      </a:lnTo>
                      <a:lnTo>
                        <a:pt x="909" y="2284"/>
                      </a:lnTo>
                      <a:lnTo>
                        <a:pt x="442" y="1793"/>
                      </a:lnTo>
                      <a:lnTo>
                        <a:pt x="909" y="1409"/>
                      </a:lnTo>
                      <a:lnTo>
                        <a:pt x="442" y="896"/>
                      </a:lnTo>
                      <a:lnTo>
                        <a:pt x="909" y="535"/>
                      </a:lnTo>
                      <a:lnTo>
                        <a:pt x="442" y="0"/>
                      </a:lnTo>
                    </a:path>
                  </a:pathLst>
                </a:custGeom>
                <a:no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현대산스 Text" panose="020B0600000101010101" pitchFamily="50" charset="-127"/>
                    <a:ea typeface="현대산스 Text" panose="020B0600000101010101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A7F1CE9-D0AF-4BAE-8B3F-E7EF2BCF2C53}"/>
                </a:ext>
              </a:extLst>
            </p:cNvPr>
            <p:cNvSpPr txBox="1"/>
            <p:nvPr/>
          </p:nvSpPr>
          <p:spPr bwMode="auto">
            <a:xfrm>
              <a:off x="4788887" y="4023595"/>
              <a:ext cx="508284" cy="1846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dirty="0"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Hidden</a:t>
              </a:r>
              <a:endParaRPr lang="ko-KR" altLang="en-US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2F00F36-B8F0-490A-98AA-0BD27BAF9377}"/>
              </a:ext>
            </a:extLst>
          </p:cNvPr>
          <p:cNvGrpSpPr/>
          <p:nvPr/>
        </p:nvGrpSpPr>
        <p:grpSpPr>
          <a:xfrm>
            <a:off x="3688824" y="4128048"/>
            <a:ext cx="1383494" cy="238125"/>
            <a:chOff x="5054281" y="3029641"/>
            <a:chExt cx="1383494" cy="238125"/>
          </a:xfrm>
        </p:grpSpPr>
        <p:sp>
          <p:nvSpPr>
            <p:cNvPr id="63" name="Q">
              <a:extLst>
                <a:ext uri="{FF2B5EF4-FFF2-40B4-BE49-F238E27FC236}">
                  <a16:creationId xmlns:a16="http://schemas.microsoft.com/office/drawing/2014/main" id="{70F8A494-5C0D-457D-9764-E74787B2601F}"/>
                </a:ext>
              </a:extLst>
            </p:cNvPr>
            <p:cNvSpPr/>
            <p:nvPr/>
          </p:nvSpPr>
          <p:spPr>
            <a:xfrm>
              <a:off x="5054281" y="3029641"/>
              <a:ext cx="167480" cy="2381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&lt;</a:t>
              </a:r>
            </a:p>
          </p:txBody>
        </p:sp>
        <p:sp>
          <p:nvSpPr>
            <p:cNvPr id="64" name="W">
              <a:extLst>
                <a:ext uri="{FF2B5EF4-FFF2-40B4-BE49-F238E27FC236}">
                  <a16:creationId xmlns:a16="http://schemas.microsoft.com/office/drawing/2014/main" id="{BFE61EFC-37CC-4DC8-A5A1-3292863DEA06}"/>
                </a:ext>
              </a:extLst>
            </p:cNvPr>
            <p:cNvSpPr/>
            <p:nvPr/>
          </p:nvSpPr>
          <p:spPr>
            <a:xfrm>
              <a:off x="5256950" y="3029641"/>
              <a:ext cx="167480" cy="238125"/>
            </a:xfrm>
            <a:prstGeom prst="rect">
              <a:avLst/>
            </a:prstGeom>
            <a:solidFill>
              <a:srgbClr val="0033CC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bg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65" name="E">
              <a:extLst>
                <a:ext uri="{FF2B5EF4-FFF2-40B4-BE49-F238E27FC236}">
                  <a16:creationId xmlns:a16="http://schemas.microsoft.com/office/drawing/2014/main" id="{842A5669-2223-440F-A88E-CC9712D9B410}"/>
                </a:ext>
              </a:extLst>
            </p:cNvPr>
            <p:cNvSpPr/>
            <p:nvPr/>
          </p:nvSpPr>
          <p:spPr>
            <a:xfrm>
              <a:off x="5459619" y="3029641"/>
              <a:ext cx="167480" cy="2381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66" name="R">
              <a:extLst>
                <a:ext uri="{FF2B5EF4-FFF2-40B4-BE49-F238E27FC236}">
                  <a16:creationId xmlns:a16="http://schemas.microsoft.com/office/drawing/2014/main" id="{44DFDC79-29C1-4CC0-B05E-5D7BCE420C15}"/>
                </a:ext>
              </a:extLst>
            </p:cNvPr>
            <p:cNvSpPr/>
            <p:nvPr/>
          </p:nvSpPr>
          <p:spPr>
            <a:xfrm>
              <a:off x="5662288" y="3029641"/>
              <a:ext cx="167480" cy="2381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70" name="T">
              <a:extLst>
                <a:ext uri="{FF2B5EF4-FFF2-40B4-BE49-F238E27FC236}">
                  <a16:creationId xmlns:a16="http://schemas.microsoft.com/office/drawing/2014/main" id="{1FAA0325-5CEA-4B72-B0A8-9ECFE5D2B09A}"/>
                </a:ext>
              </a:extLst>
            </p:cNvPr>
            <p:cNvSpPr/>
            <p:nvPr/>
          </p:nvSpPr>
          <p:spPr>
            <a:xfrm>
              <a:off x="5864957" y="3029641"/>
              <a:ext cx="167480" cy="2381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71" name="Y">
              <a:extLst>
                <a:ext uri="{FF2B5EF4-FFF2-40B4-BE49-F238E27FC236}">
                  <a16:creationId xmlns:a16="http://schemas.microsoft.com/office/drawing/2014/main" id="{819D0715-9554-4965-8696-E892D8943B02}"/>
                </a:ext>
              </a:extLst>
            </p:cNvPr>
            <p:cNvSpPr/>
            <p:nvPr/>
          </p:nvSpPr>
          <p:spPr>
            <a:xfrm>
              <a:off x="6067626" y="3029641"/>
              <a:ext cx="167480" cy="2381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72" name="U">
              <a:extLst>
                <a:ext uri="{FF2B5EF4-FFF2-40B4-BE49-F238E27FC236}">
                  <a16:creationId xmlns:a16="http://schemas.microsoft.com/office/drawing/2014/main" id="{38D40757-C78A-4AA4-9F07-9D87617BC2BD}"/>
                </a:ext>
              </a:extLst>
            </p:cNvPr>
            <p:cNvSpPr/>
            <p:nvPr/>
          </p:nvSpPr>
          <p:spPr>
            <a:xfrm>
              <a:off x="6270295" y="3029641"/>
              <a:ext cx="167480" cy="2381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  <a:latin typeface="현대산스 Text" panose="020B0600000101010101" pitchFamily="50" charset="-127"/>
                  <a:ea typeface="현대산스 Text" panose="020B0600000101010101" pitchFamily="50" charset="-127"/>
                  <a:cs typeface="Segoe UI" panose="020B0502040204020203" pitchFamily="34" charset="0"/>
                </a:rPr>
                <a:t>&gt;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36FF32F-39C2-4995-BFD7-5B50D3C92599}"/>
              </a:ext>
            </a:extLst>
          </p:cNvPr>
          <p:cNvSpPr txBox="1"/>
          <p:nvPr/>
        </p:nvSpPr>
        <p:spPr bwMode="auto">
          <a:xfrm>
            <a:off x="599388" y="4920445"/>
            <a:ext cx="22393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기업지원 컨설팅 </a:t>
            </a:r>
            <a:r>
              <a:rPr lang="en-US" altLang="ko-KR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Check Point</a:t>
            </a:r>
            <a:endParaRPr lang="ko-KR" altLang="en-US" sz="12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D4147A2-AF61-4564-98B9-E2F2A7A87AD4}"/>
              </a:ext>
            </a:extLst>
          </p:cNvPr>
          <p:cNvCxnSpPr>
            <a:cxnSpLocks/>
          </p:cNvCxnSpPr>
          <p:nvPr/>
        </p:nvCxnSpPr>
        <p:spPr bwMode="auto">
          <a:xfrm>
            <a:off x="650383" y="5206154"/>
            <a:ext cx="6963151" cy="0"/>
          </a:xfrm>
          <a:prstGeom prst="line">
            <a:avLst/>
          </a:prstGeom>
          <a:solidFill>
            <a:srgbClr val="5959D5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5D3ED30-AD32-4C1B-82D7-56D053BF8E16}"/>
              </a:ext>
            </a:extLst>
          </p:cNvPr>
          <p:cNvSpPr txBox="1"/>
          <p:nvPr/>
        </p:nvSpPr>
        <p:spPr bwMode="auto">
          <a:xfrm>
            <a:off x="585543" y="5320890"/>
            <a:ext cx="7005444" cy="43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- </a:t>
            </a: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기업지원 컨설팅은 구글 크롬 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(Chrome)</a:t>
            </a: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에 최적화되어 있어 크롬에서 이용하시기를 권장 드립니다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 IE (</a:t>
            </a:r>
            <a:r>
              <a:rPr lang="ko-KR" altLang="en-US" sz="800" b="0" dirty="0" err="1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인터넷익스플로러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에서는 상담이 불가합니다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- </a:t>
            </a: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기업지원 컨설팅은 컨설팅 예약 일시 기준 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10</a:t>
            </a: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분전 입장이 가능합니다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</a:t>
            </a:r>
            <a:endParaRPr lang="ko-KR" altLang="en-US" sz="800" b="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9C791A-C29B-42E3-9BAA-51F086FD6465}"/>
              </a:ext>
            </a:extLst>
          </p:cNvPr>
          <p:cNvSpPr txBox="1"/>
          <p:nvPr/>
        </p:nvSpPr>
        <p:spPr bwMode="auto">
          <a:xfrm>
            <a:off x="665379" y="5817116"/>
            <a:ext cx="4673074" cy="83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※ </a:t>
            </a:r>
            <a:r>
              <a:rPr lang="ko-KR" altLang="en-US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기업지원 컨설팅을 위한 카메라</a:t>
            </a:r>
            <a:r>
              <a:rPr lang="en-US" altLang="ko-KR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마이크 작동여부 확인 방법</a:t>
            </a:r>
            <a:endParaRPr lang="en-US" altLang="ko-KR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마이크 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윈도우 시작메뉴 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검색 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“</a:t>
            </a:r>
            <a:r>
              <a:rPr lang="ko-KR" altLang="en-US" sz="800" b="0" dirty="0" err="1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녹음기＂입력</a:t>
            </a: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 후 검색 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마이크 녹음 테스트</a:t>
            </a:r>
            <a:endParaRPr lang="en-US" altLang="ko-KR" sz="800" b="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카메라 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: </a:t>
            </a: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윈도우 시작메뉴 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검색 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“</a:t>
            </a:r>
            <a:r>
              <a:rPr lang="ko-KR" altLang="en-US" sz="800" b="0" dirty="0" err="1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카메라＂입력</a:t>
            </a: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 후 검색 </a:t>
            </a:r>
            <a:r>
              <a:rPr lang="en-US" altLang="ko-KR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800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카메라 테스트</a:t>
            </a:r>
            <a:endParaRPr lang="en-US" altLang="ko-KR" sz="800" b="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800" b="0" dirty="0">
                <a:solidFill>
                  <a:srgbClr val="FF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디바이스가 작동하지 않은 경우 </a:t>
            </a:r>
            <a:r>
              <a:rPr lang="en-US" altLang="ko-KR" sz="800" b="0" dirty="0">
                <a:solidFill>
                  <a:srgbClr val="FF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expo@career.co.kr</a:t>
            </a:r>
            <a:r>
              <a:rPr lang="ko-KR" altLang="en-US" sz="800" b="0" dirty="0">
                <a:solidFill>
                  <a:srgbClr val="FF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로 증상과 함께 </a:t>
            </a:r>
            <a:r>
              <a:rPr lang="en-US" altLang="ko-KR" sz="800" b="0" dirty="0">
                <a:solidFill>
                  <a:srgbClr val="FF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PC</a:t>
            </a:r>
            <a:r>
              <a:rPr lang="ko-KR" altLang="en-US" sz="800" b="0" dirty="0">
                <a:solidFill>
                  <a:srgbClr val="FF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정보를 </a:t>
            </a:r>
            <a:r>
              <a:rPr lang="ko-KR" altLang="en-US" sz="800" b="0" dirty="0" err="1">
                <a:solidFill>
                  <a:srgbClr val="FF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캡쳐해서</a:t>
            </a:r>
            <a:r>
              <a:rPr lang="ko-KR" altLang="en-US" sz="800" b="0" dirty="0">
                <a:solidFill>
                  <a:srgbClr val="FF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 보내주세요</a:t>
            </a:r>
            <a:endParaRPr lang="ko-KR" altLang="en-US" sz="800" b="0" dirty="0">
              <a:solidFill>
                <a:srgbClr val="FF0000"/>
              </a:solidFill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EF15E7D-88CB-4828-B934-E98491FB1EBD}"/>
              </a:ext>
            </a:extLst>
          </p:cNvPr>
          <p:cNvSpPr/>
          <p:nvPr/>
        </p:nvSpPr>
        <p:spPr bwMode="auto">
          <a:xfrm>
            <a:off x="509369" y="4882571"/>
            <a:ext cx="7200896" cy="1780833"/>
          </a:xfrm>
          <a:prstGeom prst="rect">
            <a:avLst/>
          </a:prstGeom>
          <a:solidFill>
            <a:srgbClr val="FFFF00">
              <a:alpha val="3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89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0">
            <a:extLst>
              <a:ext uri="{FF2B5EF4-FFF2-40B4-BE49-F238E27FC236}">
                <a16:creationId xmlns:a16="http://schemas.microsoft.com/office/drawing/2014/main" id="{A0B39462-B71C-4BB5-82E6-B7890A01C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466" y="764381"/>
            <a:ext cx="1440160" cy="36036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Main</a:t>
            </a:r>
          </a:p>
        </p:txBody>
      </p:sp>
      <p:sp>
        <p:nvSpPr>
          <p:cNvPr id="6" name="AutoShape 20">
            <a:extLst>
              <a:ext uri="{FF2B5EF4-FFF2-40B4-BE49-F238E27FC236}">
                <a16:creationId xmlns:a16="http://schemas.microsoft.com/office/drawing/2014/main" id="{638334B5-9074-420C-8783-BF92AB6D8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34" y="2862449"/>
            <a:ext cx="1124765" cy="36036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일자리 박람회 안내</a:t>
            </a:r>
            <a:endParaRPr lang="en-US" altLang="ko-KR" dirty="0">
              <a:solidFill>
                <a:schemeClr val="bg1"/>
              </a:solidFill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AutoShape 20">
            <a:extLst>
              <a:ext uri="{FF2B5EF4-FFF2-40B4-BE49-F238E27FC236}">
                <a16:creationId xmlns:a16="http://schemas.microsoft.com/office/drawing/2014/main" id="{57A94285-F05B-4E5A-9D9A-0C54AB7F4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039" y="2862449"/>
            <a:ext cx="1106125" cy="36036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채용공고</a:t>
            </a:r>
            <a:endParaRPr lang="en-US" altLang="ko-KR" dirty="0">
              <a:solidFill>
                <a:schemeClr val="bg1"/>
              </a:solidFill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46AE6125-899A-4AB9-BB2B-EF508F4CD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940" y="2862449"/>
            <a:ext cx="1116124" cy="36036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인재정보</a:t>
            </a:r>
            <a:endParaRPr lang="en-US" altLang="ko-KR" dirty="0">
              <a:solidFill>
                <a:schemeClr val="bg1"/>
              </a:solidFill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9" name="AutoShape 20">
            <a:extLst>
              <a:ext uri="{FF2B5EF4-FFF2-40B4-BE49-F238E27FC236}">
                <a16:creationId xmlns:a16="http://schemas.microsoft.com/office/drawing/2014/main" id="{50788843-8E31-47FD-ADF2-287B4799F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256" y="2862448"/>
            <a:ext cx="1052000" cy="36036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구직자</a:t>
            </a:r>
            <a:endParaRPr lang="en-US" altLang="ko-KR" dirty="0">
              <a:solidFill>
                <a:schemeClr val="bg1"/>
              </a:solidFill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10" name="AutoShape 20">
            <a:extLst>
              <a:ext uri="{FF2B5EF4-FFF2-40B4-BE49-F238E27FC236}">
                <a16:creationId xmlns:a16="http://schemas.microsoft.com/office/drawing/2014/main" id="{B2DFB88F-D80F-4150-9D8E-1D608550B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9741" y="2852936"/>
            <a:ext cx="970758" cy="36036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참여기업</a:t>
            </a:r>
            <a:endParaRPr lang="en-US" altLang="ko-KR" dirty="0">
              <a:solidFill>
                <a:schemeClr val="bg1"/>
              </a:solidFill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cxnSp>
        <p:nvCxnSpPr>
          <p:cNvPr id="24" name="꺾인 연결선 12">
            <a:extLst>
              <a:ext uri="{FF2B5EF4-FFF2-40B4-BE49-F238E27FC236}">
                <a16:creationId xmlns:a16="http://schemas.microsoft.com/office/drawing/2014/main" id="{F497C9F8-C423-46C9-A4FA-3ACB817C32DA}"/>
              </a:ext>
            </a:extLst>
          </p:cNvPr>
          <p:cNvCxnSpPr>
            <a:stCxn id="3" idx="2"/>
            <a:endCxn id="6" idx="0"/>
          </p:cNvCxnSpPr>
          <p:nvPr/>
        </p:nvCxnSpPr>
        <p:spPr bwMode="auto">
          <a:xfrm rot="5400000">
            <a:off x="2315080" y="-415018"/>
            <a:ext cx="1737705" cy="4817229"/>
          </a:xfrm>
          <a:prstGeom prst="bentConnector3">
            <a:avLst/>
          </a:prstGeom>
          <a:solidFill>
            <a:srgbClr val="5959D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꺾인 연결선 14">
            <a:extLst>
              <a:ext uri="{FF2B5EF4-FFF2-40B4-BE49-F238E27FC236}">
                <a16:creationId xmlns:a16="http://schemas.microsoft.com/office/drawing/2014/main" id="{DE8A6624-A3AF-4C6B-A973-7AE0B4476445}"/>
              </a:ext>
            </a:extLst>
          </p:cNvPr>
          <p:cNvCxnSpPr>
            <a:stCxn id="3" idx="2"/>
            <a:endCxn id="7" idx="0"/>
          </p:cNvCxnSpPr>
          <p:nvPr/>
        </p:nvCxnSpPr>
        <p:spPr bwMode="auto">
          <a:xfrm rot="5400000">
            <a:off x="3000472" y="270374"/>
            <a:ext cx="1737705" cy="3446444"/>
          </a:xfrm>
          <a:prstGeom prst="bentConnector3">
            <a:avLst/>
          </a:prstGeom>
          <a:solidFill>
            <a:srgbClr val="5959D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꺾인 연결선 16">
            <a:extLst>
              <a:ext uri="{FF2B5EF4-FFF2-40B4-BE49-F238E27FC236}">
                <a16:creationId xmlns:a16="http://schemas.microsoft.com/office/drawing/2014/main" id="{C5DF0349-C308-49EC-8FB3-ED829BEF72E9}"/>
              </a:ext>
            </a:extLst>
          </p:cNvPr>
          <p:cNvCxnSpPr>
            <a:stCxn id="3" idx="2"/>
            <a:endCxn id="8" idx="0"/>
          </p:cNvCxnSpPr>
          <p:nvPr/>
        </p:nvCxnSpPr>
        <p:spPr bwMode="auto">
          <a:xfrm rot="5400000">
            <a:off x="3682922" y="952824"/>
            <a:ext cx="1737705" cy="2081544"/>
          </a:xfrm>
          <a:prstGeom prst="bentConnector3">
            <a:avLst/>
          </a:prstGeom>
          <a:solidFill>
            <a:srgbClr val="5959D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꺾인 연결선 18">
            <a:extLst>
              <a:ext uri="{FF2B5EF4-FFF2-40B4-BE49-F238E27FC236}">
                <a16:creationId xmlns:a16="http://schemas.microsoft.com/office/drawing/2014/main" id="{CB1A1669-80C6-46C0-9C16-ACCA9A13BAB2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 bwMode="auto">
          <a:xfrm rot="16200000" flipH="1">
            <a:off x="6024549" y="692741"/>
            <a:ext cx="1737704" cy="2601710"/>
          </a:xfrm>
          <a:prstGeom prst="bentConnector3">
            <a:avLst/>
          </a:prstGeom>
          <a:solidFill>
            <a:srgbClr val="5959D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꺾인 연결선 20">
            <a:extLst>
              <a:ext uri="{FF2B5EF4-FFF2-40B4-BE49-F238E27FC236}">
                <a16:creationId xmlns:a16="http://schemas.microsoft.com/office/drawing/2014/main" id="{CA675EC5-1CD9-49B9-B2DC-78C0462465E5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 bwMode="auto">
          <a:xfrm rot="16200000" flipH="1">
            <a:off x="6619737" y="97553"/>
            <a:ext cx="1728192" cy="3782574"/>
          </a:xfrm>
          <a:prstGeom prst="bentConnector3">
            <a:avLst/>
          </a:prstGeom>
          <a:solidFill>
            <a:srgbClr val="5959D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AutoShape 20">
            <a:extLst>
              <a:ext uri="{FF2B5EF4-FFF2-40B4-BE49-F238E27FC236}">
                <a16:creationId xmlns:a16="http://schemas.microsoft.com/office/drawing/2014/main" id="{48F3AA6F-754D-4BDF-A43C-33395D6DA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84" y="2862448"/>
            <a:ext cx="1124765" cy="36036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온라인 화상 컨설팅</a:t>
            </a:r>
            <a:endParaRPr lang="en-US" altLang="ko-KR" dirty="0">
              <a:solidFill>
                <a:schemeClr val="bg1"/>
              </a:solidFill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344990E-84FB-41AE-80CB-EE708F81910A}"/>
              </a:ext>
            </a:extLst>
          </p:cNvPr>
          <p:cNvCxnSpPr>
            <a:stCxn id="3" idx="2"/>
            <a:endCxn id="29" idx="0"/>
          </p:cNvCxnSpPr>
          <p:nvPr/>
        </p:nvCxnSpPr>
        <p:spPr bwMode="auto">
          <a:xfrm rot="5400000">
            <a:off x="4363655" y="1633557"/>
            <a:ext cx="1737704" cy="720079"/>
          </a:xfrm>
          <a:prstGeom prst="bentConnector3">
            <a:avLst/>
          </a:prstGeom>
          <a:solidFill>
            <a:srgbClr val="5959D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AutoShape 20">
            <a:extLst>
              <a:ext uri="{FF2B5EF4-FFF2-40B4-BE49-F238E27FC236}">
                <a16:creationId xmlns:a16="http://schemas.microsoft.com/office/drawing/2014/main" id="{6298CFC6-FDDF-4FBD-BE26-4B401DEB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322" y="1523288"/>
            <a:ext cx="1440159" cy="36036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81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디지털 일자리 채용보기</a:t>
            </a:r>
            <a:endParaRPr lang="en-US" altLang="ko-KR" dirty="0">
              <a:solidFill>
                <a:schemeClr val="bg1"/>
              </a:solidFill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31" name="AutoShape 20">
            <a:extLst>
              <a:ext uri="{FF2B5EF4-FFF2-40B4-BE49-F238E27FC236}">
                <a16:creationId xmlns:a16="http://schemas.microsoft.com/office/drawing/2014/main" id="{8B72A725-254D-4508-8347-7F607D9E8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955" y="1523287"/>
            <a:ext cx="1215573" cy="36036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81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일 경험 채용보기</a:t>
            </a:r>
            <a:endParaRPr lang="en-US" altLang="ko-KR" dirty="0">
              <a:solidFill>
                <a:schemeClr val="bg1"/>
              </a:solidFill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9CB2D7A-E1D4-42E4-982D-37F64AB4A4D5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 bwMode="auto">
          <a:xfrm rot="16200000" flipH="1">
            <a:off x="6221202" y="496088"/>
            <a:ext cx="398544" cy="1655856"/>
          </a:xfrm>
          <a:prstGeom prst="bentConnector3">
            <a:avLst>
              <a:gd name="adj1" fmla="val 66839"/>
            </a:avLst>
          </a:prstGeom>
          <a:solidFill>
            <a:srgbClr val="5959D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8F2B93A3-B9C7-435A-984B-72D3A3EDFEBF}"/>
              </a:ext>
            </a:extLst>
          </p:cNvPr>
          <p:cNvCxnSpPr>
            <a:stCxn id="3" idx="2"/>
            <a:endCxn id="31" idx="0"/>
          </p:cNvCxnSpPr>
          <p:nvPr/>
        </p:nvCxnSpPr>
        <p:spPr bwMode="auto">
          <a:xfrm rot="16200000" flipH="1">
            <a:off x="7041873" y="-324583"/>
            <a:ext cx="398543" cy="3297196"/>
          </a:xfrm>
          <a:prstGeom prst="bentConnector3">
            <a:avLst>
              <a:gd name="adj1" fmla="val 66839"/>
            </a:avLst>
          </a:prstGeom>
          <a:solidFill>
            <a:srgbClr val="5959D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6780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 bwMode="auto">
          <a:xfrm>
            <a:off x="3156264" y="95177"/>
            <a:ext cx="15108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page</a:t>
            </a:r>
            <a:endParaRPr lang="ko-KR" altLang="en-US" sz="800" b="0" dirty="0"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5" name="Rectangle 45"/>
          <p:cNvSpPr>
            <a:spLocks noChangeArrowheads="1"/>
          </p:cNvSpPr>
          <p:nvPr/>
        </p:nvSpPr>
        <p:spPr bwMode="auto">
          <a:xfrm>
            <a:off x="977517" y="334963"/>
            <a:ext cx="475252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1388" tIns="45696" rIns="91388" bIns="45696" anchor="ctr"/>
          <a:lstStyle/>
          <a:p>
            <a:r>
              <a:rPr lang="en-US" altLang="ko-KR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Home</a:t>
            </a:r>
          </a:p>
        </p:txBody>
      </p:sp>
      <p:sp>
        <p:nvSpPr>
          <p:cNvPr id="86" name="Rectangle 45"/>
          <p:cNvSpPr>
            <a:spLocks noChangeArrowheads="1"/>
          </p:cNvSpPr>
          <p:nvPr/>
        </p:nvSpPr>
        <p:spPr bwMode="auto">
          <a:xfrm>
            <a:off x="6340092" y="334963"/>
            <a:ext cx="180222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1388" tIns="45696" rIns="91388" bIns="45696" anchor="ctr"/>
          <a:lstStyle/>
          <a:p>
            <a:pPr eaLnBrk="1" latinLnBrk="1" hangingPunct="1">
              <a:defRPr/>
            </a:pP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</a:rPr>
              <a:t>Main</a:t>
            </a:r>
          </a:p>
        </p:txBody>
      </p:sp>
      <p:sp>
        <p:nvSpPr>
          <p:cNvPr id="67" name="TextBox 11"/>
          <p:cNvSpPr txBox="1">
            <a:spLocks noChangeArrowheads="1"/>
          </p:cNvSpPr>
          <p:nvPr/>
        </p:nvSpPr>
        <p:spPr bwMode="auto">
          <a:xfrm>
            <a:off x="6072286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68" name="TextBox 11"/>
          <p:cNvSpPr txBox="1">
            <a:spLocks noChangeArrowheads="1"/>
          </p:cNvSpPr>
          <p:nvPr/>
        </p:nvSpPr>
        <p:spPr bwMode="auto">
          <a:xfrm>
            <a:off x="6586219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69" name="TextBox 11"/>
          <p:cNvSpPr txBox="1">
            <a:spLocks noChangeArrowheads="1"/>
          </p:cNvSpPr>
          <p:nvPr/>
        </p:nvSpPr>
        <p:spPr bwMode="auto">
          <a:xfrm>
            <a:off x="7274794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1218071" y="89024"/>
            <a:ext cx="5998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00_001</a:t>
            </a:r>
            <a:endParaRPr lang="ko-KR" altLang="en-US" b="0" dirty="0"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52B35F-A4F9-44C4-BC9D-2AEA5312C511}"/>
              </a:ext>
            </a:extLst>
          </p:cNvPr>
          <p:cNvSpPr txBox="1"/>
          <p:nvPr/>
        </p:nvSpPr>
        <p:spPr bwMode="auto">
          <a:xfrm>
            <a:off x="7274794" y="658155"/>
            <a:ext cx="9189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ko-KR" altLang="en-US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통합로그인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6E10E972-61D4-4BDC-A674-CAB3C89F6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917201"/>
              </p:ext>
            </p:extLst>
          </p:nvPr>
        </p:nvGraphicFramePr>
        <p:xfrm>
          <a:off x="122933" y="1124744"/>
          <a:ext cx="79690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435">
                  <a:extLst>
                    <a:ext uri="{9D8B030D-6E8A-4147-A177-3AD203B41FA5}">
                      <a16:colId xmlns:a16="http://schemas.microsoft.com/office/drawing/2014/main" val="3335269563"/>
                    </a:ext>
                  </a:extLst>
                </a:gridCol>
                <a:gridCol w="1138435">
                  <a:extLst>
                    <a:ext uri="{9D8B030D-6E8A-4147-A177-3AD203B41FA5}">
                      <a16:colId xmlns:a16="http://schemas.microsoft.com/office/drawing/2014/main" val="4286989513"/>
                    </a:ext>
                  </a:extLst>
                </a:gridCol>
                <a:gridCol w="1138435">
                  <a:extLst>
                    <a:ext uri="{9D8B030D-6E8A-4147-A177-3AD203B41FA5}">
                      <a16:colId xmlns:a16="http://schemas.microsoft.com/office/drawing/2014/main" val="1143767943"/>
                    </a:ext>
                  </a:extLst>
                </a:gridCol>
                <a:gridCol w="1543734">
                  <a:extLst>
                    <a:ext uri="{9D8B030D-6E8A-4147-A177-3AD203B41FA5}">
                      <a16:colId xmlns:a16="http://schemas.microsoft.com/office/drawing/2014/main" val="411981012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23375438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910338492"/>
                    </a:ext>
                  </a:extLst>
                </a:gridCol>
                <a:gridCol w="885770">
                  <a:extLst>
                    <a:ext uri="{9D8B030D-6E8A-4147-A177-3AD203B41FA5}">
                      <a16:colId xmlns:a16="http://schemas.microsoft.com/office/drawing/2014/main" val="3383374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박람회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채용공고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화상 컨설팅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채용설명회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구직자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094213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5E0423-F068-45FF-95C8-87D3703183A4}"/>
              </a:ext>
            </a:extLst>
          </p:cNvPr>
          <p:cNvSpPr/>
          <p:nvPr/>
        </p:nvSpPr>
        <p:spPr bwMode="auto">
          <a:xfrm>
            <a:off x="122933" y="687651"/>
            <a:ext cx="1535186" cy="402672"/>
          </a:xfrm>
          <a:prstGeom prst="roundRect">
            <a:avLst>
              <a:gd name="adj" fmla="val 699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r>
              <a:rPr lang="ko-KR" altLang="en-US" b="0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부산 </a:t>
            </a:r>
            <a:r>
              <a:rPr lang="en-US" altLang="ko-KR" b="0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Logo</a:t>
            </a:r>
            <a:endParaRPr lang="ko-KR" altLang="en-US" b="0" dirty="0">
              <a:solidFill>
                <a:schemeClr val="bg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4B7593-0B9E-4AEE-876B-933E8B7BB3B2}"/>
              </a:ext>
            </a:extLst>
          </p:cNvPr>
          <p:cNvSpPr/>
          <p:nvPr/>
        </p:nvSpPr>
        <p:spPr bwMode="auto">
          <a:xfrm>
            <a:off x="6832848" y="722065"/>
            <a:ext cx="586508" cy="2013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1985" rIns="36000" bIns="41985" rtlCol="0" anchor="ctr"/>
          <a:lstStyle/>
          <a:p>
            <a:pPr algn="ctr">
              <a:lnSpc>
                <a:spcPts val="15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5781F29-6A8F-4D54-9ED3-11BD73889CF0}"/>
              </a:ext>
            </a:extLst>
          </p:cNvPr>
          <p:cNvSpPr/>
          <p:nvPr/>
        </p:nvSpPr>
        <p:spPr bwMode="auto">
          <a:xfrm>
            <a:off x="7505470" y="722065"/>
            <a:ext cx="586508" cy="2013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1985" rIns="36000" bIns="41985" rtlCol="0" anchor="ctr"/>
          <a:lstStyle/>
          <a:p>
            <a:pPr algn="ctr">
              <a:lnSpc>
                <a:spcPts val="15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3941F1-DACF-4D07-84B3-F88AEAEFC3DE}"/>
              </a:ext>
            </a:extLst>
          </p:cNvPr>
          <p:cNvSpPr/>
          <p:nvPr/>
        </p:nvSpPr>
        <p:spPr bwMode="auto">
          <a:xfrm>
            <a:off x="123176" y="1543821"/>
            <a:ext cx="7968802" cy="2065800"/>
          </a:xfrm>
          <a:prstGeom prst="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POSTER VISUAL AREA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18" name="TextBox 35">
            <a:extLst>
              <a:ext uri="{FF2B5EF4-FFF2-40B4-BE49-F238E27FC236}">
                <a16:creationId xmlns:a16="http://schemas.microsoft.com/office/drawing/2014/main" id="{AC9742D7-A327-4EE7-9502-7429404CE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7274" y="6553661"/>
            <a:ext cx="2448021" cy="2301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800" b="0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Arial" charset="0"/>
                <a:sym typeface="Wingdings" pitchFamily="2" charset="2"/>
              </a:rPr>
              <a:t>- Continue  next page -</a:t>
            </a:r>
            <a:endParaRPr lang="ko-KR" altLang="en-US" sz="800" b="0" dirty="0">
              <a:solidFill>
                <a:schemeClr val="bg1"/>
              </a:solidFill>
              <a:latin typeface="Hyundai Sans Text Office" panose="020B0504040000000000" pitchFamily="34" charset="0"/>
              <a:ea typeface="현대산스 Text" panose="020B0600000101010101" pitchFamily="50" charset="-127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8514B-E664-40BF-AEB2-544EC4953147}"/>
              </a:ext>
            </a:extLst>
          </p:cNvPr>
          <p:cNvSpPr txBox="1"/>
          <p:nvPr/>
        </p:nvSpPr>
        <p:spPr bwMode="auto">
          <a:xfrm>
            <a:off x="66698" y="3731744"/>
            <a:ext cx="148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채용공고 검색</a:t>
            </a:r>
            <a:endParaRPr lang="ko-KR" altLang="en-US" sz="160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AE615DD3-7EA4-42D0-ADBA-FE227BACF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71377"/>
              </p:ext>
            </p:extLst>
          </p:nvPr>
        </p:nvGraphicFramePr>
        <p:xfrm>
          <a:off x="118310" y="4137005"/>
          <a:ext cx="7968800" cy="2224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522">
                  <a:extLst>
                    <a:ext uri="{9D8B030D-6E8A-4147-A177-3AD203B41FA5}">
                      <a16:colId xmlns:a16="http://schemas.microsoft.com/office/drawing/2014/main" val="1822056105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42108124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991590159"/>
                    </a:ext>
                  </a:extLst>
                </a:gridCol>
                <a:gridCol w="1348954">
                  <a:extLst>
                    <a:ext uri="{9D8B030D-6E8A-4147-A177-3AD203B41FA5}">
                      <a16:colId xmlns:a16="http://schemas.microsoft.com/office/drawing/2014/main" val="3185042218"/>
                    </a:ext>
                  </a:extLst>
                </a:gridCol>
              </a:tblGrid>
              <a:tr h="453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직무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신입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경력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학력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근무형태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78325"/>
                  </a:ext>
                </a:extLst>
              </a:tr>
              <a:tr h="295147">
                <a:tc rowSpan="6"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전체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528972"/>
                  </a:ext>
                </a:extLst>
              </a:tr>
              <a:tr h="295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신입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대학원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정규직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501326"/>
                  </a:ext>
                </a:extLst>
              </a:tr>
              <a:tr h="295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경력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대학교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(4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졸업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계약직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36855"/>
                  </a:ext>
                </a:extLst>
              </a:tr>
              <a:tr h="295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대학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(2~3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졸업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인턴직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846900"/>
                  </a:ext>
                </a:extLst>
              </a:tr>
              <a:tr h="295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고등학교 졸업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파견직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75885"/>
                  </a:ext>
                </a:extLst>
              </a:tr>
              <a:tr h="295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고등학교 이하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291526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B25C620E-B51A-4A83-B14A-271AAC0AA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162506"/>
              </p:ext>
            </p:extLst>
          </p:nvPr>
        </p:nvGraphicFramePr>
        <p:xfrm>
          <a:off x="176168" y="4665659"/>
          <a:ext cx="3582100" cy="1617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50">
                  <a:extLst>
                    <a:ext uri="{9D8B030D-6E8A-4147-A177-3AD203B41FA5}">
                      <a16:colId xmlns:a16="http://schemas.microsoft.com/office/drawing/2014/main" val="1949909553"/>
                    </a:ext>
                  </a:extLst>
                </a:gridCol>
                <a:gridCol w="1791050">
                  <a:extLst>
                    <a:ext uri="{9D8B030D-6E8A-4147-A177-3AD203B41FA5}">
                      <a16:colId xmlns:a16="http://schemas.microsoft.com/office/drawing/2014/main" val="2791289728"/>
                    </a:ext>
                  </a:extLst>
                </a:gridCol>
              </a:tblGrid>
              <a:tr h="323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경영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기획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마케팅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광고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13846"/>
                  </a:ext>
                </a:extLst>
              </a:tr>
              <a:tr h="323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전문직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무역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유통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530742"/>
                  </a:ext>
                </a:extLst>
              </a:tr>
              <a:tr h="323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영업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고객상담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판매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연구개발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엔지니어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37627"/>
                  </a:ext>
                </a:extLst>
              </a:tr>
              <a:tr h="323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생산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제조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IT.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인터넷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843999"/>
                  </a:ext>
                </a:extLst>
              </a:tr>
              <a:tr h="323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서비스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973414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763D30-DDF3-4517-AB38-03B31A4A8F8F}"/>
              </a:ext>
            </a:extLst>
          </p:cNvPr>
          <p:cNvSpPr/>
          <p:nvPr/>
        </p:nvSpPr>
        <p:spPr bwMode="auto">
          <a:xfrm>
            <a:off x="66698" y="4137005"/>
            <a:ext cx="7986303" cy="2224417"/>
          </a:xfrm>
          <a:prstGeom prst="rect">
            <a:avLst/>
          </a:prstGeom>
          <a:solidFill>
            <a:srgbClr val="FFFF00">
              <a:alpha val="3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44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 bwMode="auto">
          <a:xfrm>
            <a:off x="3156264" y="95177"/>
            <a:ext cx="15108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page</a:t>
            </a:r>
            <a:endParaRPr lang="ko-KR" altLang="en-US" sz="800" b="0" dirty="0"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5" name="Rectangle 45"/>
          <p:cNvSpPr>
            <a:spLocks noChangeArrowheads="1"/>
          </p:cNvSpPr>
          <p:nvPr/>
        </p:nvSpPr>
        <p:spPr bwMode="auto">
          <a:xfrm>
            <a:off x="977517" y="334963"/>
            <a:ext cx="475252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1388" tIns="45696" rIns="91388" bIns="45696" anchor="ctr"/>
          <a:lstStyle/>
          <a:p>
            <a:r>
              <a:rPr lang="en-US" altLang="ko-KR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Home</a:t>
            </a:r>
          </a:p>
        </p:txBody>
      </p:sp>
      <p:sp>
        <p:nvSpPr>
          <p:cNvPr id="86" name="Rectangle 45"/>
          <p:cNvSpPr>
            <a:spLocks noChangeArrowheads="1"/>
          </p:cNvSpPr>
          <p:nvPr/>
        </p:nvSpPr>
        <p:spPr bwMode="auto">
          <a:xfrm>
            <a:off x="6340092" y="334963"/>
            <a:ext cx="180222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1388" tIns="45696" rIns="91388" bIns="45696" anchor="ctr"/>
          <a:lstStyle/>
          <a:p>
            <a:pPr eaLnBrk="1" latinLnBrk="1" hangingPunct="1">
              <a:defRPr/>
            </a:pP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</a:rPr>
              <a:t>Main</a:t>
            </a:r>
          </a:p>
        </p:txBody>
      </p:sp>
      <p:sp>
        <p:nvSpPr>
          <p:cNvPr id="67" name="TextBox 11"/>
          <p:cNvSpPr txBox="1">
            <a:spLocks noChangeArrowheads="1"/>
          </p:cNvSpPr>
          <p:nvPr/>
        </p:nvSpPr>
        <p:spPr bwMode="auto">
          <a:xfrm>
            <a:off x="6072286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68" name="TextBox 11"/>
          <p:cNvSpPr txBox="1">
            <a:spLocks noChangeArrowheads="1"/>
          </p:cNvSpPr>
          <p:nvPr/>
        </p:nvSpPr>
        <p:spPr bwMode="auto">
          <a:xfrm>
            <a:off x="6586219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69" name="TextBox 11"/>
          <p:cNvSpPr txBox="1">
            <a:spLocks noChangeArrowheads="1"/>
          </p:cNvSpPr>
          <p:nvPr/>
        </p:nvSpPr>
        <p:spPr bwMode="auto">
          <a:xfrm>
            <a:off x="7274794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1218071" y="89024"/>
            <a:ext cx="5998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00_001</a:t>
            </a:r>
            <a:endParaRPr lang="ko-KR" altLang="en-US" b="0" dirty="0"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23E041-9260-4444-BD1C-8BFE85F35AD1}"/>
              </a:ext>
            </a:extLst>
          </p:cNvPr>
          <p:cNvSpPr txBox="1"/>
          <p:nvPr/>
        </p:nvSpPr>
        <p:spPr bwMode="auto">
          <a:xfrm>
            <a:off x="76154" y="2575937"/>
            <a:ext cx="15247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온라인 화상 컨설팅</a:t>
            </a:r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7C9270C6-DCD0-4844-8A55-F62F4A6D7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309340"/>
              </p:ext>
            </p:extLst>
          </p:nvPr>
        </p:nvGraphicFramePr>
        <p:xfrm>
          <a:off x="234717" y="2852936"/>
          <a:ext cx="7740860" cy="141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430">
                  <a:extLst>
                    <a:ext uri="{9D8B030D-6E8A-4147-A177-3AD203B41FA5}">
                      <a16:colId xmlns:a16="http://schemas.microsoft.com/office/drawing/2014/main" val="2992152147"/>
                    </a:ext>
                  </a:extLst>
                </a:gridCol>
                <a:gridCol w="3870430">
                  <a:extLst>
                    <a:ext uri="{9D8B030D-6E8A-4147-A177-3AD203B41FA5}">
                      <a16:colId xmlns:a16="http://schemas.microsoft.com/office/drawing/2014/main" val="779849136"/>
                    </a:ext>
                  </a:extLst>
                </a:gridCol>
              </a:tblGrid>
              <a:tr h="70987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234557"/>
                  </a:ext>
                </a:extLst>
              </a:tr>
              <a:tr h="70987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56574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FD2741E-C582-43B8-8CA3-139A64AB1E84}"/>
              </a:ext>
            </a:extLst>
          </p:cNvPr>
          <p:cNvSpPr txBox="1"/>
          <p:nvPr/>
        </p:nvSpPr>
        <p:spPr>
          <a:xfrm>
            <a:off x="2065634" y="3194787"/>
            <a:ext cx="1954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자기소개서 </a:t>
            </a:r>
            <a:r>
              <a:rPr lang="en-US" altLang="ko-KR" sz="1200" b="1" dirty="0">
                <a:latin typeface="+mj-ea"/>
                <a:ea typeface="+mj-ea"/>
              </a:rPr>
              <a:t>/ </a:t>
            </a:r>
            <a:r>
              <a:rPr lang="ko-KR" altLang="en-US" sz="1200" b="1" dirty="0">
                <a:latin typeface="+mj-ea"/>
                <a:ea typeface="+mj-ea"/>
              </a:rPr>
              <a:t>면접 </a:t>
            </a:r>
            <a:r>
              <a:rPr lang="ko-KR" altLang="en-US" sz="1200" dirty="0">
                <a:latin typeface="+mj-ea"/>
                <a:ea typeface="+mj-ea"/>
              </a:rPr>
              <a:t>컨설팅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F86A22-F180-44D9-AC99-8B00FE107DE3}"/>
              </a:ext>
            </a:extLst>
          </p:cNvPr>
          <p:cNvSpPr txBox="1"/>
          <p:nvPr/>
        </p:nvSpPr>
        <p:spPr>
          <a:xfrm>
            <a:off x="1574510" y="2978564"/>
            <a:ext cx="24224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차별화된 자기소개서 작성법과 면접 컨설팅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0B2A57C-5A7F-443B-81FF-C197ACE65E26}"/>
              </a:ext>
            </a:extLst>
          </p:cNvPr>
          <p:cNvSpPr/>
          <p:nvPr/>
        </p:nvSpPr>
        <p:spPr bwMode="auto">
          <a:xfrm>
            <a:off x="295842" y="2933034"/>
            <a:ext cx="1121897" cy="562370"/>
          </a:xfrm>
          <a:prstGeom prst="roundRect">
            <a:avLst>
              <a:gd name="adj" fmla="val 10088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3964633-39E8-4BBC-9E62-7CD82510E04E}"/>
              </a:ext>
            </a:extLst>
          </p:cNvPr>
          <p:cNvSpPr/>
          <p:nvPr/>
        </p:nvSpPr>
        <p:spPr bwMode="auto">
          <a:xfrm>
            <a:off x="295842" y="3637656"/>
            <a:ext cx="1121897" cy="562370"/>
          </a:xfrm>
          <a:prstGeom prst="roundRect">
            <a:avLst>
              <a:gd name="adj" fmla="val 10088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8AA8A08-605F-466C-95CF-E99D2286F690}"/>
              </a:ext>
            </a:extLst>
          </p:cNvPr>
          <p:cNvSpPr/>
          <p:nvPr/>
        </p:nvSpPr>
        <p:spPr bwMode="auto">
          <a:xfrm>
            <a:off x="4251365" y="2933034"/>
            <a:ext cx="1121897" cy="562370"/>
          </a:xfrm>
          <a:prstGeom prst="roundRect">
            <a:avLst>
              <a:gd name="adj" fmla="val 10088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763C93D-3CF8-44D6-AB6A-473F0F9F2F3F}"/>
              </a:ext>
            </a:extLst>
          </p:cNvPr>
          <p:cNvSpPr/>
          <p:nvPr/>
        </p:nvSpPr>
        <p:spPr bwMode="auto">
          <a:xfrm>
            <a:off x="4251365" y="3637656"/>
            <a:ext cx="1121897" cy="562370"/>
          </a:xfrm>
          <a:prstGeom prst="roundRect">
            <a:avLst>
              <a:gd name="adj" fmla="val 10088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19C01B-CB7A-4758-8F1C-CE5332F9EDD4}"/>
              </a:ext>
            </a:extLst>
          </p:cNvPr>
          <p:cNvSpPr txBox="1"/>
          <p:nvPr/>
        </p:nvSpPr>
        <p:spPr>
          <a:xfrm>
            <a:off x="2341350" y="3905439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latin typeface="+mj-ea"/>
                <a:ea typeface="+mj-ea"/>
              </a:rPr>
              <a:t>중장년</a:t>
            </a:r>
            <a:r>
              <a:rPr lang="ko-KR" altLang="en-US" sz="1200" b="1" dirty="0">
                <a:latin typeface="+mj-ea"/>
                <a:ea typeface="+mj-ea"/>
              </a:rPr>
              <a:t> 이력서 컨설팅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605D4C-F77B-42CE-B598-CE7B61023234}"/>
              </a:ext>
            </a:extLst>
          </p:cNvPr>
          <p:cNvSpPr txBox="1"/>
          <p:nvPr/>
        </p:nvSpPr>
        <p:spPr>
          <a:xfrm>
            <a:off x="1442065" y="3689216"/>
            <a:ext cx="25779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latin typeface="+mj-ea"/>
                <a:ea typeface="+mj-ea"/>
              </a:rPr>
              <a:t>중장년</a:t>
            </a:r>
            <a:r>
              <a:rPr lang="ko-KR" altLang="en-US" sz="900" dirty="0">
                <a:latin typeface="+mj-ea"/>
                <a:ea typeface="+mj-ea"/>
              </a:rPr>
              <a:t> 구직자 분들께 자기소개서 첨삭 컨설팅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361D37-69EB-4B58-9E24-EDC9D1DD4466}"/>
              </a:ext>
            </a:extLst>
          </p:cNvPr>
          <p:cNvSpPr txBox="1"/>
          <p:nvPr/>
        </p:nvSpPr>
        <p:spPr>
          <a:xfrm>
            <a:off x="6143024" y="3194787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박람회 참가기업 컨설팅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442F12-9319-45F2-94D6-81DD37700630}"/>
              </a:ext>
            </a:extLst>
          </p:cNvPr>
          <p:cNvSpPr txBox="1"/>
          <p:nvPr/>
        </p:nvSpPr>
        <p:spPr>
          <a:xfrm>
            <a:off x="5539065" y="2978564"/>
            <a:ext cx="24224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참가기업 채용정보를 토대로한 분석 컨설팅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95BD05-3BF4-4AC0-8B26-54C59D98AA1D}"/>
              </a:ext>
            </a:extLst>
          </p:cNvPr>
          <p:cNvSpPr txBox="1"/>
          <p:nvPr/>
        </p:nvSpPr>
        <p:spPr>
          <a:xfrm>
            <a:off x="5958960" y="3905439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직업심리검사 해석 및 상담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60D748-D98F-407F-904D-6D335B09EC70}"/>
              </a:ext>
            </a:extLst>
          </p:cNvPr>
          <p:cNvSpPr txBox="1"/>
          <p:nvPr/>
        </p:nvSpPr>
        <p:spPr>
          <a:xfrm>
            <a:off x="5674286" y="3689216"/>
            <a:ext cx="2313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진로</a:t>
            </a:r>
            <a:r>
              <a:rPr lang="en-US" altLang="ko-KR" sz="900" dirty="0">
                <a:latin typeface="+mj-ea"/>
                <a:ea typeface="+mj-ea"/>
              </a:rPr>
              <a:t>/</a:t>
            </a:r>
            <a:r>
              <a:rPr lang="ko-KR" altLang="en-US" dirty="0">
                <a:latin typeface="+mj-ea"/>
                <a:ea typeface="+mj-ea"/>
              </a:rPr>
              <a:t>직업 탐색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직업 가치관 분석 컨설팅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C055C32-A9DB-4919-B2FE-A371D2C8654A}"/>
              </a:ext>
            </a:extLst>
          </p:cNvPr>
          <p:cNvSpPr/>
          <p:nvPr/>
        </p:nvSpPr>
        <p:spPr bwMode="auto">
          <a:xfrm>
            <a:off x="354565" y="4918880"/>
            <a:ext cx="1121897" cy="610453"/>
          </a:xfrm>
          <a:prstGeom prst="roundRect">
            <a:avLst>
              <a:gd name="adj" fmla="val 733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0C633D-B403-41A3-A7D5-EFEAD77ED29F}"/>
              </a:ext>
            </a:extLst>
          </p:cNvPr>
          <p:cNvSpPr txBox="1"/>
          <p:nvPr/>
        </p:nvSpPr>
        <p:spPr bwMode="auto">
          <a:xfrm>
            <a:off x="76154" y="4549685"/>
            <a:ext cx="1438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채용설명회 </a:t>
            </a:r>
            <a:r>
              <a:rPr lang="en-US" altLang="ko-KR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/ </a:t>
            </a:r>
            <a:r>
              <a:rPr lang="ko-KR" altLang="en-US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특강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5C836-81F1-4EF4-AE88-F9D0D81FE5E8}"/>
              </a:ext>
            </a:extLst>
          </p:cNvPr>
          <p:cNvSpPr txBox="1"/>
          <p:nvPr/>
        </p:nvSpPr>
        <p:spPr bwMode="auto">
          <a:xfrm>
            <a:off x="1520393" y="4898370"/>
            <a:ext cx="2453382" cy="64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채용설명회 </a:t>
            </a:r>
            <a:endParaRPr lang="en-US" altLang="ko-KR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A</a:t>
            </a:r>
            <a:r>
              <a:rPr lang="ko-KR" altLang="en-US" sz="800" b="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기업 채용설명회 </a:t>
            </a:r>
            <a:r>
              <a:rPr lang="en-US" altLang="ko-KR" sz="800" b="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A</a:t>
            </a:r>
            <a:r>
              <a:rPr lang="ko-KR" altLang="en-US" sz="800" b="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기업 채용설명회 </a:t>
            </a:r>
            <a:r>
              <a:rPr lang="en-US" altLang="ko-KR" sz="800" b="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A</a:t>
            </a:r>
            <a:r>
              <a:rPr lang="ko-KR" altLang="en-US" sz="800" b="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기업 채용설명회 </a:t>
            </a:r>
            <a:r>
              <a:rPr lang="en-US" altLang="ko-KR" sz="800" b="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A</a:t>
            </a:r>
            <a:r>
              <a:rPr lang="ko-KR" altLang="en-US" sz="800" b="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기업 채용설명회</a:t>
            </a:r>
            <a:endParaRPr lang="ko-KR" altLang="en-US" sz="800" b="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4AD4746-5F14-4D8F-8887-427E483DC81C}"/>
              </a:ext>
            </a:extLst>
          </p:cNvPr>
          <p:cNvSpPr/>
          <p:nvPr/>
        </p:nvSpPr>
        <p:spPr bwMode="auto">
          <a:xfrm>
            <a:off x="4296658" y="4918880"/>
            <a:ext cx="1121897" cy="610453"/>
          </a:xfrm>
          <a:prstGeom prst="roundRect">
            <a:avLst>
              <a:gd name="adj" fmla="val 7339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AB371E-E83E-44F8-BAD6-CA9253D74211}"/>
              </a:ext>
            </a:extLst>
          </p:cNvPr>
          <p:cNvSpPr txBox="1"/>
          <p:nvPr/>
        </p:nvSpPr>
        <p:spPr bwMode="auto">
          <a:xfrm>
            <a:off x="5462486" y="4898370"/>
            <a:ext cx="2453382" cy="64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특강</a:t>
            </a:r>
            <a:endParaRPr lang="en-US" altLang="ko-KR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A</a:t>
            </a:r>
            <a:r>
              <a:rPr lang="ko-KR" altLang="en-US" sz="800" b="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기업 채용설명회 </a:t>
            </a:r>
            <a:r>
              <a:rPr lang="en-US" altLang="ko-KR" sz="800" b="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A</a:t>
            </a:r>
            <a:r>
              <a:rPr lang="ko-KR" altLang="en-US" sz="800" b="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기업 채용설명회 </a:t>
            </a:r>
            <a:r>
              <a:rPr lang="en-US" altLang="ko-KR" sz="800" b="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A</a:t>
            </a:r>
            <a:r>
              <a:rPr lang="ko-KR" altLang="en-US" sz="800" b="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기업 채용설명회 </a:t>
            </a:r>
            <a:r>
              <a:rPr lang="en-US" altLang="ko-KR" sz="800" b="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A</a:t>
            </a:r>
            <a:r>
              <a:rPr lang="ko-KR" altLang="en-US" sz="800" b="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기업 채용설명회</a:t>
            </a:r>
            <a:endParaRPr lang="ko-KR" altLang="en-US" sz="800" b="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9FCEE3-05AF-4AA8-A327-39F870029E71}"/>
              </a:ext>
            </a:extLst>
          </p:cNvPr>
          <p:cNvSpPr/>
          <p:nvPr/>
        </p:nvSpPr>
        <p:spPr bwMode="auto">
          <a:xfrm>
            <a:off x="87952" y="6030418"/>
            <a:ext cx="8054360" cy="11501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1437" tIns="45720" rIns="91437" bIns="45720" rtlCol="0" anchor="ctr"/>
          <a:lstStyle/>
          <a:p>
            <a:pPr algn="ctr" defTabSz="916446"/>
            <a:r>
              <a:rPr lang="en-US" altLang="ko-KR" sz="800" b="0" dirty="0">
                <a:latin typeface="맑은고딕"/>
                <a:ea typeface="나눔고딕" panose="020D0604000000000000" pitchFamily="50" charset="-127"/>
                <a:cs typeface="Arial" charset="0"/>
              </a:rPr>
              <a:t>Footer area</a:t>
            </a:r>
            <a:endParaRPr lang="ko-KR" altLang="en-US" sz="800" b="0" dirty="0">
              <a:latin typeface="맑은고딕"/>
              <a:ea typeface="나눔고딕" panose="020D0604000000000000" pitchFamily="50" charset="-127"/>
              <a:cs typeface="Arial" charset="0"/>
            </a:endParaRPr>
          </a:p>
        </p:txBody>
      </p:sp>
      <p:sp>
        <p:nvSpPr>
          <p:cNvPr id="29" name="Oval 24">
            <a:extLst>
              <a:ext uri="{FF2B5EF4-FFF2-40B4-BE49-F238E27FC236}">
                <a16:creationId xmlns:a16="http://schemas.microsoft.com/office/drawing/2014/main" id="{5E612ABC-EA5C-48E2-B68E-D8F46EE6D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02540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1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C403525E-6D0D-42FF-B820-184A32BB7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846887"/>
              </p:ext>
            </p:extLst>
          </p:nvPr>
        </p:nvGraphicFramePr>
        <p:xfrm>
          <a:off x="8138834" y="562830"/>
          <a:ext cx="2447925" cy="3299456"/>
        </p:xfrm>
        <a:graphic>
          <a:graphicData uri="http://schemas.openxmlformats.org/drawingml/2006/table">
            <a:tbl>
              <a:tblPr/>
              <a:tblGrid>
                <a:gridCol w="21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메인 페이지 하단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온라인 화상컨설팅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구직자 로그인 및 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Default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상태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2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1-1.[Link]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자기소개서 면접 컨설팅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배너 </a:t>
                      </a:r>
                      <a:r>
                        <a:rPr lang="ko-KR" altLang="en-US" sz="800" cap="none" baseline="0" dirty="0" err="1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클릭시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 해당 페이지로 이동한다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736531"/>
                  </a:ext>
                </a:extLst>
              </a:tr>
              <a:tr h="1612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1-2. [Link]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박람회 참가기업 컨설팅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배너 </a:t>
                      </a:r>
                      <a:r>
                        <a:rPr lang="ko-KR" altLang="en-US" sz="800" cap="none" baseline="0" dirty="0" err="1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클릭시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 해당 페이지로 이동한다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629031"/>
                  </a:ext>
                </a:extLst>
              </a:tr>
              <a:tr h="1612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1-3.[Link] </a:t>
                      </a:r>
                      <a:r>
                        <a:rPr lang="ko-KR" altLang="en-US" sz="800" cap="none" baseline="0" dirty="0" err="1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중장년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 이력서 컨설팅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배너 </a:t>
                      </a:r>
                      <a:r>
                        <a:rPr lang="ko-KR" altLang="en-US" sz="800" cap="none" baseline="0" dirty="0" err="1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클릭시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 해당 페이지로 이동한다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037923"/>
                  </a:ext>
                </a:extLst>
              </a:tr>
              <a:tr h="1612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1-4. [Link]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직업심리검사 해석 및 상담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배너 </a:t>
                      </a:r>
                      <a:r>
                        <a:rPr lang="ko-KR" altLang="en-US" sz="800" cap="none" baseline="0" dirty="0" err="1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클릭시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 해당 페이지로 이동한다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595799"/>
                  </a:ext>
                </a:extLst>
              </a:tr>
              <a:tr h="210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2</a:t>
                      </a:r>
                      <a:endParaRPr lang="ko-KR" altLang="en-US" sz="800" baseline="0" dirty="0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채용설명회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/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특강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채용설명회 및 특강에 업로드 된 컨텐츠가 </a:t>
                      </a:r>
                      <a:r>
                        <a:rPr lang="ko-KR" altLang="en-US" sz="800" cap="none" baseline="0" dirty="0" err="1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메인에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 랜덤으로 노출된다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aseline="0" dirty="0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2-1.[Image]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유투브 썸네일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게시된 유투브 썸네일 자동표기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864373"/>
                  </a:ext>
                </a:extLst>
              </a:tr>
              <a:tr h="2109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aseline="0" dirty="0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2-2.[Info]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컨텐츠 구분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 err="1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업로드된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 컨텐츠가 채용설명회인지 특강인지 구분하는 값을 표기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011151"/>
                  </a:ext>
                </a:extLst>
              </a:tr>
              <a:tr h="2109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aseline="0" dirty="0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2-3.[Info]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제목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컨텐츠 제목 노출 표기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93206"/>
                  </a:ext>
                </a:extLst>
              </a:tr>
            </a:tbl>
          </a:graphicData>
        </a:graphic>
      </p:graphicFrame>
      <p:sp>
        <p:nvSpPr>
          <p:cNvPr id="42" name="Oval 24">
            <a:extLst>
              <a:ext uri="{FF2B5EF4-FFF2-40B4-BE49-F238E27FC236}">
                <a16:creationId xmlns:a16="http://schemas.microsoft.com/office/drawing/2014/main" id="{492DF45B-26D7-4885-91BB-693C8EBA6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93" y="2903954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1-1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  <p:sp>
        <p:nvSpPr>
          <p:cNvPr id="46" name="Oval 24">
            <a:extLst>
              <a:ext uri="{FF2B5EF4-FFF2-40B4-BE49-F238E27FC236}">
                <a16:creationId xmlns:a16="http://schemas.microsoft.com/office/drawing/2014/main" id="{284ED742-646C-42B2-998C-167C3C04C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163" y="2879902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1-2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  <p:sp>
        <p:nvSpPr>
          <p:cNvPr id="47" name="Oval 24">
            <a:extLst>
              <a:ext uri="{FF2B5EF4-FFF2-40B4-BE49-F238E27FC236}">
                <a16:creationId xmlns:a16="http://schemas.microsoft.com/office/drawing/2014/main" id="{F7F06F0B-4635-4427-AC7F-D9CB88613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28" y="3664928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1-3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  <p:sp>
        <p:nvSpPr>
          <p:cNvPr id="48" name="Oval 24">
            <a:extLst>
              <a:ext uri="{FF2B5EF4-FFF2-40B4-BE49-F238E27FC236}">
                <a16:creationId xmlns:a16="http://schemas.microsoft.com/office/drawing/2014/main" id="{1E541495-84A7-40FF-A1CD-198D71FCB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298" y="3640876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1-4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  <p:sp>
        <p:nvSpPr>
          <p:cNvPr id="49" name="Oval 24">
            <a:extLst>
              <a:ext uri="{FF2B5EF4-FFF2-40B4-BE49-F238E27FC236}">
                <a16:creationId xmlns:a16="http://schemas.microsoft.com/office/drawing/2014/main" id="{DF1F2266-6FA0-49DC-8A70-F795990F4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8" y="4425902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2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  <p:sp>
        <p:nvSpPr>
          <p:cNvPr id="50" name="Oval 24">
            <a:extLst>
              <a:ext uri="{FF2B5EF4-FFF2-40B4-BE49-F238E27FC236}">
                <a16:creationId xmlns:a16="http://schemas.microsoft.com/office/drawing/2014/main" id="{0291593C-F15B-48EE-AD40-B174E6691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05" y="4861733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2-1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  <p:sp>
        <p:nvSpPr>
          <p:cNvPr id="51" name="Oval 24">
            <a:extLst>
              <a:ext uri="{FF2B5EF4-FFF2-40B4-BE49-F238E27FC236}">
                <a16:creationId xmlns:a16="http://schemas.microsoft.com/office/drawing/2014/main" id="{CE26CED7-5C27-4075-8B5D-367408D66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67" y="4784248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2-2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  <p:sp>
        <p:nvSpPr>
          <p:cNvPr id="52" name="Oval 24">
            <a:extLst>
              <a:ext uri="{FF2B5EF4-FFF2-40B4-BE49-F238E27FC236}">
                <a16:creationId xmlns:a16="http://schemas.microsoft.com/office/drawing/2014/main" id="{B1FD942F-6C82-4E9A-95F8-74269E5CC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955" y="5151641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2-3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5C112F-7F66-42A8-992A-951CDA5CB015}"/>
              </a:ext>
            </a:extLst>
          </p:cNvPr>
          <p:cNvSpPr txBox="1"/>
          <p:nvPr/>
        </p:nvSpPr>
        <p:spPr bwMode="auto">
          <a:xfrm>
            <a:off x="76154" y="695073"/>
            <a:ext cx="14702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참여기업 채용공고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8F8472F-2BE8-45F5-A856-D8BE0DDE66BF}"/>
              </a:ext>
            </a:extLst>
          </p:cNvPr>
          <p:cNvSpPr/>
          <p:nvPr/>
        </p:nvSpPr>
        <p:spPr bwMode="auto">
          <a:xfrm>
            <a:off x="123176" y="972072"/>
            <a:ext cx="7968802" cy="1401044"/>
          </a:xfrm>
          <a:prstGeom prst="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채용공고 목록</a:t>
            </a:r>
          </a:p>
        </p:txBody>
      </p:sp>
    </p:spTree>
    <p:extLst>
      <p:ext uri="{BB962C8B-B14F-4D97-AF65-F5344CB8AC3E}">
        <p14:creationId xmlns:p14="http://schemas.microsoft.com/office/powerpoint/2010/main" val="342164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 bwMode="auto">
          <a:xfrm>
            <a:off x="3156264" y="95177"/>
            <a:ext cx="15108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page</a:t>
            </a:r>
            <a:endParaRPr lang="ko-KR" altLang="en-US" sz="800" b="0" dirty="0"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5" name="Rectangle 45"/>
          <p:cNvSpPr>
            <a:spLocks noChangeArrowheads="1"/>
          </p:cNvSpPr>
          <p:nvPr/>
        </p:nvSpPr>
        <p:spPr bwMode="auto">
          <a:xfrm>
            <a:off x="977517" y="334963"/>
            <a:ext cx="475252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1388" tIns="45696" rIns="91388" bIns="45696" anchor="ctr"/>
          <a:lstStyle/>
          <a:p>
            <a:r>
              <a:rPr lang="en-US" altLang="ko-KR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Home</a:t>
            </a:r>
          </a:p>
        </p:txBody>
      </p:sp>
      <p:sp>
        <p:nvSpPr>
          <p:cNvPr id="86" name="Rectangle 45"/>
          <p:cNvSpPr>
            <a:spLocks noChangeArrowheads="1"/>
          </p:cNvSpPr>
          <p:nvPr/>
        </p:nvSpPr>
        <p:spPr bwMode="auto">
          <a:xfrm>
            <a:off x="6340092" y="334963"/>
            <a:ext cx="180222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1388" tIns="45696" rIns="91388" bIns="45696" anchor="ctr"/>
          <a:lstStyle/>
          <a:p>
            <a:pPr eaLnBrk="1" latinLnBrk="1" hangingPunct="1">
              <a:defRPr/>
            </a:pP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</a:rPr>
              <a:t>Main</a:t>
            </a:r>
          </a:p>
        </p:txBody>
      </p:sp>
      <p:sp>
        <p:nvSpPr>
          <p:cNvPr id="67" name="TextBox 11"/>
          <p:cNvSpPr txBox="1">
            <a:spLocks noChangeArrowheads="1"/>
          </p:cNvSpPr>
          <p:nvPr/>
        </p:nvSpPr>
        <p:spPr bwMode="auto">
          <a:xfrm>
            <a:off x="6072286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68" name="TextBox 11"/>
          <p:cNvSpPr txBox="1">
            <a:spLocks noChangeArrowheads="1"/>
          </p:cNvSpPr>
          <p:nvPr/>
        </p:nvSpPr>
        <p:spPr bwMode="auto">
          <a:xfrm>
            <a:off x="6586219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69" name="TextBox 11"/>
          <p:cNvSpPr txBox="1">
            <a:spLocks noChangeArrowheads="1"/>
          </p:cNvSpPr>
          <p:nvPr/>
        </p:nvSpPr>
        <p:spPr bwMode="auto">
          <a:xfrm>
            <a:off x="7274794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1218071" y="89024"/>
            <a:ext cx="5998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00_001</a:t>
            </a:r>
            <a:endParaRPr lang="ko-KR" altLang="en-US" b="0" dirty="0"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23E041-9260-4444-BD1C-8BFE85F35AD1}"/>
              </a:ext>
            </a:extLst>
          </p:cNvPr>
          <p:cNvSpPr txBox="1"/>
          <p:nvPr/>
        </p:nvSpPr>
        <p:spPr bwMode="auto">
          <a:xfrm>
            <a:off x="76154" y="1481868"/>
            <a:ext cx="15247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온라인 화상 컨설팅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1757C-7769-40C5-AC0C-B48AB312A5E4}"/>
              </a:ext>
            </a:extLst>
          </p:cNvPr>
          <p:cNvSpPr txBox="1"/>
          <p:nvPr/>
        </p:nvSpPr>
        <p:spPr bwMode="auto">
          <a:xfrm>
            <a:off x="0" y="1016732"/>
            <a:ext cx="202331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rgbClr val="FF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&lt;!-Default</a:t>
            </a:r>
            <a:r>
              <a:rPr lang="ko-KR" altLang="en-US" b="0" dirty="0">
                <a:solidFill>
                  <a:srgbClr val="FF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 </a:t>
            </a:r>
            <a:r>
              <a:rPr lang="en-US" altLang="ko-KR" b="0" dirty="0">
                <a:solidFill>
                  <a:srgbClr val="FF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/</a:t>
            </a:r>
            <a:r>
              <a:rPr lang="ko-KR" altLang="en-US" b="0" dirty="0">
                <a:solidFill>
                  <a:srgbClr val="FF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 개인회원 로그인 시 </a:t>
            </a:r>
            <a:r>
              <a:rPr lang="en-US" altLang="ko-KR" b="0" dirty="0">
                <a:solidFill>
                  <a:srgbClr val="FF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-&gt;</a:t>
            </a:r>
            <a:endParaRPr lang="ko-KR" altLang="en-US" b="0" dirty="0">
              <a:solidFill>
                <a:srgbClr val="FF0000"/>
              </a:solidFill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24" name="표 7">
            <a:extLst>
              <a:ext uri="{FF2B5EF4-FFF2-40B4-BE49-F238E27FC236}">
                <a16:creationId xmlns:a16="http://schemas.microsoft.com/office/drawing/2014/main" id="{B09EC619-0899-4E98-ACE8-6E31B528B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335248"/>
              </p:ext>
            </p:extLst>
          </p:nvPr>
        </p:nvGraphicFramePr>
        <p:xfrm>
          <a:off x="185428" y="1772816"/>
          <a:ext cx="7740860" cy="141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430">
                  <a:extLst>
                    <a:ext uri="{9D8B030D-6E8A-4147-A177-3AD203B41FA5}">
                      <a16:colId xmlns:a16="http://schemas.microsoft.com/office/drawing/2014/main" val="2992152147"/>
                    </a:ext>
                  </a:extLst>
                </a:gridCol>
                <a:gridCol w="3870430">
                  <a:extLst>
                    <a:ext uri="{9D8B030D-6E8A-4147-A177-3AD203B41FA5}">
                      <a16:colId xmlns:a16="http://schemas.microsoft.com/office/drawing/2014/main" val="779849136"/>
                    </a:ext>
                  </a:extLst>
                </a:gridCol>
              </a:tblGrid>
              <a:tr h="70987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234557"/>
                  </a:ext>
                </a:extLst>
              </a:tr>
              <a:tr h="70987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56574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E225DB8-039A-41F2-864A-5CD25979B599}"/>
              </a:ext>
            </a:extLst>
          </p:cNvPr>
          <p:cNvSpPr txBox="1"/>
          <p:nvPr/>
        </p:nvSpPr>
        <p:spPr>
          <a:xfrm>
            <a:off x="2016345" y="2114667"/>
            <a:ext cx="1954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자기소개서 </a:t>
            </a:r>
            <a:r>
              <a:rPr lang="en-US" altLang="ko-KR" sz="1200" b="1" dirty="0">
                <a:latin typeface="+mj-ea"/>
                <a:ea typeface="+mj-ea"/>
              </a:rPr>
              <a:t>/ </a:t>
            </a:r>
            <a:r>
              <a:rPr lang="ko-KR" altLang="en-US" sz="1200" b="1" dirty="0">
                <a:latin typeface="+mj-ea"/>
                <a:ea typeface="+mj-ea"/>
              </a:rPr>
              <a:t>면접 </a:t>
            </a:r>
            <a:r>
              <a:rPr lang="ko-KR" altLang="en-US" sz="1200" dirty="0">
                <a:latin typeface="+mj-ea"/>
                <a:ea typeface="+mj-ea"/>
              </a:rPr>
              <a:t>컨설팅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49EBE2-968C-479E-AD95-CC144F847A8D}"/>
              </a:ext>
            </a:extLst>
          </p:cNvPr>
          <p:cNvSpPr txBox="1"/>
          <p:nvPr/>
        </p:nvSpPr>
        <p:spPr>
          <a:xfrm>
            <a:off x="1525221" y="1898444"/>
            <a:ext cx="24224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차별화된 자기소개서 작성법과 면접 컨설팅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14AF1E9-6505-4D8F-ACA2-E8BEB2A8721E}"/>
              </a:ext>
            </a:extLst>
          </p:cNvPr>
          <p:cNvSpPr/>
          <p:nvPr/>
        </p:nvSpPr>
        <p:spPr bwMode="auto">
          <a:xfrm>
            <a:off x="246553" y="1852914"/>
            <a:ext cx="1121897" cy="562370"/>
          </a:xfrm>
          <a:prstGeom prst="roundRect">
            <a:avLst>
              <a:gd name="adj" fmla="val 10088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C1742B1-B0D0-42C0-8B6C-90792C885DA4}"/>
              </a:ext>
            </a:extLst>
          </p:cNvPr>
          <p:cNvSpPr/>
          <p:nvPr/>
        </p:nvSpPr>
        <p:spPr bwMode="auto">
          <a:xfrm>
            <a:off x="246553" y="2557536"/>
            <a:ext cx="1121897" cy="562370"/>
          </a:xfrm>
          <a:prstGeom prst="roundRect">
            <a:avLst>
              <a:gd name="adj" fmla="val 10088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6E0ED0B-82DB-44E7-AA3B-76C705B7F1F2}"/>
              </a:ext>
            </a:extLst>
          </p:cNvPr>
          <p:cNvSpPr/>
          <p:nvPr/>
        </p:nvSpPr>
        <p:spPr bwMode="auto">
          <a:xfrm>
            <a:off x="4202076" y="1852914"/>
            <a:ext cx="1121897" cy="562370"/>
          </a:xfrm>
          <a:prstGeom prst="roundRect">
            <a:avLst>
              <a:gd name="adj" fmla="val 10088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F49655D-2AD5-4B59-8835-D1FEA14AC7EC}"/>
              </a:ext>
            </a:extLst>
          </p:cNvPr>
          <p:cNvSpPr/>
          <p:nvPr/>
        </p:nvSpPr>
        <p:spPr bwMode="auto">
          <a:xfrm>
            <a:off x="4202076" y="2557536"/>
            <a:ext cx="1121897" cy="562370"/>
          </a:xfrm>
          <a:prstGeom prst="roundRect">
            <a:avLst>
              <a:gd name="adj" fmla="val 10088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A6E609-2E0A-44E0-BF3E-5EE65CD75310}"/>
              </a:ext>
            </a:extLst>
          </p:cNvPr>
          <p:cNvSpPr txBox="1"/>
          <p:nvPr/>
        </p:nvSpPr>
        <p:spPr>
          <a:xfrm>
            <a:off x="2292061" y="2825319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latin typeface="+mj-ea"/>
                <a:ea typeface="+mj-ea"/>
              </a:rPr>
              <a:t>중장년</a:t>
            </a:r>
            <a:r>
              <a:rPr lang="ko-KR" altLang="en-US" sz="1200" b="1" dirty="0">
                <a:latin typeface="+mj-ea"/>
                <a:ea typeface="+mj-ea"/>
              </a:rPr>
              <a:t> 이력서 컨설팅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77BE27-FF7D-475D-8712-7DF3454DCA16}"/>
              </a:ext>
            </a:extLst>
          </p:cNvPr>
          <p:cNvSpPr txBox="1"/>
          <p:nvPr/>
        </p:nvSpPr>
        <p:spPr>
          <a:xfrm>
            <a:off x="1392776" y="2609096"/>
            <a:ext cx="25779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latin typeface="+mj-ea"/>
                <a:ea typeface="+mj-ea"/>
              </a:rPr>
              <a:t>중장년</a:t>
            </a:r>
            <a:r>
              <a:rPr lang="ko-KR" altLang="en-US" sz="900" dirty="0">
                <a:latin typeface="+mj-ea"/>
                <a:ea typeface="+mj-ea"/>
              </a:rPr>
              <a:t> 구직자 분들께 자기소개서 첨삭 컨설팅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BAC059-6E01-4383-A5D4-8829810ABCA7}"/>
              </a:ext>
            </a:extLst>
          </p:cNvPr>
          <p:cNvSpPr txBox="1"/>
          <p:nvPr/>
        </p:nvSpPr>
        <p:spPr>
          <a:xfrm>
            <a:off x="6093735" y="2114667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박람회 참가기업 컨설팅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B624AA-3EFC-416B-BCF8-4E65AB31BFF6}"/>
              </a:ext>
            </a:extLst>
          </p:cNvPr>
          <p:cNvSpPr txBox="1"/>
          <p:nvPr/>
        </p:nvSpPr>
        <p:spPr>
          <a:xfrm>
            <a:off x="5489776" y="1898444"/>
            <a:ext cx="24224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참가기업 채용정보를 토대로한 분석 컨설팅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D64B22-6E9B-4BC8-887F-DE47B6746444}"/>
              </a:ext>
            </a:extLst>
          </p:cNvPr>
          <p:cNvSpPr txBox="1"/>
          <p:nvPr/>
        </p:nvSpPr>
        <p:spPr>
          <a:xfrm>
            <a:off x="5909671" y="2825319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latin typeface="+mj-ea"/>
                <a:ea typeface="+mj-ea"/>
              </a:rPr>
              <a:t>직업심리검사 해석 및 상담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395339-6E01-4920-8CD2-E702C6CA9139}"/>
              </a:ext>
            </a:extLst>
          </p:cNvPr>
          <p:cNvSpPr txBox="1"/>
          <p:nvPr/>
        </p:nvSpPr>
        <p:spPr>
          <a:xfrm>
            <a:off x="5624997" y="2609096"/>
            <a:ext cx="2313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진로</a:t>
            </a:r>
            <a:r>
              <a:rPr lang="en-US" altLang="ko-KR" sz="900" dirty="0">
                <a:latin typeface="+mj-ea"/>
                <a:ea typeface="+mj-ea"/>
              </a:rPr>
              <a:t>/</a:t>
            </a:r>
            <a:r>
              <a:rPr lang="ko-KR" altLang="en-US" dirty="0">
                <a:latin typeface="+mj-ea"/>
                <a:ea typeface="+mj-ea"/>
              </a:rPr>
              <a:t>직업 탐색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직업 가치관 분석 컨설팅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0D6673-4B86-4702-9B6A-3BFE2F26A28B}"/>
              </a:ext>
            </a:extLst>
          </p:cNvPr>
          <p:cNvSpPr txBox="1"/>
          <p:nvPr/>
        </p:nvSpPr>
        <p:spPr bwMode="auto">
          <a:xfrm>
            <a:off x="76154" y="4051404"/>
            <a:ext cx="15247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온라인 화상 컨설팅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381DE4-276A-4C1A-A860-4F5DDB1EF39A}"/>
              </a:ext>
            </a:extLst>
          </p:cNvPr>
          <p:cNvSpPr txBox="1"/>
          <p:nvPr/>
        </p:nvSpPr>
        <p:spPr bwMode="auto">
          <a:xfrm>
            <a:off x="0" y="3586268"/>
            <a:ext cx="151836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rgbClr val="FF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&lt;!-</a:t>
            </a:r>
            <a:r>
              <a:rPr lang="ko-KR" altLang="en-US" b="0" dirty="0">
                <a:solidFill>
                  <a:srgbClr val="FF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기업회원 로그인 시 </a:t>
            </a:r>
            <a:r>
              <a:rPr lang="en-US" altLang="ko-KR" b="0" dirty="0">
                <a:solidFill>
                  <a:srgbClr val="FF0000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-&gt;</a:t>
            </a:r>
            <a:endParaRPr lang="ko-KR" altLang="en-US" b="0" dirty="0">
              <a:solidFill>
                <a:srgbClr val="FF0000"/>
              </a:solidFill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48" name="표 7">
            <a:extLst>
              <a:ext uri="{FF2B5EF4-FFF2-40B4-BE49-F238E27FC236}">
                <a16:creationId xmlns:a16="http://schemas.microsoft.com/office/drawing/2014/main" id="{42FCCB8B-0FB2-49AD-AA7B-A71FC6D0E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050753"/>
              </p:ext>
            </p:extLst>
          </p:nvPr>
        </p:nvGraphicFramePr>
        <p:xfrm>
          <a:off x="185428" y="4342352"/>
          <a:ext cx="7740860" cy="709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430">
                  <a:extLst>
                    <a:ext uri="{9D8B030D-6E8A-4147-A177-3AD203B41FA5}">
                      <a16:colId xmlns:a16="http://schemas.microsoft.com/office/drawing/2014/main" val="2992152147"/>
                    </a:ext>
                  </a:extLst>
                </a:gridCol>
                <a:gridCol w="3870430">
                  <a:extLst>
                    <a:ext uri="{9D8B030D-6E8A-4147-A177-3AD203B41FA5}">
                      <a16:colId xmlns:a16="http://schemas.microsoft.com/office/drawing/2014/main" val="779849136"/>
                    </a:ext>
                  </a:extLst>
                </a:gridCol>
              </a:tblGrid>
              <a:tr h="70987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234557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0583D27D-FE65-4D35-9C07-25B7DB40FF4F}"/>
              </a:ext>
            </a:extLst>
          </p:cNvPr>
          <p:cNvSpPr txBox="1"/>
          <p:nvPr/>
        </p:nvSpPr>
        <p:spPr>
          <a:xfrm>
            <a:off x="2863088" y="468420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노무컨설팅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ACED3C-8E09-4D77-8E09-B3682ACC1E5A}"/>
              </a:ext>
            </a:extLst>
          </p:cNvPr>
          <p:cNvSpPr txBox="1"/>
          <p:nvPr/>
        </p:nvSpPr>
        <p:spPr>
          <a:xfrm>
            <a:off x="1525221" y="4467980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전문 공인노무사와 회계사가 직접 컨설팅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C9BD71B-ECA0-47D2-AF7C-6BBBE3CE3C9A}"/>
              </a:ext>
            </a:extLst>
          </p:cNvPr>
          <p:cNvSpPr/>
          <p:nvPr/>
        </p:nvSpPr>
        <p:spPr bwMode="auto">
          <a:xfrm>
            <a:off x="246553" y="4422450"/>
            <a:ext cx="1121897" cy="562370"/>
          </a:xfrm>
          <a:prstGeom prst="roundRect">
            <a:avLst>
              <a:gd name="adj" fmla="val 10088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A4EE0DC-4597-43C6-B9FD-B68F9F7465EE}"/>
              </a:ext>
            </a:extLst>
          </p:cNvPr>
          <p:cNvSpPr/>
          <p:nvPr/>
        </p:nvSpPr>
        <p:spPr bwMode="auto">
          <a:xfrm>
            <a:off x="4202076" y="4422450"/>
            <a:ext cx="1121897" cy="562370"/>
          </a:xfrm>
          <a:prstGeom prst="roundRect">
            <a:avLst>
              <a:gd name="adj" fmla="val 10088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FC30CA-428F-4467-B5EC-00B3FEEF26B7}"/>
              </a:ext>
            </a:extLst>
          </p:cNvPr>
          <p:cNvSpPr txBox="1"/>
          <p:nvPr/>
        </p:nvSpPr>
        <p:spPr>
          <a:xfrm>
            <a:off x="6996507" y="468420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경영컨설팅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E04216-55A7-4986-982A-2F004EB28DAC}"/>
              </a:ext>
            </a:extLst>
          </p:cNvPr>
          <p:cNvSpPr txBox="1"/>
          <p:nvPr/>
        </p:nvSpPr>
        <p:spPr>
          <a:xfrm>
            <a:off x="5266866" y="4467980"/>
            <a:ext cx="26837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경영분석과 지원제도</a:t>
            </a:r>
            <a:r>
              <a:rPr lang="en-US" altLang="ko-KR" sz="900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지배구조 개선방법 컨설팅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33" name="Oval 24">
            <a:extLst>
              <a:ext uri="{FF2B5EF4-FFF2-40B4-BE49-F238E27FC236}">
                <a16:creationId xmlns:a16="http://schemas.microsoft.com/office/drawing/2014/main" id="{0796B94F-C587-4942-ADBD-C249D0795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3" y="1405129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1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03E4B324-7058-4C9C-BC95-15B1F94AC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519230"/>
              </p:ext>
            </p:extLst>
          </p:nvPr>
        </p:nvGraphicFramePr>
        <p:xfrm>
          <a:off x="8138834" y="562830"/>
          <a:ext cx="2447925" cy="759523"/>
        </p:xfrm>
        <a:graphic>
          <a:graphicData uri="http://schemas.openxmlformats.org/drawingml/2006/table">
            <a:tbl>
              <a:tblPr/>
              <a:tblGrid>
                <a:gridCol w="21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275">
                <a:tc gridSpan="2"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charset="0"/>
                        </a:rPr>
                        <a:t>온라인 화상컨설팅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charset="0"/>
                        </a:rPr>
                        <a:t>로그인 기준에 따라 컨텐츠 구성이 달라진다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193205"/>
                  </a:ext>
                </a:extLst>
              </a:tr>
              <a:tr h="1612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개인회원 로그인 및 비로그인 상태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2</a:t>
                      </a:r>
                      <a:endParaRPr lang="ko-KR" altLang="en-US" sz="800" baseline="0" dirty="0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기업회원 로그인 상태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Oval 24">
            <a:extLst>
              <a:ext uri="{FF2B5EF4-FFF2-40B4-BE49-F238E27FC236}">
                <a16:creationId xmlns:a16="http://schemas.microsoft.com/office/drawing/2014/main" id="{6187CF66-81F1-4834-9EC0-FC39E85A1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3" y="3946090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2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94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 bwMode="auto">
          <a:xfrm>
            <a:off x="3156264" y="95177"/>
            <a:ext cx="15108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page</a:t>
            </a:r>
            <a:endParaRPr lang="ko-KR" altLang="en-US" sz="800" b="0" dirty="0"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5" name="Rectangle 45"/>
          <p:cNvSpPr>
            <a:spLocks noChangeArrowheads="1"/>
          </p:cNvSpPr>
          <p:nvPr/>
        </p:nvSpPr>
        <p:spPr bwMode="auto">
          <a:xfrm>
            <a:off x="977517" y="334963"/>
            <a:ext cx="475252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1388" tIns="45696" rIns="91388" bIns="45696" anchor="ctr"/>
          <a:lstStyle/>
          <a:p>
            <a:r>
              <a:rPr lang="en-US" altLang="ko-KR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Home</a:t>
            </a:r>
          </a:p>
        </p:txBody>
      </p:sp>
      <p:sp>
        <p:nvSpPr>
          <p:cNvPr id="86" name="Rectangle 45"/>
          <p:cNvSpPr>
            <a:spLocks noChangeArrowheads="1"/>
          </p:cNvSpPr>
          <p:nvPr/>
        </p:nvSpPr>
        <p:spPr bwMode="auto">
          <a:xfrm>
            <a:off x="6340092" y="334963"/>
            <a:ext cx="180222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1388" tIns="45696" rIns="91388" bIns="45696" anchor="ctr"/>
          <a:lstStyle/>
          <a:p>
            <a:pPr eaLnBrk="1" latinLnBrk="1" hangingPunct="1">
              <a:defRPr/>
            </a:pP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</a:rPr>
              <a:t>Main</a:t>
            </a:r>
          </a:p>
        </p:txBody>
      </p:sp>
      <p:sp>
        <p:nvSpPr>
          <p:cNvPr id="67" name="TextBox 11"/>
          <p:cNvSpPr txBox="1">
            <a:spLocks noChangeArrowheads="1"/>
          </p:cNvSpPr>
          <p:nvPr/>
        </p:nvSpPr>
        <p:spPr bwMode="auto">
          <a:xfrm>
            <a:off x="6072286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68" name="TextBox 11"/>
          <p:cNvSpPr txBox="1">
            <a:spLocks noChangeArrowheads="1"/>
          </p:cNvSpPr>
          <p:nvPr/>
        </p:nvSpPr>
        <p:spPr bwMode="auto">
          <a:xfrm>
            <a:off x="6586219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69" name="TextBox 11"/>
          <p:cNvSpPr txBox="1">
            <a:spLocks noChangeArrowheads="1"/>
          </p:cNvSpPr>
          <p:nvPr/>
        </p:nvSpPr>
        <p:spPr bwMode="auto">
          <a:xfrm>
            <a:off x="7274794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1218071" y="89024"/>
            <a:ext cx="5998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00_001</a:t>
            </a:r>
            <a:endParaRPr lang="ko-KR" altLang="en-US" b="0" dirty="0"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52B35F-A4F9-44C4-BC9D-2AEA5312C511}"/>
              </a:ext>
            </a:extLst>
          </p:cNvPr>
          <p:cNvSpPr txBox="1"/>
          <p:nvPr/>
        </p:nvSpPr>
        <p:spPr bwMode="auto">
          <a:xfrm>
            <a:off x="7274794" y="658155"/>
            <a:ext cx="9189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ko-KR" altLang="en-US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통합로그인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6E10E972-61D4-4BDC-A674-CAB3C89F6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722828"/>
              </p:ext>
            </p:extLst>
          </p:nvPr>
        </p:nvGraphicFramePr>
        <p:xfrm>
          <a:off x="122932" y="1124744"/>
          <a:ext cx="7980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119">
                  <a:extLst>
                    <a:ext uri="{9D8B030D-6E8A-4147-A177-3AD203B41FA5}">
                      <a16:colId xmlns:a16="http://schemas.microsoft.com/office/drawing/2014/main" val="3335269563"/>
                    </a:ext>
                  </a:extLst>
                </a:gridCol>
                <a:gridCol w="1140119">
                  <a:extLst>
                    <a:ext uri="{9D8B030D-6E8A-4147-A177-3AD203B41FA5}">
                      <a16:colId xmlns:a16="http://schemas.microsoft.com/office/drawing/2014/main" val="4286989513"/>
                    </a:ext>
                  </a:extLst>
                </a:gridCol>
                <a:gridCol w="1140119">
                  <a:extLst>
                    <a:ext uri="{9D8B030D-6E8A-4147-A177-3AD203B41FA5}">
                      <a16:colId xmlns:a16="http://schemas.microsoft.com/office/drawing/2014/main" val="1143767943"/>
                    </a:ext>
                  </a:extLst>
                </a:gridCol>
                <a:gridCol w="1430671">
                  <a:extLst>
                    <a:ext uri="{9D8B030D-6E8A-4147-A177-3AD203B41FA5}">
                      <a16:colId xmlns:a16="http://schemas.microsoft.com/office/drawing/2014/main" val="4119810122"/>
                    </a:ext>
                  </a:extLst>
                </a:gridCol>
                <a:gridCol w="1341293">
                  <a:extLst>
                    <a:ext uri="{9D8B030D-6E8A-4147-A177-3AD203B41FA5}">
                      <a16:colId xmlns:a16="http://schemas.microsoft.com/office/drawing/2014/main" val="3233754382"/>
                    </a:ext>
                  </a:extLst>
                </a:gridCol>
                <a:gridCol w="901431">
                  <a:extLst>
                    <a:ext uri="{9D8B030D-6E8A-4147-A177-3AD203B41FA5}">
                      <a16:colId xmlns:a16="http://schemas.microsoft.com/office/drawing/2014/main" val="2910338492"/>
                    </a:ext>
                  </a:extLst>
                </a:gridCol>
                <a:gridCol w="887080">
                  <a:extLst>
                    <a:ext uri="{9D8B030D-6E8A-4147-A177-3AD203B41FA5}">
                      <a16:colId xmlns:a16="http://schemas.microsoft.com/office/drawing/2014/main" val="3383374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박람회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채용공고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화상 컨설팅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채용설명회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구직자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094213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5E0423-F068-45FF-95C8-87D3703183A4}"/>
              </a:ext>
            </a:extLst>
          </p:cNvPr>
          <p:cNvSpPr/>
          <p:nvPr/>
        </p:nvSpPr>
        <p:spPr bwMode="auto">
          <a:xfrm>
            <a:off x="122933" y="738231"/>
            <a:ext cx="1535186" cy="352092"/>
          </a:xfrm>
          <a:prstGeom prst="roundRect">
            <a:avLst>
              <a:gd name="adj" fmla="val 699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r>
              <a:rPr lang="ko-KR" altLang="en-US" b="0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부산 </a:t>
            </a:r>
            <a:r>
              <a:rPr lang="en-US" altLang="ko-KR" b="0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Logo</a:t>
            </a:r>
            <a:endParaRPr lang="ko-KR" altLang="en-US" b="0" dirty="0">
              <a:solidFill>
                <a:schemeClr val="bg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B38D52-1FDE-4680-A55E-8D39D50DACBB}"/>
              </a:ext>
            </a:extLst>
          </p:cNvPr>
          <p:cNvSpPr/>
          <p:nvPr/>
        </p:nvSpPr>
        <p:spPr bwMode="auto">
          <a:xfrm>
            <a:off x="105887" y="1546433"/>
            <a:ext cx="7997877" cy="914400"/>
          </a:xfrm>
          <a:prstGeom prst="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1395" tIns="45699" rIns="91395" bIns="45699" rtlCol="0" anchor="ctr"/>
          <a:lstStyle/>
          <a:p>
            <a:pPr algn="ctr" defTabSz="915988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취업 컨설팅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8851AAB-0520-4903-9EBD-6AB9D3336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649791"/>
              </p:ext>
            </p:extLst>
          </p:nvPr>
        </p:nvGraphicFramePr>
        <p:xfrm>
          <a:off x="117446" y="2516697"/>
          <a:ext cx="7986316" cy="624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579">
                  <a:extLst>
                    <a:ext uri="{9D8B030D-6E8A-4147-A177-3AD203B41FA5}">
                      <a16:colId xmlns:a16="http://schemas.microsoft.com/office/drawing/2014/main" val="3588534238"/>
                    </a:ext>
                  </a:extLst>
                </a:gridCol>
                <a:gridCol w="1996579">
                  <a:extLst>
                    <a:ext uri="{9D8B030D-6E8A-4147-A177-3AD203B41FA5}">
                      <a16:colId xmlns:a16="http://schemas.microsoft.com/office/drawing/2014/main" val="3212147249"/>
                    </a:ext>
                  </a:extLst>
                </a:gridCol>
                <a:gridCol w="1996579">
                  <a:extLst>
                    <a:ext uri="{9D8B030D-6E8A-4147-A177-3AD203B41FA5}">
                      <a16:colId xmlns:a16="http://schemas.microsoft.com/office/drawing/2014/main" val="3642076766"/>
                    </a:ext>
                  </a:extLst>
                </a:gridCol>
                <a:gridCol w="1996579">
                  <a:extLst>
                    <a:ext uri="{9D8B030D-6E8A-4147-A177-3AD203B41FA5}">
                      <a16:colId xmlns:a16="http://schemas.microsoft.com/office/drawing/2014/main" val="274617854"/>
                    </a:ext>
                  </a:extLst>
                </a:gridCol>
              </a:tblGrid>
              <a:tr h="624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자기소개서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면접 컨설팅</a:t>
                      </a:r>
                      <a:endParaRPr lang="en-US" altLang="ko-KR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~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금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13:00~17:00)</a:t>
                      </a:r>
                      <a:endParaRPr lang="ko-KR" altLang="en-US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직업심리 해석 및 상담</a:t>
                      </a:r>
                      <a:endParaRPr lang="en-US" altLang="ko-KR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금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09:00~17:00)</a:t>
                      </a:r>
                      <a:endParaRPr lang="ko-KR" altLang="en-US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참가기업 컨설팅</a:t>
                      </a:r>
                      <a:endParaRPr lang="en-US" altLang="ko-KR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~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목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09:00~17:00)</a:t>
                      </a:r>
                      <a:endParaRPr lang="ko-KR" altLang="en-US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중장년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 이력서 컨설팅</a:t>
                      </a:r>
                      <a:endParaRPr lang="en-US" altLang="ko-KR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09:00~17:00)</a:t>
                      </a:r>
                      <a:endParaRPr lang="ko-KR" altLang="en-US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5540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DCB53E7-659A-43FB-8718-F2AFD6C63C69}"/>
              </a:ext>
            </a:extLst>
          </p:cNvPr>
          <p:cNvSpPr txBox="1"/>
          <p:nvPr/>
        </p:nvSpPr>
        <p:spPr bwMode="auto">
          <a:xfrm>
            <a:off x="458341" y="3169199"/>
            <a:ext cx="6078908" cy="781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자기소개서 </a:t>
            </a:r>
            <a:r>
              <a:rPr lang="en-US" altLang="ko-KR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/ </a:t>
            </a:r>
            <a:r>
              <a:rPr lang="ko-KR" altLang="en-US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면접 컨설팅이란</a:t>
            </a:r>
            <a:r>
              <a:rPr lang="en-US" altLang="ko-KR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취업을 하기 위해 기본적으로 거치게 되는 서류전형과 면접전형</a:t>
            </a:r>
            <a:r>
              <a:rPr lang="en-US" altLang="ko-KR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남들과 차별화된 자기소개서 작성 방법과 면접 예절</a:t>
            </a:r>
            <a:r>
              <a:rPr lang="en-US" altLang="ko-KR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, </a:t>
            </a:r>
            <a:r>
              <a:rPr lang="ko-KR" altLang="en-US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언어습관 교정 등을 통해 취업의 문에 한 발짝 더 다가가세요</a:t>
            </a:r>
            <a:r>
              <a:rPr lang="en-US" altLang="ko-KR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!</a:t>
            </a:r>
            <a:endParaRPr lang="ko-KR" altLang="en-US" b="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79C2B50-D889-4E6D-A874-E6B970FEF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947259"/>
              </p:ext>
            </p:extLst>
          </p:nvPr>
        </p:nvGraphicFramePr>
        <p:xfrm>
          <a:off x="3883878" y="4466505"/>
          <a:ext cx="3654064" cy="173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50">
                  <a:extLst>
                    <a:ext uri="{9D8B030D-6E8A-4147-A177-3AD203B41FA5}">
                      <a16:colId xmlns:a16="http://schemas.microsoft.com/office/drawing/2014/main" val="295190553"/>
                    </a:ext>
                  </a:extLst>
                </a:gridCol>
                <a:gridCol w="1551182">
                  <a:extLst>
                    <a:ext uri="{9D8B030D-6E8A-4147-A177-3AD203B41FA5}">
                      <a16:colId xmlns:a16="http://schemas.microsoft.com/office/drawing/2014/main" val="1508474358"/>
                    </a:ext>
                  </a:extLst>
                </a:gridCol>
                <a:gridCol w="257208">
                  <a:extLst>
                    <a:ext uri="{9D8B030D-6E8A-4147-A177-3AD203B41FA5}">
                      <a16:colId xmlns:a16="http://schemas.microsoft.com/office/drawing/2014/main" val="3084377314"/>
                    </a:ext>
                  </a:extLst>
                </a:gridCol>
                <a:gridCol w="1569824">
                  <a:extLst>
                    <a:ext uri="{9D8B030D-6E8A-4147-A177-3AD203B41FA5}">
                      <a16:colId xmlns:a16="http://schemas.microsoft.com/office/drawing/2014/main" val="484758932"/>
                    </a:ext>
                  </a:extLst>
                </a:gridCol>
              </a:tblGrid>
              <a:tr h="434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13:00~13:25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16:00~16:25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411334"/>
                  </a:ext>
                </a:extLst>
              </a:tr>
              <a:tr h="434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●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trike="sng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13:30~13:55</a:t>
                      </a:r>
                      <a:endParaRPr lang="ko-KR" altLang="en-US" sz="1000" b="1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16:30~16:55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480846"/>
                  </a:ext>
                </a:extLst>
              </a:tr>
              <a:tr h="434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14:00~14:25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98619"/>
                  </a:ext>
                </a:extLst>
              </a:tr>
              <a:tr h="434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14:30~15:55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770624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4529971-BEC7-490D-BD43-B55213D45457}"/>
              </a:ext>
            </a:extLst>
          </p:cNvPr>
          <p:cNvCxnSpPr/>
          <p:nvPr/>
        </p:nvCxnSpPr>
        <p:spPr bwMode="auto">
          <a:xfrm>
            <a:off x="3713820" y="4453726"/>
            <a:ext cx="0" cy="2220146"/>
          </a:xfrm>
          <a:prstGeom prst="line">
            <a:avLst/>
          </a:prstGeom>
          <a:solidFill>
            <a:srgbClr val="5959D5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FE1800-5556-491E-ABF9-96477A57E89A}"/>
              </a:ext>
            </a:extLst>
          </p:cNvPr>
          <p:cNvSpPr txBox="1"/>
          <p:nvPr/>
        </p:nvSpPr>
        <p:spPr bwMode="auto">
          <a:xfrm>
            <a:off x="647906" y="4176072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Step1</a:t>
            </a:r>
            <a:r>
              <a:rPr lang="en-US" altLang="ko-KR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 </a:t>
            </a:r>
            <a:r>
              <a:rPr lang="ko-KR" altLang="en-US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일자선택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DEFCFA5-2BB9-4F80-B205-64D39B52DA47}"/>
              </a:ext>
            </a:extLst>
          </p:cNvPr>
          <p:cNvSpPr txBox="1"/>
          <p:nvPr/>
        </p:nvSpPr>
        <p:spPr bwMode="auto">
          <a:xfrm>
            <a:off x="3867034" y="4176072"/>
            <a:ext cx="130195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Step2. </a:t>
            </a:r>
            <a:r>
              <a:rPr lang="ko-KR" altLang="en-US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가능시간 선택</a:t>
            </a:r>
          </a:p>
        </p:txBody>
      </p:sp>
      <p:sp>
        <p:nvSpPr>
          <p:cNvPr id="89" name="Box">
            <a:extLst>
              <a:ext uri="{FF2B5EF4-FFF2-40B4-BE49-F238E27FC236}">
                <a16:creationId xmlns:a16="http://schemas.microsoft.com/office/drawing/2014/main" id="{E7C34C40-2AE4-4F9C-867A-D97238ADD863}"/>
              </a:ext>
            </a:extLst>
          </p:cNvPr>
          <p:cNvSpPr/>
          <p:nvPr/>
        </p:nvSpPr>
        <p:spPr>
          <a:xfrm>
            <a:off x="725488" y="4453726"/>
            <a:ext cx="2684472" cy="222014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90" name="Month">
            <a:extLst>
              <a:ext uri="{FF2B5EF4-FFF2-40B4-BE49-F238E27FC236}">
                <a16:creationId xmlns:a16="http://schemas.microsoft.com/office/drawing/2014/main" id="{D1E36020-A257-464E-9891-2B3575C8CDA0}"/>
              </a:ext>
            </a:extLst>
          </p:cNvPr>
          <p:cNvSpPr txBox="1"/>
          <p:nvPr/>
        </p:nvSpPr>
        <p:spPr>
          <a:xfrm>
            <a:off x="1734978" y="4558377"/>
            <a:ext cx="665503" cy="25853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2020-10</a:t>
            </a:r>
          </a:p>
        </p:txBody>
      </p:sp>
      <p:sp>
        <p:nvSpPr>
          <p:cNvPr id="91" name="Day">
            <a:extLst>
              <a:ext uri="{FF2B5EF4-FFF2-40B4-BE49-F238E27FC236}">
                <a16:creationId xmlns:a16="http://schemas.microsoft.com/office/drawing/2014/main" id="{18A83EF1-4B54-4966-8AEE-61C3E102FBD4}"/>
              </a:ext>
            </a:extLst>
          </p:cNvPr>
          <p:cNvSpPr txBox="1"/>
          <p:nvPr/>
        </p:nvSpPr>
        <p:spPr>
          <a:xfrm>
            <a:off x="2745170" y="5219144"/>
            <a:ext cx="89401" cy="1883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92" name="Day">
            <a:extLst>
              <a:ext uri="{FF2B5EF4-FFF2-40B4-BE49-F238E27FC236}">
                <a16:creationId xmlns:a16="http://schemas.microsoft.com/office/drawing/2014/main" id="{89E547E0-F3F9-4C90-8280-555834B3366C}"/>
              </a:ext>
            </a:extLst>
          </p:cNvPr>
          <p:cNvSpPr txBox="1"/>
          <p:nvPr/>
        </p:nvSpPr>
        <p:spPr>
          <a:xfrm>
            <a:off x="2700472" y="5500927"/>
            <a:ext cx="178800" cy="1883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93" name="Day">
            <a:extLst>
              <a:ext uri="{FF2B5EF4-FFF2-40B4-BE49-F238E27FC236}">
                <a16:creationId xmlns:a16="http://schemas.microsoft.com/office/drawing/2014/main" id="{25B32984-31CB-4337-B823-993DBA8C7AF9}"/>
              </a:ext>
            </a:extLst>
          </p:cNvPr>
          <p:cNvSpPr txBox="1"/>
          <p:nvPr/>
        </p:nvSpPr>
        <p:spPr>
          <a:xfrm>
            <a:off x="2700472" y="5782711"/>
            <a:ext cx="178800" cy="1883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18</a:t>
            </a:r>
          </a:p>
        </p:txBody>
      </p:sp>
      <p:sp>
        <p:nvSpPr>
          <p:cNvPr id="94" name="Day">
            <a:extLst>
              <a:ext uri="{FF2B5EF4-FFF2-40B4-BE49-F238E27FC236}">
                <a16:creationId xmlns:a16="http://schemas.microsoft.com/office/drawing/2014/main" id="{CFE0E061-0C70-4C11-A6F0-6270509DBE54}"/>
              </a:ext>
            </a:extLst>
          </p:cNvPr>
          <p:cNvSpPr txBox="1"/>
          <p:nvPr/>
        </p:nvSpPr>
        <p:spPr>
          <a:xfrm>
            <a:off x="2700472" y="6064494"/>
            <a:ext cx="178800" cy="1883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25</a:t>
            </a:r>
          </a:p>
        </p:txBody>
      </p:sp>
      <p:sp>
        <p:nvSpPr>
          <p:cNvPr id="95" name="Day">
            <a:extLst>
              <a:ext uri="{FF2B5EF4-FFF2-40B4-BE49-F238E27FC236}">
                <a16:creationId xmlns:a16="http://schemas.microsoft.com/office/drawing/2014/main" id="{140986BF-7F0B-4800-A12E-3E4302EFBF20}"/>
              </a:ext>
            </a:extLst>
          </p:cNvPr>
          <p:cNvSpPr txBox="1"/>
          <p:nvPr/>
        </p:nvSpPr>
        <p:spPr>
          <a:xfrm>
            <a:off x="3122086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96" name="Day">
            <a:extLst>
              <a:ext uri="{FF2B5EF4-FFF2-40B4-BE49-F238E27FC236}">
                <a16:creationId xmlns:a16="http://schemas.microsoft.com/office/drawing/2014/main" id="{3EB91463-A438-4426-BFB4-BE9577F438A2}"/>
              </a:ext>
            </a:extLst>
          </p:cNvPr>
          <p:cNvSpPr txBox="1"/>
          <p:nvPr/>
        </p:nvSpPr>
        <p:spPr>
          <a:xfrm>
            <a:off x="3093234" y="5500927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97" name="Day">
            <a:extLst>
              <a:ext uri="{FF2B5EF4-FFF2-40B4-BE49-F238E27FC236}">
                <a16:creationId xmlns:a16="http://schemas.microsoft.com/office/drawing/2014/main" id="{96003E61-F2F9-4CFD-AD72-F9455A7F034A}"/>
              </a:ext>
            </a:extLst>
          </p:cNvPr>
          <p:cNvSpPr txBox="1"/>
          <p:nvPr/>
        </p:nvSpPr>
        <p:spPr>
          <a:xfrm>
            <a:off x="3093234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98" name="Day">
            <a:extLst>
              <a:ext uri="{FF2B5EF4-FFF2-40B4-BE49-F238E27FC236}">
                <a16:creationId xmlns:a16="http://schemas.microsoft.com/office/drawing/2014/main" id="{0FD6C8D9-F924-49E2-A131-2B864E3EAB7D}"/>
              </a:ext>
            </a:extLst>
          </p:cNvPr>
          <p:cNvSpPr txBox="1"/>
          <p:nvPr/>
        </p:nvSpPr>
        <p:spPr>
          <a:xfrm>
            <a:off x="3093234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26</a:t>
            </a:r>
          </a:p>
        </p:txBody>
      </p:sp>
      <p:sp>
        <p:nvSpPr>
          <p:cNvPr id="99" name="Day">
            <a:extLst>
              <a:ext uri="{FF2B5EF4-FFF2-40B4-BE49-F238E27FC236}">
                <a16:creationId xmlns:a16="http://schemas.microsoft.com/office/drawing/2014/main" id="{EE1167A9-5316-4CC0-B134-BD45C8BD1E0A}"/>
              </a:ext>
            </a:extLst>
          </p:cNvPr>
          <p:cNvSpPr txBox="1"/>
          <p:nvPr/>
        </p:nvSpPr>
        <p:spPr>
          <a:xfrm>
            <a:off x="955652" y="5500927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100" name="Day">
            <a:extLst>
              <a:ext uri="{FF2B5EF4-FFF2-40B4-BE49-F238E27FC236}">
                <a16:creationId xmlns:a16="http://schemas.microsoft.com/office/drawing/2014/main" id="{12E9E8C6-756E-4319-96DC-3B533F04553E}"/>
              </a:ext>
            </a:extLst>
          </p:cNvPr>
          <p:cNvSpPr txBox="1"/>
          <p:nvPr/>
        </p:nvSpPr>
        <p:spPr>
          <a:xfrm>
            <a:off x="926800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101" name="Day">
            <a:extLst>
              <a:ext uri="{FF2B5EF4-FFF2-40B4-BE49-F238E27FC236}">
                <a16:creationId xmlns:a16="http://schemas.microsoft.com/office/drawing/2014/main" id="{A1B242BC-3219-400B-8399-CC39ADB69545}"/>
              </a:ext>
            </a:extLst>
          </p:cNvPr>
          <p:cNvSpPr txBox="1"/>
          <p:nvPr/>
        </p:nvSpPr>
        <p:spPr>
          <a:xfrm>
            <a:off x="926800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20</a:t>
            </a:r>
          </a:p>
        </p:txBody>
      </p:sp>
      <p:sp>
        <p:nvSpPr>
          <p:cNvPr id="102" name="Day">
            <a:extLst>
              <a:ext uri="{FF2B5EF4-FFF2-40B4-BE49-F238E27FC236}">
                <a16:creationId xmlns:a16="http://schemas.microsoft.com/office/drawing/2014/main" id="{05F82C4C-35B8-4121-A782-148AAC5BCD41}"/>
              </a:ext>
            </a:extLst>
          </p:cNvPr>
          <p:cNvSpPr txBox="1"/>
          <p:nvPr/>
        </p:nvSpPr>
        <p:spPr>
          <a:xfrm>
            <a:off x="926800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27</a:t>
            </a:r>
          </a:p>
        </p:txBody>
      </p:sp>
      <p:sp>
        <p:nvSpPr>
          <p:cNvPr id="103" name="Day">
            <a:extLst>
              <a:ext uri="{FF2B5EF4-FFF2-40B4-BE49-F238E27FC236}">
                <a16:creationId xmlns:a16="http://schemas.microsoft.com/office/drawing/2014/main" id="{D243A9F7-9A6F-45D2-B594-4FDB450271B4}"/>
              </a:ext>
            </a:extLst>
          </p:cNvPr>
          <p:cNvSpPr txBox="1"/>
          <p:nvPr/>
        </p:nvSpPr>
        <p:spPr>
          <a:xfrm>
            <a:off x="1300879" y="5500927"/>
            <a:ext cx="89401" cy="1883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04" name="Day">
            <a:extLst>
              <a:ext uri="{FF2B5EF4-FFF2-40B4-BE49-F238E27FC236}">
                <a16:creationId xmlns:a16="http://schemas.microsoft.com/office/drawing/2014/main" id="{5EA441B0-BD8F-4D61-ABD6-0C2943781F94}"/>
              </a:ext>
            </a:extLst>
          </p:cNvPr>
          <p:cNvSpPr txBox="1"/>
          <p:nvPr/>
        </p:nvSpPr>
        <p:spPr>
          <a:xfrm>
            <a:off x="1256181" y="5782711"/>
            <a:ext cx="178800" cy="1883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105" name="Day">
            <a:extLst>
              <a:ext uri="{FF2B5EF4-FFF2-40B4-BE49-F238E27FC236}">
                <a16:creationId xmlns:a16="http://schemas.microsoft.com/office/drawing/2014/main" id="{D022E3CE-AA23-437C-8F5F-11D04B62EFE3}"/>
              </a:ext>
            </a:extLst>
          </p:cNvPr>
          <p:cNvSpPr txBox="1"/>
          <p:nvPr/>
        </p:nvSpPr>
        <p:spPr>
          <a:xfrm>
            <a:off x="1256181" y="6064494"/>
            <a:ext cx="178800" cy="1883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21</a:t>
            </a:r>
          </a:p>
        </p:txBody>
      </p:sp>
      <p:sp>
        <p:nvSpPr>
          <p:cNvPr id="106" name="Day">
            <a:extLst>
              <a:ext uri="{FF2B5EF4-FFF2-40B4-BE49-F238E27FC236}">
                <a16:creationId xmlns:a16="http://schemas.microsoft.com/office/drawing/2014/main" id="{6B266D74-60DA-4D5D-A3D8-56A50249F965}"/>
              </a:ext>
            </a:extLst>
          </p:cNvPr>
          <p:cNvSpPr txBox="1"/>
          <p:nvPr/>
        </p:nvSpPr>
        <p:spPr>
          <a:xfrm>
            <a:off x="1256181" y="6346275"/>
            <a:ext cx="178800" cy="1883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28</a:t>
            </a:r>
          </a:p>
        </p:txBody>
      </p:sp>
      <p:sp>
        <p:nvSpPr>
          <p:cNvPr id="107" name="Day">
            <a:extLst>
              <a:ext uri="{FF2B5EF4-FFF2-40B4-BE49-F238E27FC236}">
                <a16:creationId xmlns:a16="http://schemas.microsoft.com/office/drawing/2014/main" id="{B348FC88-8891-4DE8-A68E-06C74E866755}"/>
              </a:ext>
            </a:extLst>
          </p:cNvPr>
          <p:cNvSpPr txBox="1"/>
          <p:nvPr/>
        </p:nvSpPr>
        <p:spPr>
          <a:xfrm>
            <a:off x="1677798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08" name="Day">
            <a:extLst>
              <a:ext uri="{FF2B5EF4-FFF2-40B4-BE49-F238E27FC236}">
                <a16:creationId xmlns:a16="http://schemas.microsoft.com/office/drawing/2014/main" id="{91D09F7E-A67D-4669-90C2-3F56240ACDF4}"/>
              </a:ext>
            </a:extLst>
          </p:cNvPr>
          <p:cNvSpPr txBox="1"/>
          <p:nvPr/>
        </p:nvSpPr>
        <p:spPr>
          <a:xfrm>
            <a:off x="1677798" y="5500927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09" name="Day">
            <a:extLst>
              <a:ext uri="{FF2B5EF4-FFF2-40B4-BE49-F238E27FC236}">
                <a16:creationId xmlns:a16="http://schemas.microsoft.com/office/drawing/2014/main" id="{4E326D55-2D9D-4A6F-B62C-3385119CDD1D}"/>
              </a:ext>
            </a:extLst>
          </p:cNvPr>
          <p:cNvSpPr txBox="1"/>
          <p:nvPr/>
        </p:nvSpPr>
        <p:spPr>
          <a:xfrm>
            <a:off x="1648946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15</a:t>
            </a:r>
          </a:p>
        </p:txBody>
      </p:sp>
      <p:sp>
        <p:nvSpPr>
          <p:cNvPr id="110" name="Day">
            <a:extLst>
              <a:ext uri="{FF2B5EF4-FFF2-40B4-BE49-F238E27FC236}">
                <a16:creationId xmlns:a16="http://schemas.microsoft.com/office/drawing/2014/main" id="{A2AF6995-7E8C-411A-B3C3-C22854007371}"/>
              </a:ext>
            </a:extLst>
          </p:cNvPr>
          <p:cNvSpPr txBox="1"/>
          <p:nvPr/>
        </p:nvSpPr>
        <p:spPr>
          <a:xfrm>
            <a:off x="1648946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22</a:t>
            </a:r>
          </a:p>
        </p:txBody>
      </p:sp>
      <p:sp>
        <p:nvSpPr>
          <p:cNvPr id="111" name="Day">
            <a:extLst>
              <a:ext uri="{FF2B5EF4-FFF2-40B4-BE49-F238E27FC236}">
                <a16:creationId xmlns:a16="http://schemas.microsoft.com/office/drawing/2014/main" id="{1F51E3E0-3132-45D8-B768-17053977DA25}"/>
              </a:ext>
            </a:extLst>
          </p:cNvPr>
          <p:cNvSpPr txBox="1"/>
          <p:nvPr/>
        </p:nvSpPr>
        <p:spPr>
          <a:xfrm>
            <a:off x="1648946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29</a:t>
            </a:r>
          </a:p>
        </p:txBody>
      </p:sp>
      <p:sp>
        <p:nvSpPr>
          <p:cNvPr id="112" name="Day">
            <a:extLst>
              <a:ext uri="{FF2B5EF4-FFF2-40B4-BE49-F238E27FC236}">
                <a16:creationId xmlns:a16="http://schemas.microsoft.com/office/drawing/2014/main" id="{77AC113C-131A-4CFF-B9E3-34B1968A33B4}"/>
              </a:ext>
            </a:extLst>
          </p:cNvPr>
          <p:cNvSpPr txBox="1"/>
          <p:nvPr/>
        </p:nvSpPr>
        <p:spPr>
          <a:xfrm>
            <a:off x="2038870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13" name="Day">
            <a:extLst>
              <a:ext uri="{FF2B5EF4-FFF2-40B4-BE49-F238E27FC236}">
                <a16:creationId xmlns:a16="http://schemas.microsoft.com/office/drawing/2014/main" id="{87C60C3A-437B-443F-9211-29327CAC600C}"/>
              </a:ext>
            </a:extLst>
          </p:cNvPr>
          <p:cNvSpPr txBox="1"/>
          <p:nvPr/>
        </p:nvSpPr>
        <p:spPr>
          <a:xfrm>
            <a:off x="2038870" y="5500927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114" name="Day">
            <a:extLst>
              <a:ext uri="{FF2B5EF4-FFF2-40B4-BE49-F238E27FC236}">
                <a16:creationId xmlns:a16="http://schemas.microsoft.com/office/drawing/2014/main" id="{0E730D29-A01E-4ECC-AAB4-366F44322849}"/>
              </a:ext>
            </a:extLst>
          </p:cNvPr>
          <p:cNvSpPr txBox="1"/>
          <p:nvPr/>
        </p:nvSpPr>
        <p:spPr>
          <a:xfrm>
            <a:off x="2010018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16</a:t>
            </a:r>
          </a:p>
        </p:txBody>
      </p:sp>
      <p:sp>
        <p:nvSpPr>
          <p:cNvPr id="115" name="Day">
            <a:extLst>
              <a:ext uri="{FF2B5EF4-FFF2-40B4-BE49-F238E27FC236}">
                <a16:creationId xmlns:a16="http://schemas.microsoft.com/office/drawing/2014/main" id="{CF2E7BE2-9381-4B96-B58F-C81336478515}"/>
              </a:ext>
            </a:extLst>
          </p:cNvPr>
          <p:cNvSpPr txBox="1"/>
          <p:nvPr/>
        </p:nvSpPr>
        <p:spPr>
          <a:xfrm>
            <a:off x="2010018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23</a:t>
            </a:r>
          </a:p>
        </p:txBody>
      </p:sp>
      <p:sp>
        <p:nvSpPr>
          <p:cNvPr id="116" name="Day">
            <a:extLst>
              <a:ext uri="{FF2B5EF4-FFF2-40B4-BE49-F238E27FC236}">
                <a16:creationId xmlns:a16="http://schemas.microsoft.com/office/drawing/2014/main" id="{5C6AC946-B2D5-44A9-BDAB-96DB53C4569E}"/>
              </a:ext>
            </a:extLst>
          </p:cNvPr>
          <p:cNvSpPr txBox="1"/>
          <p:nvPr/>
        </p:nvSpPr>
        <p:spPr>
          <a:xfrm>
            <a:off x="2010018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30</a:t>
            </a:r>
          </a:p>
        </p:txBody>
      </p:sp>
      <p:sp>
        <p:nvSpPr>
          <p:cNvPr id="117" name="Day">
            <a:extLst>
              <a:ext uri="{FF2B5EF4-FFF2-40B4-BE49-F238E27FC236}">
                <a16:creationId xmlns:a16="http://schemas.microsoft.com/office/drawing/2014/main" id="{6F6FA85E-2D94-42D3-B47D-5030B0AAB694}"/>
              </a:ext>
            </a:extLst>
          </p:cNvPr>
          <p:cNvSpPr txBox="1"/>
          <p:nvPr/>
        </p:nvSpPr>
        <p:spPr>
          <a:xfrm>
            <a:off x="2399943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18" name="Day">
            <a:extLst>
              <a:ext uri="{FF2B5EF4-FFF2-40B4-BE49-F238E27FC236}">
                <a16:creationId xmlns:a16="http://schemas.microsoft.com/office/drawing/2014/main" id="{0CB9FF0A-0978-4C6D-9256-93A014AECB81}"/>
              </a:ext>
            </a:extLst>
          </p:cNvPr>
          <p:cNvSpPr txBox="1"/>
          <p:nvPr/>
        </p:nvSpPr>
        <p:spPr>
          <a:xfrm>
            <a:off x="2371091" y="5500927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19" name="Day">
            <a:extLst>
              <a:ext uri="{FF2B5EF4-FFF2-40B4-BE49-F238E27FC236}">
                <a16:creationId xmlns:a16="http://schemas.microsoft.com/office/drawing/2014/main" id="{20530013-F5F3-4811-945C-03290BCD8595}"/>
              </a:ext>
            </a:extLst>
          </p:cNvPr>
          <p:cNvSpPr txBox="1"/>
          <p:nvPr/>
        </p:nvSpPr>
        <p:spPr>
          <a:xfrm>
            <a:off x="2371091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17</a:t>
            </a:r>
          </a:p>
        </p:txBody>
      </p:sp>
      <p:sp>
        <p:nvSpPr>
          <p:cNvPr id="120" name="Day">
            <a:extLst>
              <a:ext uri="{FF2B5EF4-FFF2-40B4-BE49-F238E27FC236}">
                <a16:creationId xmlns:a16="http://schemas.microsoft.com/office/drawing/2014/main" id="{795CBE96-ACDA-43A5-AB30-A2DFC889DFBB}"/>
              </a:ext>
            </a:extLst>
          </p:cNvPr>
          <p:cNvSpPr txBox="1"/>
          <p:nvPr/>
        </p:nvSpPr>
        <p:spPr>
          <a:xfrm>
            <a:off x="2371091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24</a:t>
            </a:r>
          </a:p>
        </p:txBody>
      </p:sp>
      <p:sp>
        <p:nvSpPr>
          <p:cNvPr id="121" name="Day">
            <a:extLst>
              <a:ext uri="{FF2B5EF4-FFF2-40B4-BE49-F238E27FC236}">
                <a16:creationId xmlns:a16="http://schemas.microsoft.com/office/drawing/2014/main" id="{3E530D7B-3477-416A-AFE5-50AE4E07480D}"/>
              </a:ext>
            </a:extLst>
          </p:cNvPr>
          <p:cNvSpPr txBox="1"/>
          <p:nvPr/>
        </p:nvSpPr>
        <p:spPr>
          <a:xfrm>
            <a:off x="2371091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31</a:t>
            </a:r>
          </a:p>
        </p:txBody>
      </p:sp>
      <p:grpSp>
        <p:nvGrpSpPr>
          <p:cNvPr id="122" name="Weekdays">
            <a:extLst>
              <a:ext uri="{FF2B5EF4-FFF2-40B4-BE49-F238E27FC236}">
                <a16:creationId xmlns:a16="http://schemas.microsoft.com/office/drawing/2014/main" id="{85B1DC2B-2C41-4A53-B91D-84BFBEF29005}"/>
              </a:ext>
            </a:extLst>
          </p:cNvPr>
          <p:cNvGrpSpPr/>
          <p:nvPr/>
        </p:nvGrpSpPr>
        <p:grpSpPr>
          <a:xfrm>
            <a:off x="886280" y="4949589"/>
            <a:ext cx="2370518" cy="188394"/>
            <a:chOff x="743759" y="2380599"/>
            <a:chExt cx="1742702" cy="138499"/>
          </a:xfrm>
        </p:grpSpPr>
        <p:sp>
          <p:nvSpPr>
            <p:cNvPr id="123" name="Monday">
              <a:extLst>
                <a:ext uri="{FF2B5EF4-FFF2-40B4-BE49-F238E27FC236}">
                  <a16:creationId xmlns:a16="http://schemas.microsoft.com/office/drawing/2014/main" id="{69C7384D-5DEC-4553-A08E-857482C6591D}"/>
                </a:ext>
              </a:extLst>
            </p:cNvPr>
            <p:cNvSpPr txBox="1"/>
            <p:nvPr/>
          </p:nvSpPr>
          <p:spPr>
            <a:xfrm>
              <a:off x="743759" y="2380599"/>
              <a:ext cx="16991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Mo</a:t>
              </a:r>
            </a:p>
          </p:txBody>
        </p:sp>
        <p:sp>
          <p:nvSpPr>
            <p:cNvPr id="124" name="Tuesday">
              <a:extLst>
                <a:ext uri="{FF2B5EF4-FFF2-40B4-BE49-F238E27FC236}">
                  <a16:creationId xmlns:a16="http://schemas.microsoft.com/office/drawing/2014/main" id="{78AE78C5-A0BB-4A4C-91EE-58A38BDFC2EF}"/>
                </a:ext>
              </a:extLst>
            </p:cNvPr>
            <p:cNvSpPr txBox="1"/>
            <p:nvPr/>
          </p:nvSpPr>
          <p:spPr>
            <a:xfrm>
              <a:off x="1029241" y="2380599"/>
              <a:ext cx="129844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Tu</a:t>
              </a:r>
            </a:p>
          </p:txBody>
        </p:sp>
        <p:sp>
          <p:nvSpPr>
            <p:cNvPr id="125" name="Wednesday">
              <a:extLst>
                <a:ext uri="{FF2B5EF4-FFF2-40B4-BE49-F238E27FC236}">
                  <a16:creationId xmlns:a16="http://schemas.microsoft.com/office/drawing/2014/main" id="{28DEA859-3C06-4894-ABBD-1B7A3300D5C1}"/>
                </a:ext>
              </a:extLst>
            </p:cNvPr>
            <p:cNvSpPr txBox="1"/>
            <p:nvPr/>
          </p:nvSpPr>
          <p:spPr>
            <a:xfrm>
              <a:off x="1269627" y="2380599"/>
              <a:ext cx="17152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We</a:t>
              </a:r>
            </a:p>
          </p:txBody>
        </p:sp>
        <p:sp>
          <p:nvSpPr>
            <p:cNvPr id="126" name="Thursday">
              <a:extLst>
                <a:ext uri="{FF2B5EF4-FFF2-40B4-BE49-F238E27FC236}">
                  <a16:creationId xmlns:a16="http://schemas.microsoft.com/office/drawing/2014/main" id="{18DC9C4E-146A-47C1-84EF-96664E301243}"/>
                </a:ext>
              </a:extLst>
            </p:cNvPr>
            <p:cNvSpPr txBox="1"/>
            <p:nvPr/>
          </p:nvSpPr>
          <p:spPr>
            <a:xfrm>
              <a:off x="1564797" y="2380599"/>
              <a:ext cx="129844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Th</a:t>
              </a:r>
            </a:p>
          </p:txBody>
        </p:sp>
        <p:sp>
          <p:nvSpPr>
            <p:cNvPr id="127" name="Friday">
              <a:extLst>
                <a:ext uri="{FF2B5EF4-FFF2-40B4-BE49-F238E27FC236}">
                  <a16:creationId xmlns:a16="http://schemas.microsoft.com/office/drawing/2014/main" id="{C22BD37A-23A1-4F0F-8A7B-6F4572B702F9}"/>
                </a:ext>
              </a:extLst>
            </p:cNvPr>
            <p:cNvSpPr txBox="1"/>
            <p:nvPr/>
          </p:nvSpPr>
          <p:spPr>
            <a:xfrm>
              <a:off x="1836442" y="2380599"/>
              <a:ext cx="10900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Fr</a:t>
              </a:r>
            </a:p>
          </p:txBody>
        </p:sp>
        <p:sp>
          <p:nvSpPr>
            <p:cNvPr id="128" name="Saturday">
              <a:extLst>
                <a:ext uri="{FF2B5EF4-FFF2-40B4-BE49-F238E27FC236}">
                  <a16:creationId xmlns:a16="http://schemas.microsoft.com/office/drawing/2014/main" id="{7A169C1A-618E-47BB-BA3B-DD797DCD26AD}"/>
                </a:ext>
              </a:extLst>
            </p:cNvPr>
            <p:cNvSpPr txBox="1"/>
            <p:nvPr/>
          </p:nvSpPr>
          <p:spPr>
            <a:xfrm>
              <a:off x="2088049" y="2380599"/>
              <a:ext cx="12824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Sa</a:t>
              </a:r>
            </a:p>
          </p:txBody>
        </p:sp>
        <p:sp>
          <p:nvSpPr>
            <p:cNvPr id="129" name="Sunday">
              <a:extLst>
                <a:ext uri="{FF2B5EF4-FFF2-40B4-BE49-F238E27FC236}">
                  <a16:creationId xmlns:a16="http://schemas.microsoft.com/office/drawing/2014/main" id="{DD2BA088-D15C-4EF1-A386-C84BA1F22421}"/>
                </a:ext>
              </a:extLst>
            </p:cNvPr>
            <p:cNvSpPr txBox="1"/>
            <p:nvPr/>
          </p:nvSpPr>
          <p:spPr>
            <a:xfrm>
              <a:off x="2351809" y="2380599"/>
              <a:ext cx="13465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Su</a:t>
              </a:r>
            </a:p>
          </p:txBody>
        </p:sp>
      </p:grpSp>
      <p:grpSp>
        <p:nvGrpSpPr>
          <p:cNvPr id="130" name="Navigation Arrows">
            <a:extLst>
              <a:ext uri="{FF2B5EF4-FFF2-40B4-BE49-F238E27FC236}">
                <a16:creationId xmlns:a16="http://schemas.microsoft.com/office/drawing/2014/main" id="{A0859B05-F62F-456E-922E-653E462802DC}"/>
              </a:ext>
            </a:extLst>
          </p:cNvPr>
          <p:cNvGrpSpPr/>
          <p:nvPr/>
        </p:nvGrpSpPr>
        <p:grpSpPr>
          <a:xfrm>
            <a:off x="919341" y="4654836"/>
            <a:ext cx="2296765" cy="87069"/>
            <a:chOff x="759804" y="2160592"/>
            <a:chExt cx="1688482" cy="64009"/>
          </a:xfrm>
        </p:grpSpPr>
        <p:sp>
          <p:nvSpPr>
            <p:cNvPr id="131" name="Arrow Left">
              <a:extLst>
                <a:ext uri="{FF2B5EF4-FFF2-40B4-BE49-F238E27FC236}">
                  <a16:creationId xmlns:a16="http://schemas.microsoft.com/office/drawing/2014/main" id="{F7C0CCC4-237F-4460-ABAA-0F6CC3859C4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745889" y="217450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Arrow Right">
              <a:extLst>
                <a:ext uri="{FF2B5EF4-FFF2-40B4-BE49-F238E27FC236}">
                  <a16:creationId xmlns:a16="http://schemas.microsoft.com/office/drawing/2014/main" id="{6EB4B09B-8B64-4B2E-B0E0-D0DC5934C63B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2398194" y="217450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C49A186-1848-480D-8B98-6C07B37C2384}"/>
              </a:ext>
            </a:extLst>
          </p:cNvPr>
          <p:cNvSpPr/>
          <p:nvPr/>
        </p:nvSpPr>
        <p:spPr bwMode="auto">
          <a:xfrm>
            <a:off x="3497795" y="1504980"/>
            <a:ext cx="1671197" cy="7763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>
              <a:lnSpc>
                <a:spcPct val="200000"/>
              </a:lnSpc>
            </a:pP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취업 컨설팅 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(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구직자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기업지원 컨설팅 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(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참여기업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D15817-0C71-449D-8797-B8C9C743B930}"/>
              </a:ext>
            </a:extLst>
          </p:cNvPr>
          <p:cNvSpPr/>
          <p:nvPr/>
        </p:nvSpPr>
        <p:spPr bwMode="auto">
          <a:xfrm>
            <a:off x="4397906" y="6291995"/>
            <a:ext cx="1835210" cy="385558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r>
              <a:rPr lang="en-US" altLang="ko-KR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Step3. </a:t>
            </a:r>
            <a:r>
              <a:rPr lang="ko-KR" altLang="en-US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컨설팅 신청하기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4EFD40-6127-4B09-A5B2-AF0A0933AD3E}"/>
              </a:ext>
            </a:extLst>
          </p:cNvPr>
          <p:cNvSpPr/>
          <p:nvPr/>
        </p:nvSpPr>
        <p:spPr bwMode="auto">
          <a:xfrm>
            <a:off x="115371" y="2499495"/>
            <a:ext cx="7986303" cy="1510611"/>
          </a:xfrm>
          <a:prstGeom prst="rect">
            <a:avLst/>
          </a:prstGeom>
          <a:solidFill>
            <a:srgbClr val="FFFF00">
              <a:alpha val="3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693A3BB-679E-4F06-9AD1-6E3B86307B25}"/>
              </a:ext>
            </a:extLst>
          </p:cNvPr>
          <p:cNvSpPr/>
          <p:nvPr/>
        </p:nvSpPr>
        <p:spPr bwMode="auto">
          <a:xfrm>
            <a:off x="87952" y="557430"/>
            <a:ext cx="8054360" cy="11501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1437" tIns="45720" rIns="91437" bIns="45720" rtlCol="0" anchor="ctr"/>
          <a:lstStyle/>
          <a:p>
            <a:pPr algn="ctr" defTabSz="916446"/>
            <a:r>
              <a:rPr lang="en-US" altLang="ko-KR" sz="800" b="0" dirty="0">
                <a:latin typeface="맑은고딕"/>
                <a:ea typeface="나눔고딕" panose="020D0604000000000000" pitchFamily="50" charset="-127"/>
                <a:cs typeface="Arial" charset="0"/>
              </a:rPr>
              <a:t>Header area</a:t>
            </a:r>
            <a:endParaRPr lang="ko-KR" altLang="en-US" sz="800" b="0" dirty="0">
              <a:latin typeface="맑은고딕"/>
              <a:ea typeface="나눔고딕" panose="020D0604000000000000" pitchFamily="50" charset="-127"/>
              <a:cs typeface="Arial" charset="0"/>
            </a:endParaRPr>
          </a:p>
        </p:txBody>
      </p:sp>
      <p:sp>
        <p:nvSpPr>
          <p:cNvPr id="70" name="Oval 24">
            <a:extLst>
              <a:ext uri="{FF2B5EF4-FFF2-40B4-BE49-F238E27FC236}">
                <a16:creationId xmlns:a16="http://schemas.microsoft.com/office/drawing/2014/main" id="{595D1978-E9F4-49BF-B5B7-AC5094435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5" y="2477653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1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378CA266-51EA-49BC-ACEC-EA00BEDA7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375067"/>
              </p:ext>
            </p:extLst>
          </p:nvPr>
        </p:nvGraphicFramePr>
        <p:xfrm>
          <a:off x="8138834" y="562830"/>
          <a:ext cx="2447925" cy="6963075"/>
        </p:xfrm>
        <a:graphic>
          <a:graphicData uri="http://schemas.openxmlformats.org/drawingml/2006/table">
            <a:tbl>
              <a:tblPr/>
              <a:tblGrid>
                <a:gridCol w="21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취업컨설팅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구직자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)</a:t>
                      </a:r>
                    </a:p>
                  </a:txBody>
                  <a:tcPr marL="33430" marR="33430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[Tab Area]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자기소개서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/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면접 컨설팅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27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1-1.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자기소개서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/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면접 컨설팅 코멘트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736531"/>
                  </a:ext>
                </a:extLst>
              </a:tr>
              <a:tr h="210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2</a:t>
                      </a:r>
                      <a:endParaRPr lang="ko-KR" altLang="en-US" sz="800" baseline="0" dirty="0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[Calendar]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일자선택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해당 컨설팅의 선택가능 요일만 활성화되고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다른 요일은 비활성화 된다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비로그인 상태에서 일자 </a:t>
                      </a:r>
                      <a:r>
                        <a:rPr lang="ko-KR" altLang="en-US" sz="800" cap="none" baseline="0" dirty="0" err="1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클릭시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 로그인 안내 메시지를 노출한다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solidFill>
                            <a:srgbClr val="FF0000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**Alert Message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비로그인 상태 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Message :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개인회원 로그인 후 컨설팅 신청을 할 수 있습니다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aseline="0" dirty="0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2-1.[Button]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이전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/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다음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해당년월이 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Default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로 표기된다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이전 월 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/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다음 월 버튼을 클릭하면 월단위로 달력이 이동한다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864373"/>
                  </a:ext>
                </a:extLst>
              </a:tr>
              <a:tr h="2109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aseline="0" dirty="0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2-2.[Info] Today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당일만 표기된다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주말 및 선택할 수 없는 일자에도 당일은 표기되도록 한다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011151"/>
                  </a:ext>
                </a:extLst>
              </a:tr>
              <a:tr h="2109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aseline="0" dirty="0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2-3.[Date]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 선택일자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사용자가 선택한 선택일자가 표기된다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78808"/>
                  </a:ext>
                </a:extLst>
              </a:tr>
              <a:tr h="210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3</a:t>
                      </a:r>
                      <a:endParaRPr lang="ko-KR" altLang="en-US" sz="800" baseline="0" dirty="0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가능시간 선택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93206"/>
                  </a:ext>
                </a:extLst>
              </a:tr>
              <a:tr h="2109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aseline="0" dirty="0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3-1. [Radio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Button]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가능 시간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라디오 버튼 </a:t>
                      </a:r>
                      <a:r>
                        <a:rPr lang="ko-KR" altLang="en-US" sz="800" cap="none" baseline="0" dirty="0" err="1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선택시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4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번 영역의 버튼을 클릭하면 해당 시간이 예약되고 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3-2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처럼 취소선이 표기되고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라디오 버튼은 비활성화 된다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비로그인 상태에서 시간 </a:t>
                      </a:r>
                      <a:r>
                        <a:rPr lang="ko-KR" altLang="en-US" sz="800" cap="none" baseline="0" dirty="0" err="1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클릭시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 로그인 안내 메시지를 노출한다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solidFill>
                            <a:srgbClr val="FF0000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**Alert Message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비로그인 상태 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Message :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개인회원 로그인 후 컨설팅 신청을 할 수 있습니다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06043"/>
                  </a:ext>
                </a:extLst>
              </a:tr>
              <a:tr h="21090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aseline="0" dirty="0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3-2.[Radio Button]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가능 시간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시간 예약이 된 경우 라디오버튼 비활성화 및 해당 시간은 취소선이 표기된다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020937"/>
                  </a:ext>
                </a:extLst>
              </a:tr>
              <a:tr h="210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4</a:t>
                      </a:r>
                      <a:endParaRPr lang="ko-KR" altLang="en-US" sz="800" baseline="0" dirty="0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[Button]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컨설팅 신청하기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버튼 </a:t>
                      </a:r>
                      <a:r>
                        <a:rPr lang="ko-KR" altLang="en-US" sz="800" cap="none" baseline="0" dirty="0" err="1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클리시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 선택한 일자 및 시간이 유효한 경우 해당 내용이 저장되고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마이페이지에서 신청내용을 확인할 수 있다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solidFill>
                            <a:srgbClr val="FF0000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**Alert Message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일자 선택이 안된 경우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Message :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컨설팅 일자를 선택해 주세요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시간 선택이 안된 경우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Message :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컨설팅 시간을 선택해 주세요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114633"/>
                  </a:ext>
                </a:extLst>
              </a:tr>
            </a:tbl>
          </a:graphicData>
        </a:graphic>
      </p:graphicFrame>
      <p:sp>
        <p:nvSpPr>
          <p:cNvPr id="72" name="Oval 24">
            <a:extLst>
              <a:ext uri="{FF2B5EF4-FFF2-40B4-BE49-F238E27FC236}">
                <a16:creationId xmlns:a16="http://schemas.microsoft.com/office/drawing/2014/main" id="{7F6D1EF4-AB3B-4E83-B62D-E4553CC35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94" y="3233324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1-1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  <p:sp>
        <p:nvSpPr>
          <p:cNvPr id="73" name="Oval 24">
            <a:extLst>
              <a:ext uri="{FF2B5EF4-FFF2-40B4-BE49-F238E27FC236}">
                <a16:creationId xmlns:a16="http://schemas.microsoft.com/office/drawing/2014/main" id="{DA2D4C5C-31DD-4133-B32A-6F76AEDBD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93" y="4406904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2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A8BCA7F-8F21-42E3-99A3-55E23A26C36E}"/>
              </a:ext>
            </a:extLst>
          </p:cNvPr>
          <p:cNvSpPr/>
          <p:nvPr/>
        </p:nvSpPr>
        <p:spPr bwMode="auto">
          <a:xfrm>
            <a:off x="1224726" y="5738489"/>
            <a:ext cx="243281" cy="243281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74" name="Oval 24">
            <a:extLst>
              <a:ext uri="{FF2B5EF4-FFF2-40B4-BE49-F238E27FC236}">
                <a16:creationId xmlns:a16="http://schemas.microsoft.com/office/drawing/2014/main" id="{F709FA9B-49D7-4E32-BE39-4CA096B52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582" y="4592295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2-1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  <p:sp>
        <p:nvSpPr>
          <p:cNvPr id="76" name="Oval 24">
            <a:extLst>
              <a:ext uri="{FF2B5EF4-FFF2-40B4-BE49-F238E27FC236}">
                <a16:creationId xmlns:a16="http://schemas.microsoft.com/office/drawing/2014/main" id="{773C2171-338D-4DD2-A0A9-88D841095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286" y="5611040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2-2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  <p:sp>
        <p:nvSpPr>
          <p:cNvPr id="77" name="Oval 24">
            <a:extLst>
              <a:ext uri="{FF2B5EF4-FFF2-40B4-BE49-F238E27FC236}">
                <a16:creationId xmlns:a16="http://schemas.microsoft.com/office/drawing/2014/main" id="{E2EB79DA-0D16-4337-9DCC-D3BC23A42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584" y="4146578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3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  <p:sp>
        <p:nvSpPr>
          <p:cNvPr id="78" name="Oval 24">
            <a:extLst>
              <a:ext uri="{FF2B5EF4-FFF2-40B4-BE49-F238E27FC236}">
                <a16:creationId xmlns:a16="http://schemas.microsoft.com/office/drawing/2014/main" id="{F6D9023E-EBA8-429B-96C4-FFD8DAA6C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205" y="4406709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3-1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  <p:sp>
        <p:nvSpPr>
          <p:cNvPr id="79" name="Oval 24">
            <a:extLst>
              <a:ext uri="{FF2B5EF4-FFF2-40B4-BE49-F238E27FC236}">
                <a16:creationId xmlns:a16="http://schemas.microsoft.com/office/drawing/2014/main" id="{3E8FC77F-F619-4E0A-A9BB-A65FC8A99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461" y="4801073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3-2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  <p:sp>
        <p:nvSpPr>
          <p:cNvPr id="80" name="Oval 24">
            <a:extLst>
              <a:ext uri="{FF2B5EF4-FFF2-40B4-BE49-F238E27FC236}">
                <a16:creationId xmlns:a16="http://schemas.microsoft.com/office/drawing/2014/main" id="{DC8634EB-5D58-4CDF-9E0F-87C284A58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898" y="6237482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4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1350FA9-864D-4156-9BD9-523210685BE1}"/>
              </a:ext>
            </a:extLst>
          </p:cNvPr>
          <p:cNvSpPr/>
          <p:nvPr/>
        </p:nvSpPr>
        <p:spPr bwMode="auto">
          <a:xfrm>
            <a:off x="1955252" y="5738489"/>
            <a:ext cx="243281" cy="243281"/>
          </a:xfrm>
          <a:prstGeom prst="ellipse">
            <a:avLst/>
          </a:prstGeom>
          <a:solidFill>
            <a:srgbClr val="FF0000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83" name="Oval 24">
            <a:extLst>
              <a:ext uri="{FF2B5EF4-FFF2-40B4-BE49-F238E27FC236}">
                <a16:creationId xmlns:a16="http://schemas.microsoft.com/office/drawing/2014/main" id="{7C28858A-C391-4697-AC44-410FEA7B7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500" y="5611040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2-3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30D5FCB-5653-49C8-9FEC-0E32CBAEB9E9}"/>
              </a:ext>
            </a:extLst>
          </p:cNvPr>
          <p:cNvSpPr/>
          <p:nvPr/>
        </p:nvSpPr>
        <p:spPr bwMode="auto">
          <a:xfrm>
            <a:off x="6586219" y="6291995"/>
            <a:ext cx="1340068" cy="385558"/>
          </a:xfrm>
          <a:prstGeom prst="rect">
            <a:avLst/>
          </a:prstGeom>
          <a:solidFill>
            <a:srgbClr val="0078D7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r>
              <a:rPr lang="ko-KR" altLang="en-US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컨설팅 신청현황 확인</a:t>
            </a:r>
            <a:endParaRPr lang="ko-KR" altLang="en-US" dirty="0">
              <a:solidFill>
                <a:schemeClr val="bg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87" name="Oval 24">
            <a:extLst>
              <a:ext uri="{FF2B5EF4-FFF2-40B4-BE49-F238E27FC236}">
                <a16:creationId xmlns:a16="http://schemas.microsoft.com/office/drawing/2014/main" id="{22D74D0B-AB16-43AB-B24C-A1B764EE5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044" y="6199075"/>
            <a:ext cx="202989" cy="20299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 eaLnBrk="1" latinLnBrk="1" hangingPunct="1"/>
            <a:r>
              <a:rPr lang="en-US" altLang="ko-KR" dirty="0"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5</a:t>
            </a:r>
            <a:endParaRPr lang="ko-KR" altLang="en-US" dirty="0">
              <a:latin typeface="Hyundai Sans Text Office" panose="020B0504040000000000" pitchFamily="34" charset="0"/>
              <a:ea typeface="현대산스 Text" panose="020B060000010101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9145DBC-15B9-4DC9-8CD0-5ADFC76A0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63948"/>
              </p:ext>
            </p:extLst>
          </p:nvPr>
        </p:nvGraphicFramePr>
        <p:xfrm>
          <a:off x="22027" y="6054508"/>
          <a:ext cx="2447925" cy="803492"/>
        </p:xfrm>
        <a:graphic>
          <a:graphicData uri="http://schemas.openxmlformats.org/drawingml/2006/table">
            <a:tbl>
              <a:tblPr/>
              <a:tblGrid>
                <a:gridCol w="214461">
                  <a:extLst>
                    <a:ext uri="{9D8B030D-6E8A-4147-A177-3AD203B41FA5}">
                      <a16:colId xmlns:a16="http://schemas.microsoft.com/office/drawing/2014/main" val="3935584863"/>
                    </a:ext>
                  </a:extLst>
                </a:gridCol>
                <a:gridCol w="2233464">
                  <a:extLst>
                    <a:ext uri="{9D8B030D-6E8A-4147-A177-3AD203B41FA5}">
                      <a16:colId xmlns:a16="http://schemas.microsoft.com/office/drawing/2014/main" val="2511624422"/>
                    </a:ext>
                  </a:extLst>
                </a:gridCol>
              </a:tblGrid>
              <a:tr h="210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5</a:t>
                      </a:r>
                      <a:endParaRPr lang="ko-KR" altLang="en-US" sz="800" baseline="0" dirty="0">
                        <a:solidFill>
                          <a:schemeClr val="tx1"/>
                        </a:solidFill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[Button]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컨설팅 신청현황 확인</a:t>
                      </a: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버튼 </a:t>
                      </a:r>
                      <a:r>
                        <a:rPr lang="ko-KR" altLang="en-US" sz="800" cap="none" baseline="0" dirty="0" err="1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클릭시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 구직자 마이페이지의 컨설팅 신청현황 페이지로 이동한다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cap="none" baseline="0" dirty="0">
                        <a:latin typeface="현대산스 Text" panose="020B0600000101010101" pitchFamily="50" charset="-127"/>
                        <a:ea typeface="현대산스 Text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로그인 상태에서만 해당 버튼이 표기되고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비로그인 상태에서는 노출되지 않는다</a:t>
                      </a:r>
                      <a:r>
                        <a:rPr lang="en-US" altLang="ko-KR" sz="800" cap="none" baseline="0" dirty="0">
                          <a:latin typeface="현대산스 Text" panose="020B0600000101010101" pitchFamily="50" charset="-127"/>
                          <a:ea typeface="현대산스 Text" panose="020B0600000101010101" pitchFamily="50" charset="-127"/>
                          <a:cs typeface="Arial" pitchFamily="34" charset="0"/>
                        </a:rPr>
                        <a:t>.</a:t>
                      </a:r>
                    </a:p>
                  </a:txBody>
                  <a:tcPr marL="35999" marR="35999" marT="35986" marB="35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302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54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 bwMode="auto">
          <a:xfrm>
            <a:off x="3156264" y="95177"/>
            <a:ext cx="15108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page</a:t>
            </a:r>
            <a:endParaRPr lang="ko-KR" altLang="en-US" sz="800" b="0" dirty="0"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5" name="Rectangle 45"/>
          <p:cNvSpPr>
            <a:spLocks noChangeArrowheads="1"/>
          </p:cNvSpPr>
          <p:nvPr/>
        </p:nvSpPr>
        <p:spPr bwMode="auto">
          <a:xfrm>
            <a:off x="977517" y="334963"/>
            <a:ext cx="475252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1388" tIns="45696" rIns="91388" bIns="45696" anchor="ctr"/>
          <a:lstStyle/>
          <a:p>
            <a:r>
              <a:rPr lang="en-US" altLang="ko-KR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Home</a:t>
            </a:r>
          </a:p>
        </p:txBody>
      </p:sp>
      <p:sp>
        <p:nvSpPr>
          <p:cNvPr id="86" name="Rectangle 45"/>
          <p:cNvSpPr>
            <a:spLocks noChangeArrowheads="1"/>
          </p:cNvSpPr>
          <p:nvPr/>
        </p:nvSpPr>
        <p:spPr bwMode="auto">
          <a:xfrm>
            <a:off x="6340092" y="334963"/>
            <a:ext cx="180222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1388" tIns="45696" rIns="91388" bIns="45696" anchor="ctr"/>
          <a:lstStyle/>
          <a:p>
            <a:pPr eaLnBrk="1" latinLnBrk="1" hangingPunct="1">
              <a:defRPr/>
            </a:pP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</a:rPr>
              <a:t>Main</a:t>
            </a:r>
          </a:p>
        </p:txBody>
      </p:sp>
      <p:sp>
        <p:nvSpPr>
          <p:cNvPr id="67" name="TextBox 11"/>
          <p:cNvSpPr txBox="1">
            <a:spLocks noChangeArrowheads="1"/>
          </p:cNvSpPr>
          <p:nvPr/>
        </p:nvSpPr>
        <p:spPr bwMode="auto">
          <a:xfrm>
            <a:off x="6072286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68" name="TextBox 11"/>
          <p:cNvSpPr txBox="1">
            <a:spLocks noChangeArrowheads="1"/>
          </p:cNvSpPr>
          <p:nvPr/>
        </p:nvSpPr>
        <p:spPr bwMode="auto">
          <a:xfrm>
            <a:off x="6586219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69" name="TextBox 11"/>
          <p:cNvSpPr txBox="1">
            <a:spLocks noChangeArrowheads="1"/>
          </p:cNvSpPr>
          <p:nvPr/>
        </p:nvSpPr>
        <p:spPr bwMode="auto">
          <a:xfrm>
            <a:off x="7274794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1218071" y="89024"/>
            <a:ext cx="5998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00_001</a:t>
            </a:r>
            <a:endParaRPr lang="ko-KR" altLang="en-US" b="0" dirty="0"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52B35F-A4F9-44C4-BC9D-2AEA5312C511}"/>
              </a:ext>
            </a:extLst>
          </p:cNvPr>
          <p:cNvSpPr txBox="1"/>
          <p:nvPr/>
        </p:nvSpPr>
        <p:spPr bwMode="auto">
          <a:xfrm>
            <a:off x="7274794" y="658155"/>
            <a:ext cx="9189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ko-KR" altLang="en-US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통합로그인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6E10E972-61D4-4BDC-A674-CAB3C89F6749}"/>
              </a:ext>
            </a:extLst>
          </p:cNvPr>
          <p:cNvGraphicFramePr>
            <a:graphicFrameLocks noGrp="1"/>
          </p:cNvGraphicFramePr>
          <p:nvPr/>
        </p:nvGraphicFramePr>
        <p:xfrm>
          <a:off x="122932" y="1124744"/>
          <a:ext cx="7980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119">
                  <a:extLst>
                    <a:ext uri="{9D8B030D-6E8A-4147-A177-3AD203B41FA5}">
                      <a16:colId xmlns:a16="http://schemas.microsoft.com/office/drawing/2014/main" val="3335269563"/>
                    </a:ext>
                  </a:extLst>
                </a:gridCol>
                <a:gridCol w="1140119">
                  <a:extLst>
                    <a:ext uri="{9D8B030D-6E8A-4147-A177-3AD203B41FA5}">
                      <a16:colId xmlns:a16="http://schemas.microsoft.com/office/drawing/2014/main" val="4286989513"/>
                    </a:ext>
                  </a:extLst>
                </a:gridCol>
                <a:gridCol w="1140119">
                  <a:extLst>
                    <a:ext uri="{9D8B030D-6E8A-4147-A177-3AD203B41FA5}">
                      <a16:colId xmlns:a16="http://schemas.microsoft.com/office/drawing/2014/main" val="1143767943"/>
                    </a:ext>
                  </a:extLst>
                </a:gridCol>
                <a:gridCol w="1430671">
                  <a:extLst>
                    <a:ext uri="{9D8B030D-6E8A-4147-A177-3AD203B41FA5}">
                      <a16:colId xmlns:a16="http://schemas.microsoft.com/office/drawing/2014/main" val="4119810122"/>
                    </a:ext>
                  </a:extLst>
                </a:gridCol>
                <a:gridCol w="1341293">
                  <a:extLst>
                    <a:ext uri="{9D8B030D-6E8A-4147-A177-3AD203B41FA5}">
                      <a16:colId xmlns:a16="http://schemas.microsoft.com/office/drawing/2014/main" val="3233754382"/>
                    </a:ext>
                  </a:extLst>
                </a:gridCol>
                <a:gridCol w="901431">
                  <a:extLst>
                    <a:ext uri="{9D8B030D-6E8A-4147-A177-3AD203B41FA5}">
                      <a16:colId xmlns:a16="http://schemas.microsoft.com/office/drawing/2014/main" val="2910338492"/>
                    </a:ext>
                  </a:extLst>
                </a:gridCol>
                <a:gridCol w="887080">
                  <a:extLst>
                    <a:ext uri="{9D8B030D-6E8A-4147-A177-3AD203B41FA5}">
                      <a16:colId xmlns:a16="http://schemas.microsoft.com/office/drawing/2014/main" val="3383374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박람회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채용공고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화상 컨설팅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채용설명회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구직자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094213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5E0423-F068-45FF-95C8-87D3703183A4}"/>
              </a:ext>
            </a:extLst>
          </p:cNvPr>
          <p:cNvSpPr/>
          <p:nvPr/>
        </p:nvSpPr>
        <p:spPr bwMode="auto">
          <a:xfrm>
            <a:off x="122933" y="687651"/>
            <a:ext cx="1535186" cy="402672"/>
          </a:xfrm>
          <a:prstGeom prst="roundRect">
            <a:avLst>
              <a:gd name="adj" fmla="val 699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r>
              <a:rPr lang="ko-KR" altLang="en-US" b="0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부산 </a:t>
            </a:r>
            <a:r>
              <a:rPr lang="en-US" altLang="ko-KR" b="0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Logo</a:t>
            </a:r>
            <a:endParaRPr lang="ko-KR" altLang="en-US" b="0" dirty="0">
              <a:solidFill>
                <a:schemeClr val="bg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B38D52-1FDE-4680-A55E-8D39D50DACBB}"/>
              </a:ext>
            </a:extLst>
          </p:cNvPr>
          <p:cNvSpPr/>
          <p:nvPr/>
        </p:nvSpPr>
        <p:spPr bwMode="auto">
          <a:xfrm>
            <a:off x="105887" y="1546433"/>
            <a:ext cx="7997877" cy="914400"/>
          </a:xfrm>
          <a:prstGeom prst="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1395" tIns="45699" rIns="91395" bIns="45699" rtlCol="0" anchor="ctr"/>
          <a:lstStyle/>
          <a:p>
            <a:pPr algn="ctr" defTabSz="915988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취업 컨설팅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8851AAB-0520-4903-9EBD-6AB9D3336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37279"/>
              </p:ext>
            </p:extLst>
          </p:nvPr>
        </p:nvGraphicFramePr>
        <p:xfrm>
          <a:off x="117446" y="2516697"/>
          <a:ext cx="7986316" cy="624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579">
                  <a:extLst>
                    <a:ext uri="{9D8B030D-6E8A-4147-A177-3AD203B41FA5}">
                      <a16:colId xmlns:a16="http://schemas.microsoft.com/office/drawing/2014/main" val="3588534238"/>
                    </a:ext>
                  </a:extLst>
                </a:gridCol>
                <a:gridCol w="1996579">
                  <a:extLst>
                    <a:ext uri="{9D8B030D-6E8A-4147-A177-3AD203B41FA5}">
                      <a16:colId xmlns:a16="http://schemas.microsoft.com/office/drawing/2014/main" val="3212147249"/>
                    </a:ext>
                  </a:extLst>
                </a:gridCol>
                <a:gridCol w="1996579">
                  <a:extLst>
                    <a:ext uri="{9D8B030D-6E8A-4147-A177-3AD203B41FA5}">
                      <a16:colId xmlns:a16="http://schemas.microsoft.com/office/drawing/2014/main" val="3642076766"/>
                    </a:ext>
                  </a:extLst>
                </a:gridCol>
                <a:gridCol w="1996579">
                  <a:extLst>
                    <a:ext uri="{9D8B030D-6E8A-4147-A177-3AD203B41FA5}">
                      <a16:colId xmlns:a16="http://schemas.microsoft.com/office/drawing/2014/main" val="274617854"/>
                    </a:ext>
                  </a:extLst>
                </a:gridCol>
              </a:tblGrid>
              <a:tr h="624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자기소개서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면접 컨설팅</a:t>
                      </a:r>
                      <a:endParaRPr lang="en-US" altLang="ko-KR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~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금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13:00~17:00)</a:t>
                      </a:r>
                      <a:endParaRPr lang="ko-KR" altLang="en-US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직업심리 해석 및 상담</a:t>
                      </a:r>
                      <a:endParaRPr lang="en-US" altLang="ko-KR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금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09:00~17:00)</a:t>
                      </a:r>
                      <a:endParaRPr lang="ko-KR" altLang="en-US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참가기업 컨설팅</a:t>
                      </a:r>
                      <a:endParaRPr lang="en-US" altLang="ko-KR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~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목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09:00~17:00)</a:t>
                      </a:r>
                      <a:endParaRPr lang="ko-KR" altLang="en-US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중장년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 이력서 컨설팅</a:t>
                      </a:r>
                      <a:endParaRPr lang="en-US" altLang="ko-KR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09:00~17:00)</a:t>
                      </a:r>
                      <a:endParaRPr lang="ko-KR" altLang="en-US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554028"/>
                  </a:ext>
                </a:extLst>
              </a:tr>
            </a:tbl>
          </a:graphicData>
        </a:graphic>
      </p:graphicFrame>
      <p:sp>
        <p:nvSpPr>
          <p:cNvPr id="28" name="Box">
            <a:extLst>
              <a:ext uri="{FF2B5EF4-FFF2-40B4-BE49-F238E27FC236}">
                <a16:creationId xmlns:a16="http://schemas.microsoft.com/office/drawing/2014/main" id="{50CDF370-97AB-4373-8B88-3CC86173D5FA}"/>
              </a:ext>
            </a:extLst>
          </p:cNvPr>
          <p:cNvSpPr/>
          <p:nvPr/>
        </p:nvSpPr>
        <p:spPr>
          <a:xfrm>
            <a:off x="725488" y="4453726"/>
            <a:ext cx="2684472" cy="222014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29" name="Month">
            <a:extLst>
              <a:ext uri="{FF2B5EF4-FFF2-40B4-BE49-F238E27FC236}">
                <a16:creationId xmlns:a16="http://schemas.microsoft.com/office/drawing/2014/main" id="{1030F964-744F-45A4-87BC-D78EC30BFA1E}"/>
              </a:ext>
            </a:extLst>
          </p:cNvPr>
          <p:cNvSpPr txBox="1"/>
          <p:nvPr/>
        </p:nvSpPr>
        <p:spPr>
          <a:xfrm>
            <a:off x="1734978" y="4558377"/>
            <a:ext cx="665503" cy="25853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2020-10</a:t>
            </a:r>
          </a:p>
        </p:txBody>
      </p:sp>
      <p:sp>
        <p:nvSpPr>
          <p:cNvPr id="43" name="Day">
            <a:extLst>
              <a:ext uri="{FF2B5EF4-FFF2-40B4-BE49-F238E27FC236}">
                <a16:creationId xmlns:a16="http://schemas.microsoft.com/office/drawing/2014/main" id="{72CA6905-1FFD-411A-A823-4B8CA2BA3E7D}"/>
              </a:ext>
            </a:extLst>
          </p:cNvPr>
          <p:cNvSpPr txBox="1"/>
          <p:nvPr/>
        </p:nvSpPr>
        <p:spPr>
          <a:xfrm>
            <a:off x="2745170" y="5219144"/>
            <a:ext cx="89401" cy="1883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44" name="Day">
            <a:extLst>
              <a:ext uri="{FF2B5EF4-FFF2-40B4-BE49-F238E27FC236}">
                <a16:creationId xmlns:a16="http://schemas.microsoft.com/office/drawing/2014/main" id="{C86E6F12-7613-42BE-BB73-26FDB2D149D0}"/>
              </a:ext>
            </a:extLst>
          </p:cNvPr>
          <p:cNvSpPr txBox="1"/>
          <p:nvPr/>
        </p:nvSpPr>
        <p:spPr>
          <a:xfrm>
            <a:off x="2700472" y="5500927"/>
            <a:ext cx="178800" cy="1883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5" name="Day">
            <a:extLst>
              <a:ext uri="{FF2B5EF4-FFF2-40B4-BE49-F238E27FC236}">
                <a16:creationId xmlns:a16="http://schemas.microsoft.com/office/drawing/2014/main" id="{B5967E49-1D91-43C7-89D7-16941447A0D2}"/>
              </a:ext>
            </a:extLst>
          </p:cNvPr>
          <p:cNvSpPr txBox="1"/>
          <p:nvPr/>
        </p:nvSpPr>
        <p:spPr>
          <a:xfrm>
            <a:off x="2700472" y="5782711"/>
            <a:ext cx="178800" cy="1883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18</a:t>
            </a:r>
          </a:p>
        </p:txBody>
      </p:sp>
      <p:sp>
        <p:nvSpPr>
          <p:cNvPr id="46" name="Day">
            <a:extLst>
              <a:ext uri="{FF2B5EF4-FFF2-40B4-BE49-F238E27FC236}">
                <a16:creationId xmlns:a16="http://schemas.microsoft.com/office/drawing/2014/main" id="{9860B2D5-8851-493E-8054-8D3588607D03}"/>
              </a:ext>
            </a:extLst>
          </p:cNvPr>
          <p:cNvSpPr txBox="1"/>
          <p:nvPr/>
        </p:nvSpPr>
        <p:spPr>
          <a:xfrm>
            <a:off x="2700472" y="6064494"/>
            <a:ext cx="178800" cy="1883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25</a:t>
            </a:r>
          </a:p>
        </p:txBody>
      </p:sp>
      <p:sp>
        <p:nvSpPr>
          <p:cNvPr id="47" name="Day">
            <a:extLst>
              <a:ext uri="{FF2B5EF4-FFF2-40B4-BE49-F238E27FC236}">
                <a16:creationId xmlns:a16="http://schemas.microsoft.com/office/drawing/2014/main" id="{F82E87D2-0141-48D5-AD63-EEA9DF55B91A}"/>
              </a:ext>
            </a:extLst>
          </p:cNvPr>
          <p:cNvSpPr txBox="1"/>
          <p:nvPr/>
        </p:nvSpPr>
        <p:spPr>
          <a:xfrm>
            <a:off x="3122086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8" name="Day">
            <a:extLst>
              <a:ext uri="{FF2B5EF4-FFF2-40B4-BE49-F238E27FC236}">
                <a16:creationId xmlns:a16="http://schemas.microsoft.com/office/drawing/2014/main" id="{51F3AF28-AC03-4F72-9AF1-1373B482F142}"/>
              </a:ext>
            </a:extLst>
          </p:cNvPr>
          <p:cNvSpPr txBox="1"/>
          <p:nvPr/>
        </p:nvSpPr>
        <p:spPr>
          <a:xfrm>
            <a:off x="3093234" y="5500927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9" name="Day">
            <a:extLst>
              <a:ext uri="{FF2B5EF4-FFF2-40B4-BE49-F238E27FC236}">
                <a16:creationId xmlns:a16="http://schemas.microsoft.com/office/drawing/2014/main" id="{3553BA3F-4719-46CC-BA73-62F2722275A8}"/>
              </a:ext>
            </a:extLst>
          </p:cNvPr>
          <p:cNvSpPr txBox="1"/>
          <p:nvPr/>
        </p:nvSpPr>
        <p:spPr>
          <a:xfrm>
            <a:off x="3093234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50" name="Day">
            <a:extLst>
              <a:ext uri="{FF2B5EF4-FFF2-40B4-BE49-F238E27FC236}">
                <a16:creationId xmlns:a16="http://schemas.microsoft.com/office/drawing/2014/main" id="{230FAE8B-CBCB-4708-A8AF-76C19CC17532}"/>
              </a:ext>
            </a:extLst>
          </p:cNvPr>
          <p:cNvSpPr txBox="1"/>
          <p:nvPr/>
        </p:nvSpPr>
        <p:spPr>
          <a:xfrm>
            <a:off x="3093234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26</a:t>
            </a:r>
          </a:p>
        </p:txBody>
      </p:sp>
      <p:sp>
        <p:nvSpPr>
          <p:cNvPr id="51" name="Day">
            <a:extLst>
              <a:ext uri="{FF2B5EF4-FFF2-40B4-BE49-F238E27FC236}">
                <a16:creationId xmlns:a16="http://schemas.microsoft.com/office/drawing/2014/main" id="{2D0489B9-FC07-461A-A63A-82FA5B388870}"/>
              </a:ext>
            </a:extLst>
          </p:cNvPr>
          <p:cNvSpPr txBox="1"/>
          <p:nvPr/>
        </p:nvSpPr>
        <p:spPr>
          <a:xfrm>
            <a:off x="955652" y="5500927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53" name="Day">
            <a:extLst>
              <a:ext uri="{FF2B5EF4-FFF2-40B4-BE49-F238E27FC236}">
                <a16:creationId xmlns:a16="http://schemas.microsoft.com/office/drawing/2014/main" id="{4717C9DB-84E8-48C2-94DC-CFFC6752F95F}"/>
              </a:ext>
            </a:extLst>
          </p:cNvPr>
          <p:cNvSpPr txBox="1"/>
          <p:nvPr/>
        </p:nvSpPr>
        <p:spPr>
          <a:xfrm>
            <a:off x="926800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54" name="Day">
            <a:extLst>
              <a:ext uri="{FF2B5EF4-FFF2-40B4-BE49-F238E27FC236}">
                <a16:creationId xmlns:a16="http://schemas.microsoft.com/office/drawing/2014/main" id="{D67BBEDF-E907-497D-96B1-E9CE337BCF8C}"/>
              </a:ext>
            </a:extLst>
          </p:cNvPr>
          <p:cNvSpPr txBox="1"/>
          <p:nvPr/>
        </p:nvSpPr>
        <p:spPr>
          <a:xfrm>
            <a:off x="926800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20</a:t>
            </a:r>
          </a:p>
        </p:txBody>
      </p:sp>
      <p:sp>
        <p:nvSpPr>
          <p:cNvPr id="55" name="Day">
            <a:extLst>
              <a:ext uri="{FF2B5EF4-FFF2-40B4-BE49-F238E27FC236}">
                <a16:creationId xmlns:a16="http://schemas.microsoft.com/office/drawing/2014/main" id="{3426D6A1-829D-41EA-A00F-F6EF61656A04}"/>
              </a:ext>
            </a:extLst>
          </p:cNvPr>
          <p:cNvSpPr txBox="1"/>
          <p:nvPr/>
        </p:nvSpPr>
        <p:spPr>
          <a:xfrm>
            <a:off x="926800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27</a:t>
            </a:r>
          </a:p>
        </p:txBody>
      </p:sp>
      <p:sp>
        <p:nvSpPr>
          <p:cNvPr id="56" name="Day">
            <a:extLst>
              <a:ext uri="{FF2B5EF4-FFF2-40B4-BE49-F238E27FC236}">
                <a16:creationId xmlns:a16="http://schemas.microsoft.com/office/drawing/2014/main" id="{95FD3CB5-5ECE-4869-8966-EF12B9C679AD}"/>
              </a:ext>
            </a:extLst>
          </p:cNvPr>
          <p:cNvSpPr txBox="1"/>
          <p:nvPr/>
        </p:nvSpPr>
        <p:spPr>
          <a:xfrm>
            <a:off x="1300879" y="5500927"/>
            <a:ext cx="89401" cy="1883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57" name="Day">
            <a:extLst>
              <a:ext uri="{FF2B5EF4-FFF2-40B4-BE49-F238E27FC236}">
                <a16:creationId xmlns:a16="http://schemas.microsoft.com/office/drawing/2014/main" id="{8706B533-B791-49AB-9211-1AC640FD4997}"/>
              </a:ext>
            </a:extLst>
          </p:cNvPr>
          <p:cNvSpPr txBox="1"/>
          <p:nvPr/>
        </p:nvSpPr>
        <p:spPr>
          <a:xfrm>
            <a:off x="1256181" y="5782711"/>
            <a:ext cx="178800" cy="1883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58" name="Day">
            <a:extLst>
              <a:ext uri="{FF2B5EF4-FFF2-40B4-BE49-F238E27FC236}">
                <a16:creationId xmlns:a16="http://schemas.microsoft.com/office/drawing/2014/main" id="{383BF779-8B35-4B20-B110-3C1CEC104877}"/>
              </a:ext>
            </a:extLst>
          </p:cNvPr>
          <p:cNvSpPr txBox="1"/>
          <p:nvPr/>
        </p:nvSpPr>
        <p:spPr>
          <a:xfrm>
            <a:off x="1256181" y="6064494"/>
            <a:ext cx="178800" cy="1883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21</a:t>
            </a:r>
          </a:p>
        </p:txBody>
      </p:sp>
      <p:sp>
        <p:nvSpPr>
          <p:cNvPr id="59" name="Day">
            <a:extLst>
              <a:ext uri="{FF2B5EF4-FFF2-40B4-BE49-F238E27FC236}">
                <a16:creationId xmlns:a16="http://schemas.microsoft.com/office/drawing/2014/main" id="{3E8A3085-24BF-46B0-B2C8-85FBB368BE3D}"/>
              </a:ext>
            </a:extLst>
          </p:cNvPr>
          <p:cNvSpPr txBox="1"/>
          <p:nvPr/>
        </p:nvSpPr>
        <p:spPr>
          <a:xfrm>
            <a:off x="1256181" y="6346275"/>
            <a:ext cx="178800" cy="1883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28</a:t>
            </a:r>
          </a:p>
        </p:txBody>
      </p:sp>
      <p:sp>
        <p:nvSpPr>
          <p:cNvPr id="60" name="Day">
            <a:extLst>
              <a:ext uri="{FF2B5EF4-FFF2-40B4-BE49-F238E27FC236}">
                <a16:creationId xmlns:a16="http://schemas.microsoft.com/office/drawing/2014/main" id="{1574E1A9-557F-4AFC-9B05-2F6092C9C56C}"/>
              </a:ext>
            </a:extLst>
          </p:cNvPr>
          <p:cNvSpPr txBox="1"/>
          <p:nvPr/>
        </p:nvSpPr>
        <p:spPr>
          <a:xfrm>
            <a:off x="1677798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62" name="Day">
            <a:extLst>
              <a:ext uri="{FF2B5EF4-FFF2-40B4-BE49-F238E27FC236}">
                <a16:creationId xmlns:a16="http://schemas.microsoft.com/office/drawing/2014/main" id="{C4A81BD1-7CAE-4CDC-B7D4-9A604D4B4625}"/>
              </a:ext>
            </a:extLst>
          </p:cNvPr>
          <p:cNvSpPr txBox="1"/>
          <p:nvPr/>
        </p:nvSpPr>
        <p:spPr>
          <a:xfrm>
            <a:off x="1677798" y="5500927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63" name="Day">
            <a:extLst>
              <a:ext uri="{FF2B5EF4-FFF2-40B4-BE49-F238E27FC236}">
                <a16:creationId xmlns:a16="http://schemas.microsoft.com/office/drawing/2014/main" id="{58475CFD-72BC-4831-B3D8-030CA650990D}"/>
              </a:ext>
            </a:extLst>
          </p:cNvPr>
          <p:cNvSpPr txBox="1"/>
          <p:nvPr/>
        </p:nvSpPr>
        <p:spPr>
          <a:xfrm>
            <a:off x="1648946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15</a:t>
            </a:r>
          </a:p>
        </p:txBody>
      </p:sp>
      <p:sp>
        <p:nvSpPr>
          <p:cNvPr id="64" name="Day">
            <a:extLst>
              <a:ext uri="{FF2B5EF4-FFF2-40B4-BE49-F238E27FC236}">
                <a16:creationId xmlns:a16="http://schemas.microsoft.com/office/drawing/2014/main" id="{0991F90A-4E9B-45B9-8CBF-0437B40DCE2D}"/>
              </a:ext>
            </a:extLst>
          </p:cNvPr>
          <p:cNvSpPr txBox="1"/>
          <p:nvPr/>
        </p:nvSpPr>
        <p:spPr>
          <a:xfrm>
            <a:off x="1648946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22</a:t>
            </a:r>
          </a:p>
        </p:txBody>
      </p:sp>
      <p:sp>
        <p:nvSpPr>
          <p:cNvPr id="65" name="Day">
            <a:extLst>
              <a:ext uri="{FF2B5EF4-FFF2-40B4-BE49-F238E27FC236}">
                <a16:creationId xmlns:a16="http://schemas.microsoft.com/office/drawing/2014/main" id="{0621D3CA-E852-409B-A0B5-0B364DAC0F24}"/>
              </a:ext>
            </a:extLst>
          </p:cNvPr>
          <p:cNvSpPr txBox="1"/>
          <p:nvPr/>
        </p:nvSpPr>
        <p:spPr>
          <a:xfrm>
            <a:off x="1648946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29</a:t>
            </a:r>
          </a:p>
        </p:txBody>
      </p:sp>
      <p:sp>
        <p:nvSpPr>
          <p:cNvPr id="66" name="Day">
            <a:extLst>
              <a:ext uri="{FF2B5EF4-FFF2-40B4-BE49-F238E27FC236}">
                <a16:creationId xmlns:a16="http://schemas.microsoft.com/office/drawing/2014/main" id="{08332B2A-5043-4136-9726-B79F92790862}"/>
              </a:ext>
            </a:extLst>
          </p:cNvPr>
          <p:cNvSpPr txBox="1"/>
          <p:nvPr/>
        </p:nvSpPr>
        <p:spPr>
          <a:xfrm>
            <a:off x="2038870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0" name="Day">
            <a:extLst>
              <a:ext uri="{FF2B5EF4-FFF2-40B4-BE49-F238E27FC236}">
                <a16:creationId xmlns:a16="http://schemas.microsoft.com/office/drawing/2014/main" id="{0A610E53-5C60-42D2-B107-0B89527EA35D}"/>
              </a:ext>
            </a:extLst>
          </p:cNvPr>
          <p:cNvSpPr txBox="1"/>
          <p:nvPr/>
        </p:nvSpPr>
        <p:spPr>
          <a:xfrm>
            <a:off x="2038870" y="5500927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71" name="Day">
            <a:extLst>
              <a:ext uri="{FF2B5EF4-FFF2-40B4-BE49-F238E27FC236}">
                <a16:creationId xmlns:a16="http://schemas.microsoft.com/office/drawing/2014/main" id="{5F25BEE7-3346-41C7-9155-390B06E126E4}"/>
              </a:ext>
            </a:extLst>
          </p:cNvPr>
          <p:cNvSpPr txBox="1"/>
          <p:nvPr/>
        </p:nvSpPr>
        <p:spPr>
          <a:xfrm>
            <a:off x="2010018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16</a:t>
            </a:r>
          </a:p>
        </p:txBody>
      </p:sp>
      <p:sp>
        <p:nvSpPr>
          <p:cNvPr id="72" name="Day">
            <a:extLst>
              <a:ext uri="{FF2B5EF4-FFF2-40B4-BE49-F238E27FC236}">
                <a16:creationId xmlns:a16="http://schemas.microsoft.com/office/drawing/2014/main" id="{5A770FA3-E94E-4C32-92FD-7BAF6BC43C9C}"/>
              </a:ext>
            </a:extLst>
          </p:cNvPr>
          <p:cNvSpPr txBox="1"/>
          <p:nvPr/>
        </p:nvSpPr>
        <p:spPr>
          <a:xfrm>
            <a:off x="2010018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23</a:t>
            </a:r>
          </a:p>
        </p:txBody>
      </p:sp>
      <p:sp>
        <p:nvSpPr>
          <p:cNvPr id="73" name="Day">
            <a:extLst>
              <a:ext uri="{FF2B5EF4-FFF2-40B4-BE49-F238E27FC236}">
                <a16:creationId xmlns:a16="http://schemas.microsoft.com/office/drawing/2014/main" id="{B7DC9FBB-A320-49FF-A5EA-B888929D159F}"/>
              </a:ext>
            </a:extLst>
          </p:cNvPr>
          <p:cNvSpPr txBox="1"/>
          <p:nvPr/>
        </p:nvSpPr>
        <p:spPr>
          <a:xfrm>
            <a:off x="2010018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30</a:t>
            </a:r>
          </a:p>
        </p:txBody>
      </p:sp>
      <p:sp>
        <p:nvSpPr>
          <p:cNvPr id="74" name="Day">
            <a:extLst>
              <a:ext uri="{FF2B5EF4-FFF2-40B4-BE49-F238E27FC236}">
                <a16:creationId xmlns:a16="http://schemas.microsoft.com/office/drawing/2014/main" id="{95C05E6E-2428-4494-8315-DC035B9F45C9}"/>
              </a:ext>
            </a:extLst>
          </p:cNvPr>
          <p:cNvSpPr txBox="1"/>
          <p:nvPr/>
        </p:nvSpPr>
        <p:spPr>
          <a:xfrm>
            <a:off x="2399943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75" name="Day">
            <a:extLst>
              <a:ext uri="{FF2B5EF4-FFF2-40B4-BE49-F238E27FC236}">
                <a16:creationId xmlns:a16="http://schemas.microsoft.com/office/drawing/2014/main" id="{07396179-0EBF-4B9A-BC56-0CB078B1C2A5}"/>
              </a:ext>
            </a:extLst>
          </p:cNvPr>
          <p:cNvSpPr txBox="1"/>
          <p:nvPr/>
        </p:nvSpPr>
        <p:spPr>
          <a:xfrm>
            <a:off x="2371091" y="5500927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76" name="Day">
            <a:extLst>
              <a:ext uri="{FF2B5EF4-FFF2-40B4-BE49-F238E27FC236}">
                <a16:creationId xmlns:a16="http://schemas.microsoft.com/office/drawing/2014/main" id="{892C4629-87EE-49B6-8165-1E302EE58C9D}"/>
              </a:ext>
            </a:extLst>
          </p:cNvPr>
          <p:cNvSpPr txBox="1"/>
          <p:nvPr/>
        </p:nvSpPr>
        <p:spPr>
          <a:xfrm>
            <a:off x="2371091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17</a:t>
            </a:r>
          </a:p>
        </p:txBody>
      </p:sp>
      <p:sp>
        <p:nvSpPr>
          <p:cNvPr id="77" name="Day">
            <a:extLst>
              <a:ext uri="{FF2B5EF4-FFF2-40B4-BE49-F238E27FC236}">
                <a16:creationId xmlns:a16="http://schemas.microsoft.com/office/drawing/2014/main" id="{68026499-9E50-491E-9126-CB26234192F3}"/>
              </a:ext>
            </a:extLst>
          </p:cNvPr>
          <p:cNvSpPr txBox="1"/>
          <p:nvPr/>
        </p:nvSpPr>
        <p:spPr>
          <a:xfrm>
            <a:off x="2371091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24</a:t>
            </a:r>
          </a:p>
        </p:txBody>
      </p:sp>
      <p:sp>
        <p:nvSpPr>
          <p:cNvPr id="78" name="Day">
            <a:extLst>
              <a:ext uri="{FF2B5EF4-FFF2-40B4-BE49-F238E27FC236}">
                <a16:creationId xmlns:a16="http://schemas.microsoft.com/office/drawing/2014/main" id="{C1CE5DEB-C574-468F-80BE-B341367D3560}"/>
              </a:ext>
            </a:extLst>
          </p:cNvPr>
          <p:cNvSpPr txBox="1"/>
          <p:nvPr/>
        </p:nvSpPr>
        <p:spPr>
          <a:xfrm>
            <a:off x="2371091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31</a:t>
            </a:r>
          </a:p>
        </p:txBody>
      </p:sp>
      <p:grpSp>
        <p:nvGrpSpPr>
          <p:cNvPr id="31" name="Weekdays">
            <a:extLst>
              <a:ext uri="{FF2B5EF4-FFF2-40B4-BE49-F238E27FC236}">
                <a16:creationId xmlns:a16="http://schemas.microsoft.com/office/drawing/2014/main" id="{ED462A8C-5727-4073-8BF5-652824D4DB67}"/>
              </a:ext>
            </a:extLst>
          </p:cNvPr>
          <p:cNvGrpSpPr/>
          <p:nvPr/>
        </p:nvGrpSpPr>
        <p:grpSpPr>
          <a:xfrm>
            <a:off x="886280" y="4949589"/>
            <a:ext cx="2370518" cy="188394"/>
            <a:chOff x="743759" y="2380599"/>
            <a:chExt cx="1742702" cy="138499"/>
          </a:xfrm>
        </p:grpSpPr>
        <p:sp>
          <p:nvSpPr>
            <p:cNvPr id="36" name="Monday">
              <a:extLst>
                <a:ext uri="{FF2B5EF4-FFF2-40B4-BE49-F238E27FC236}">
                  <a16:creationId xmlns:a16="http://schemas.microsoft.com/office/drawing/2014/main" id="{0EBFA71E-A145-4FFA-8689-C07C09274ED0}"/>
                </a:ext>
              </a:extLst>
            </p:cNvPr>
            <p:cNvSpPr txBox="1"/>
            <p:nvPr/>
          </p:nvSpPr>
          <p:spPr>
            <a:xfrm>
              <a:off x="743759" y="2380599"/>
              <a:ext cx="16991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Mo</a:t>
              </a:r>
            </a:p>
          </p:txBody>
        </p:sp>
        <p:sp>
          <p:nvSpPr>
            <p:cNvPr id="37" name="Tuesday">
              <a:extLst>
                <a:ext uri="{FF2B5EF4-FFF2-40B4-BE49-F238E27FC236}">
                  <a16:creationId xmlns:a16="http://schemas.microsoft.com/office/drawing/2014/main" id="{19FBBDF6-FAD8-4EAB-8AB8-CC76A4AD326F}"/>
                </a:ext>
              </a:extLst>
            </p:cNvPr>
            <p:cNvSpPr txBox="1"/>
            <p:nvPr/>
          </p:nvSpPr>
          <p:spPr>
            <a:xfrm>
              <a:off x="1029241" y="2380599"/>
              <a:ext cx="129844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Tu</a:t>
              </a:r>
            </a:p>
          </p:txBody>
        </p:sp>
        <p:sp>
          <p:nvSpPr>
            <p:cNvPr id="38" name="Wednesday">
              <a:extLst>
                <a:ext uri="{FF2B5EF4-FFF2-40B4-BE49-F238E27FC236}">
                  <a16:creationId xmlns:a16="http://schemas.microsoft.com/office/drawing/2014/main" id="{BE476A6D-8792-43C5-9105-8B4A6B7F2791}"/>
                </a:ext>
              </a:extLst>
            </p:cNvPr>
            <p:cNvSpPr txBox="1"/>
            <p:nvPr/>
          </p:nvSpPr>
          <p:spPr>
            <a:xfrm>
              <a:off x="1269627" y="2380599"/>
              <a:ext cx="17152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We</a:t>
              </a:r>
            </a:p>
          </p:txBody>
        </p:sp>
        <p:sp>
          <p:nvSpPr>
            <p:cNvPr id="39" name="Thursday">
              <a:extLst>
                <a:ext uri="{FF2B5EF4-FFF2-40B4-BE49-F238E27FC236}">
                  <a16:creationId xmlns:a16="http://schemas.microsoft.com/office/drawing/2014/main" id="{66DB7952-043D-44EA-AFB0-5B007A99FF6F}"/>
                </a:ext>
              </a:extLst>
            </p:cNvPr>
            <p:cNvSpPr txBox="1"/>
            <p:nvPr/>
          </p:nvSpPr>
          <p:spPr>
            <a:xfrm>
              <a:off x="1564797" y="2380599"/>
              <a:ext cx="129844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Th</a:t>
              </a:r>
            </a:p>
          </p:txBody>
        </p:sp>
        <p:sp>
          <p:nvSpPr>
            <p:cNvPr id="40" name="Friday">
              <a:extLst>
                <a:ext uri="{FF2B5EF4-FFF2-40B4-BE49-F238E27FC236}">
                  <a16:creationId xmlns:a16="http://schemas.microsoft.com/office/drawing/2014/main" id="{D1F45131-5DB1-4A43-B322-F9963CA2D7CE}"/>
                </a:ext>
              </a:extLst>
            </p:cNvPr>
            <p:cNvSpPr txBox="1"/>
            <p:nvPr/>
          </p:nvSpPr>
          <p:spPr>
            <a:xfrm>
              <a:off x="1836442" y="2380599"/>
              <a:ext cx="10900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Fr</a:t>
              </a:r>
            </a:p>
          </p:txBody>
        </p:sp>
        <p:sp>
          <p:nvSpPr>
            <p:cNvPr id="41" name="Saturday">
              <a:extLst>
                <a:ext uri="{FF2B5EF4-FFF2-40B4-BE49-F238E27FC236}">
                  <a16:creationId xmlns:a16="http://schemas.microsoft.com/office/drawing/2014/main" id="{4C50ACC6-BF20-4D58-9596-AD6C0ACC0D1B}"/>
                </a:ext>
              </a:extLst>
            </p:cNvPr>
            <p:cNvSpPr txBox="1"/>
            <p:nvPr/>
          </p:nvSpPr>
          <p:spPr>
            <a:xfrm>
              <a:off x="2088049" y="2380599"/>
              <a:ext cx="12824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Sa</a:t>
              </a:r>
            </a:p>
          </p:txBody>
        </p:sp>
        <p:sp>
          <p:nvSpPr>
            <p:cNvPr id="42" name="Sunday">
              <a:extLst>
                <a:ext uri="{FF2B5EF4-FFF2-40B4-BE49-F238E27FC236}">
                  <a16:creationId xmlns:a16="http://schemas.microsoft.com/office/drawing/2014/main" id="{CF8644E9-0D3D-4010-A4A4-CD134F940191}"/>
                </a:ext>
              </a:extLst>
            </p:cNvPr>
            <p:cNvSpPr txBox="1"/>
            <p:nvPr/>
          </p:nvSpPr>
          <p:spPr>
            <a:xfrm>
              <a:off x="2351809" y="2380599"/>
              <a:ext cx="13465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Su</a:t>
              </a:r>
            </a:p>
          </p:txBody>
        </p:sp>
      </p:grpSp>
      <p:grpSp>
        <p:nvGrpSpPr>
          <p:cNvPr id="33" name="Navigation Arrows">
            <a:extLst>
              <a:ext uri="{FF2B5EF4-FFF2-40B4-BE49-F238E27FC236}">
                <a16:creationId xmlns:a16="http://schemas.microsoft.com/office/drawing/2014/main" id="{EC3DE9D1-D85B-4E6B-8F20-109E359A916E}"/>
              </a:ext>
            </a:extLst>
          </p:cNvPr>
          <p:cNvGrpSpPr/>
          <p:nvPr/>
        </p:nvGrpSpPr>
        <p:grpSpPr>
          <a:xfrm>
            <a:off x="919341" y="4654836"/>
            <a:ext cx="2296765" cy="87069"/>
            <a:chOff x="759804" y="2160592"/>
            <a:chExt cx="1688482" cy="64009"/>
          </a:xfrm>
        </p:grpSpPr>
        <p:sp>
          <p:nvSpPr>
            <p:cNvPr id="34" name="Arrow Left">
              <a:extLst>
                <a:ext uri="{FF2B5EF4-FFF2-40B4-BE49-F238E27FC236}">
                  <a16:creationId xmlns:a16="http://schemas.microsoft.com/office/drawing/2014/main" id="{0C3CE7F2-0BFD-47C0-A8C4-121C473D36F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745889" y="217450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Arrow Right">
              <a:extLst>
                <a:ext uri="{FF2B5EF4-FFF2-40B4-BE49-F238E27FC236}">
                  <a16:creationId xmlns:a16="http://schemas.microsoft.com/office/drawing/2014/main" id="{2E4769C3-9B80-44E3-AE6E-893BDB7076CB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2398194" y="217450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79C2B50-D889-4E6D-A874-E6B970FEF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093130"/>
              </p:ext>
            </p:extLst>
          </p:nvPr>
        </p:nvGraphicFramePr>
        <p:xfrm>
          <a:off x="3883878" y="4466505"/>
          <a:ext cx="3654064" cy="173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50">
                  <a:extLst>
                    <a:ext uri="{9D8B030D-6E8A-4147-A177-3AD203B41FA5}">
                      <a16:colId xmlns:a16="http://schemas.microsoft.com/office/drawing/2014/main" val="295190553"/>
                    </a:ext>
                  </a:extLst>
                </a:gridCol>
                <a:gridCol w="1551182">
                  <a:extLst>
                    <a:ext uri="{9D8B030D-6E8A-4147-A177-3AD203B41FA5}">
                      <a16:colId xmlns:a16="http://schemas.microsoft.com/office/drawing/2014/main" val="1508474358"/>
                    </a:ext>
                  </a:extLst>
                </a:gridCol>
                <a:gridCol w="257208">
                  <a:extLst>
                    <a:ext uri="{9D8B030D-6E8A-4147-A177-3AD203B41FA5}">
                      <a16:colId xmlns:a16="http://schemas.microsoft.com/office/drawing/2014/main" val="3084377314"/>
                    </a:ext>
                  </a:extLst>
                </a:gridCol>
                <a:gridCol w="1569824">
                  <a:extLst>
                    <a:ext uri="{9D8B030D-6E8A-4147-A177-3AD203B41FA5}">
                      <a16:colId xmlns:a16="http://schemas.microsoft.com/office/drawing/2014/main" val="484758932"/>
                    </a:ext>
                  </a:extLst>
                </a:gridCol>
              </a:tblGrid>
              <a:tr h="434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09:00~10:00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13:00~14:00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411334"/>
                  </a:ext>
                </a:extLst>
              </a:tr>
              <a:tr h="434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10:00~11:00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14:00~15:00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480846"/>
                  </a:ext>
                </a:extLst>
              </a:tr>
              <a:tr h="434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●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trike="sng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11:00~12:00</a:t>
                      </a:r>
                      <a:endParaRPr lang="ko-KR" altLang="en-US" sz="1000" b="1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15:00~16:00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98619"/>
                  </a:ext>
                </a:extLst>
              </a:tr>
              <a:tr h="43429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16:00~17:00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770624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4529971-BEC7-490D-BD43-B55213D45457}"/>
              </a:ext>
            </a:extLst>
          </p:cNvPr>
          <p:cNvCxnSpPr/>
          <p:nvPr/>
        </p:nvCxnSpPr>
        <p:spPr bwMode="auto">
          <a:xfrm>
            <a:off x="3713820" y="4453726"/>
            <a:ext cx="0" cy="2220146"/>
          </a:xfrm>
          <a:prstGeom prst="line">
            <a:avLst/>
          </a:prstGeom>
          <a:solidFill>
            <a:srgbClr val="5959D5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FE1800-5556-491E-ABF9-96477A57E89A}"/>
              </a:ext>
            </a:extLst>
          </p:cNvPr>
          <p:cNvSpPr txBox="1"/>
          <p:nvPr/>
        </p:nvSpPr>
        <p:spPr bwMode="auto">
          <a:xfrm>
            <a:off x="647906" y="4176072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Step1</a:t>
            </a:r>
            <a:r>
              <a:rPr lang="en-US" altLang="ko-KR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 </a:t>
            </a:r>
            <a:r>
              <a:rPr lang="ko-KR" altLang="en-US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일자선택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DEFCFA5-2BB9-4F80-B205-64D39B52DA47}"/>
              </a:ext>
            </a:extLst>
          </p:cNvPr>
          <p:cNvSpPr txBox="1"/>
          <p:nvPr/>
        </p:nvSpPr>
        <p:spPr bwMode="auto">
          <a:xfrm>
            <a:off x="3867034" y="4176072"/>
            <a:ext cx="130195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Step2. </a:t>
            </a:r>
            <a:r>
              <a:rPr lang="ko-KR" altLang="en-US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가능시간 선택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75C600F-E875-452D-95A7-475BF8C9A1A6}"/>
              </a:ext>
            </a:extLst>
          </p:cNvPr>
          <p:cNvSpPr txBox="1"/>
          <p:nvPr/>
        </p:nvSpPr>
        <p:spPr bwMode="auto">
          <a:xfrm>
            <a:off x="428305" y="3169199"/>
            <a:ext cx="7661072" cy="75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워크넷</a:t>
            </a:r>
            <a:r>
              <a:rPr lang="ko-KR" altLang="en-US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 직업심리검사 해석 및 상담이란</a:t>
            </a:r>
            <a:r>
              <a:rPr lang="en-US" altLang="ko-KR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b="0" dirty="0" err="1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워크넷</a:t>
            </a:r>
            <a:r>
              <a:rPr lang="ko-KR" altLang="en-US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 직업심리검사를 통해 진로</a:t>
            </a:r>
            <a:r>
              <a:rPr lang="en-US" altLang="ko-KR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/</a:t>
            </a:r>
            <a:r>
              <a:rPr lang="ko-KR" altLang="en-US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직업 탐색</a:t>
            </a:r>
            <a:r>
              <a:rPr lang="en-US" altLang="ko-KR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, '</a:t>
            </a:r>
            <a:r>
              <a:rPr lang="ko-KR" altLang="en-US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나</a:t>
            </a:r>
            <a:r>
              <a:rPr lang="en-US" altLang="ko-KR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'</a:t>
            </a:r>
            <a:r>
              <a:rPr lang="ko-KR" altLang="en-US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의 직업가치관을 파악해보세요</a:t>
            </a:r>
            <a:r>
              <a:rPr lang="en-US" altLang="ko-KR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검사 결과를 기반으로 개인 맞춤형 취업컨설팅과 구직준비를 위해 정부에서 지원하는 취업 지원 사업과 부산시 일자리 정보까지 소개해 드립니다</a:t>
            </a:r>
            <a:r>
              <a:rPr lang="en-US" altLang="ko-KR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</a:t>
            </a:r>
            <a:endParaRPr lang="ko-KR" altLang="en-US" b="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60D0FCB-AC11-44D6-A314-82568783B728}"/>
              </a:ext>
            </a:extLst>
          </p:cNvPr>
          <p:cNvSpPr/>
          <p:nvPr/>
        </p:nvSpPr>
        <p:spPr bwMode="auto">
          <a:xfrm>
            <a:off x="117446" y="2497952"/>
            <a:ext cx="7986303" cy="1510611"/>
          </a:xfrm>
          <a:prstGeom prst="rect">
            <a:avLst/>
          </a:prstGeom>
          <a:solidFill>
            <a:srgbClr val="FFFF00">
              <a:alpha val="3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53A6285-A6F5-4B38-9A50-8A9EA5D17DCD}"/>
              </a:ext>
            </a:extLst>
          </p:cNvPr>
          <p:cNvSpPr/>
          <p:nvPr/>
        </p:nvSpPr>
        <p:spPr bwMode="auto">
          <a:xfrm>
            <a:off x="4397906" y="6291995"/>
            <a:ext cx="1835210" cy="385558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r>
              <a:rPr lang="en-US" altLang="ko-KR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Step3. </a:t>
            </a:r>
            <a:r>
              <a:rPr lang="ko-KR" altLang="en-US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컨설팅 신청하기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6D201B7-915A-446E-BFA7-AA2DA564F0A8}"/>
              </a:ext>
            </a:extLst>
          </p:cNvPr>
          <p:cNvSpPr/>
          <p:nvPr/>
        </p:nvSpPr>
        <p:spPr bwMode="auto">
          <a:xfrm>
            <a:off x="6586219" y="6291995"/>
            <a:ext cx="1340068" cy="385558"/>
          </a:xfrm>
          <a:prstGeom prst="rect">
            <a:avLst/>
          </a:prstGeom>
          <a:solidFill>
            <a:srgbClr val="0078D7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r>
              <a:rPr lang="ko-KR" altLang="en-US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컨설팅 신청현황 확인</a:t>
            </a:r>
            <a:endParaRPr lang="ko-KR" altLang="en-US" dirty="0">
              <a:solidFill>
                <a:schemeClr val="bg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78E74F8E-19F0-4C32-A2E2-908FD5812B52}"/>
              </a:ext>
            </a:extLst>
          </p:cNvPr>
          <p:cNvSpPr/>
          <p:nvPr/>
        </p:nvSpPr>
        <p:spPr bwMode="auto">
          <a:xfrm>
            <a:off x="1584517" y="5738489"/>
            <a:ext cx="243281" cy="243281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CCC4CB8-E15F-4B62-8591-C29205EC2AEA}"/>
              </a:ext>
            </a:extLst>
          </p:cNvPr>
          <p:cNvSpPr/>
          <p:nvPr/>
        </p:nvSpPr>
        <p:spPr bwMode="auto">
          <a:xfrm>
            <a:off x="2667733" y="5738489"/>
            <a:ext cx="243281" cy="243281"/>
          </a:xfrm>
          <a:prstGeom prst="ellipse">
            <a:avLst/>
          </a:prstGeom>
          <a:solidFill>
            <a:srgbClr val="FF0000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03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 bwMode="auto">
          <a:xfrm>
            <a:off x="3156264" y="95177"/>
            <a:ext cx="15108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page</a:t>
            </a:r>
            <a:endParaRPr lang="ko-KR" altLang="en-US" sz="800" b="0" dirty="0"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5" name="Rectangle 45"/>
          <p:cNvSpPr>
            <a:spLocks noChangeArrowheads="1"/>
          </p:cNvSpPr>
          <p:nvPr/>
        </p:nvSpPr>
        <p:spPr bwMode="auto">
          <a:xfrm>
            <a:off x="977517" y="334963"/>
            <a:ext cx="475252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1388" tIns="45696" rIns="91388" bIns="45696" anchor="ctr"/>
          <a:lstStyle/>
          <a:p>
            <a:r>
              <a:rPr lang="en-US" altLang="ko-KR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Home</a:t>
            </a:r>
          </a:p>
        </p:txBody>
      </p:sp>
      <p:sp>
        <p:nvSpPr>
          <p:cNvPr id="86" name="Rectangle 45"/>
          <p:cNvSpPr>
            <a:spLocks noChangeArrowheads="1"/>
          </p:cNvSpPr>
          <p:nvPr/>
        </p:nvSpPr>
        <p:spPr bwMode="auto">
          <a:xfrm>
            <a:off x="6340092" y="334963"/>
            <a:ext cx="180222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1388" tIns="45696" rIns="91388" bIns="45696" anchor="ctr"/>
          <a:lstStyle/>
          <a:p>
            <a:pPr eaLnBrk="1" latinLnBrk="1" hangingPunct="1">
              <a:defRPr/>
            </a:pP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</a:rPr>
              <a:t>Main</a:t>
            </a:r>
          </a:p>
        </p:txBody>
      </p:sp>
      <p:sp>
        <p:nvSpPr>
          <p:cNvPr id="67" name="TextBox 11"/>
          <p:cNvSpPr txBox="1">
            <a:spLocks noChangeArrowheads="1"/>
          </p:cNvSpPr>
          <p:nvPr/>
        </p:nvSpPr>
        <p:spPr bwMode="auto">
          <a:xfrm>
            <a:off x="6072286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68" name="TextBox 11"/>
          <p:cNvSpPr txBox="1">
            <a:spLocks noChangeArrowheads="1"/>
          </p:cNvSpPr>
          <p:nvPr/>
        </p:nvSpPr>
        <p:spPr bwMode="auto">
          <a:xfrm>
            <a:off x="6586219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69" name="TextBox 11"/>
          <p:cNvSpPr txBox="1">
            <a:spLocks noChangeArrowheads="1"/>
          </p:cNvSpPr>
          <p:nvPr/>
        </p:nvSpPr>
        <p:spPr bwMode="auto">
          <a:xfrm>
            <a:off x="7274794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1218071" y="89024"/>
            <a:ext cx="5998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00_001</a:t>
            </a:r>
            <a:endParaRPr lang="ko-KR" altLang="en-US" b="0" dirty="0"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52B35F-A4F9-44C4-BC9D-2AEA5312C511}"/>
              </a:ext>
            </a:extLst>
          </p:cNvPr>
          <p:cNvSpPr txBox="1"/>
          <p:nvPr/>
        </p:nvSpPr>
        <p:spPr bwMode="auto">
          <a:xfrm>
            <a:off x="7274794" y="658155"/>
            <a:ext cx="9189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ko-KR" altLang="en-US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통합로그인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6E10E972-61D4-4BDC-A674-CAB3C89F6749}"/>
              </a:ext>
            </a:extLst>
          </p:cNvPr>
          <p:cNvGraphicFramePr>
            <a:graphicFrameLocks noGrp="1"/>
          </p:cNvGraphicFramePr>
          <p:nvPr/>
        </p:nvGraphicFramePr>
        <p:xfrm>
          <a:off x="122932" y="1124744"/>
          <a:ext cx="7980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119">
                  <a:extLst>
                    <a:ext uri="{9D8B030D-6E8A-4147-A177-3AD203B41FA5}">
                      <a16:colId xmlns:a16="http://schemas.microsoft.com/office/drawing/2014/main" val="3335269563"/>
                    </a:ext>
                  </a:extLst>
                </a:gridCol>
                <a:gridCol w="1140119">
                  <a:extLst>
                    <a:ext uri="{9D8B030D-6E8A-4147-A177-3AD203B41FA5}">
                      <a16:colId xmlns:a16="http://schemas.microsoft.com/office/drawing/2014/main" val="4286989513"/>
                    </a:ext>
                  </a:extLst>
                </a:gridCol>
                <a:gridCol w="1140119">
                  <a:extLst>
                    <a:ext uri="{9D8B030D-6E8A-4147-A177-3AD203B41FA5}">
                      <a16:colId xmlns:a16="http://schemas.microsoft.com/office/drawing/2014/main" val="1143767943"/>
                    </a:ext>
                  </a:extLst>
                </a:gridCol>
                <a:gridCol w="1430671">
                  <a:extLst>
                    <a:ext uri="{9D8B030D-6E8A-4147-A177-3AD203B41FA5}">
                      <a16:colId xmlns:a16="http://schemas.microsoft.com/office/drawing/2014/main" val="4119810122"/>
                    </a:ext>
                  </a:extLst>
                </a:gridCol>
                <a:gridCol w="1341293">
                  <a:extLst>
                    <a:ext uri="{9D8B030D-6E8A-4147-A177-3AD203B41FA5}">
                      <a16:colId xmlns:a16="http://schemas.microsoft.com/office/drawing/2014/main" val="3233754382"/>
                    </a:ext>
                  </a:extLst>
                </a:gridCol>
                <a:gridCol w="901431">
                  <a:extLst>
                    <a:ext uri="{9D8B030D-6E8A-4147-A177-3AD203B41FA5}">
                      <a16:colId xmlns:a16="http://schemas.microsoft.com/office/drawing/2014/main" val="2910338492"/>
                    </a:ext>
                  </a:extLst>
                </a:gridCol>
                <a:gridCol w="887080">
                  <a:extLst>
                    <a:ext uri="{9D8B030D-6E8A-4147-A177-3AD203B41FA5}">
                      <a16:colId xmlns:a16="http://schemas.microsoft.com/office/drawing/2014/main" val="3383374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박람회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채용공고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화상 컨설팅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채용설명회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구직자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094213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5E0423-F068-45FF-95C8-87D3703183A4}"/>
              </a:ext>
            </a:extLst>
          </p:cNvPr>
          <p:cNvSpPr/>
          <p:nvPr/>
        </p:nvSpPr>
        <p:spPr bwMode="auto">
          <a:xfrm>
            <a:off x="122933" y="687651"/>
            <a:ext cx="1535186" cy="402672"/>
          </a:xfrm>
          <a:prstGeom prst="roundRect">
            <a:avLst>
              <a:gd name="adj" fmla="val 699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r>
              <a:rPr lang="ko-KR" altLang="en-US" b="0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부산 </a:t>
            </a:r>
            <a:r>
              <a:rPr lang="en-US" altLang="ko-KR" b="0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Logo</a:t>
            </a:r>
            <a:endParaRPr lang="ko-KR" altLang="en-US" b="0" dirty="0">
              <a:solidFill>
                <a:schemeClr val="bg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B38D52-1FDE-4680-A55E-8D39D50DACBB}"/>
              </a:ext>
            </a:extLst>
          </p:cNvPr>
          <p:cNvSpPr/>
          <p:nvPr/>
        </p:nvSpPr>
        <p:spPr bwMode="auto">
          <a:xfrm>
            <a:off x="105887" y="1546433"/>
            <a:ext cx="7997877" cy="914400"/>
          </a:xfrm>
          <a:prstGeom prst="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1395" tIns="45699" rIns="91395" bIns="45699" rtlCol="0" anchor="ctr"/>
          <a:lstStyle/>
          <a:p>
            <a:pPr algn="ctr" defTabSz="915988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취업 컨설팅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8851AAB-0520-4903-9EBD-6AB9D3336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055762"/>
              </p:ext>
            </p:extLst>
          </p:nvPr>
        </p:nvGraphicFramePr>
        <p:xfrm>
          <a:off x="117446" y="2516697"/>
          <a:ext cx="7986316" cy="624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579">
                  <a:extLst>
                    <a:ext uri="{9D8B030D-6E8A-4147-A177-3AD203B41FA5}">
                      <a16:colId xmlns:a16="http://schemas.microsoft.com/office/drawing/2014/main" val="3588534238"/>
                    </a:ext>
                  </a:extLst>
                </a:gridCol>
                <a:gridCol w="1996579">
                  <a:extLst>
                    <a:ext uri="{9D8B030D-6E8A-4147-A177-3AD203B41FA5}">
                      <a16:colId xmlns:a16="http://schemas.microsoft.com/office/drawing/2014/main" val="3212147249"/>
                    </a:ext>
                  </a:extLst>
                </a:gridCol>
                <a:gridCol w="1996579">
                  <a:extLst>
                    <a:ext uri="{9D8B030D-6E8A-4147-A177-3AD203B41FA5}">
                      <a16:colId xmlns:a16="http://schemas.microsoft.com/office/drawing/2014/main" val="3642076766"/>
                    </a:ext>
                  </a:extLst>
                </a:gridCol>
                <a:gridCol w="1996579">
                  <a:extLst>
                    <a:ext uri="{9D8B030D-6E8A-4147-A177-3AD203B41FA5}">
                      <a16:colId xmlns:a16="http://schemas.microsoft.com/office/drawing/2014/main" val="274617854"/>
                    </a:ext>
                  </a:extLst>
                </a:gridCol>
              </a:tblGrid>
              <a:tr h="624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자기소개서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면접 컨설팅</a:t>
                      </a:r>
                      <a:endParaRPr lang="en-US" altLang="ko-KR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~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금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13:00~17:00)</a:t>
                      </a:r>
                      <a:endParaRPr lang="ko-KR" altLang="en-US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직업심리 해석 및 상담</a:t>
                      </a:r>
                      <a:endParaRPr lang="en-US" altLang="ko-KR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금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09:00~17:00)</a:t>
                      </a:r>
                      <a:endParaRPr lang="ko-KR" altLang="en-US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참가기업 컨설팅</a:t>
                      </a:r>
                      <a:endParaRPr lang="en-US" altLang="ko-KR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~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목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09:00~17:00)</a:t>
                      </a:r>
                      <a:endParaRPr lang="ko-KR" altLang="en-US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중장년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 이력서 컨설팅</a:t>
                      </a:r>
                      <a:endParaRPr lang="en-US" altLang="ko-KR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09:00~17:00)</a:t>
                      </a:r>
                      <a:endParaRPr lang="ko-KR" altLang="en-US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554028"/>
                  </a:ext>
                </a:extLst>
              </a:tr>
            </a:tbl>
          </a:graphicData>
        </a:graphic>
      </p:graphicFrame>
      <p:sp>
        <p:nvSpPr>
          <p:cNvPr id="28" name="Box">
            <a:extLst>
              <a:ext uri="{FF2B5EF4-FFF2-40B4-BE49-F238E27FC236}">
                <a16:creationId xmlns:a16="http://schemas.microsoft.com/office/drawing/2014/main" id="{50CDF370-97AB-4373-8B88-3CC86173D5FA}"/>
              </a:ext>
            </a:extLst>
          </p:cNvPr>
          <p:cNvSpPr/>
          <p:nvPr/>
        </p:nvSpPr>
        <p:spPr>
          <a:xfrm>
            <a:off x="725488" y="4453726"/>
            <a:ext cx="2684472" cy="222014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29" name="Month">
            <a:extLst>
              <a:ext uri="{FF2B5EF4-FFF2-40B4-BE49-F238E27FC236}">
                <a16:creationId xmlns:a16="http://schemas.microsoft.com/office/drawing/2014/main" id="{1030F964-744F-45A4-87BC-D78EC30BFA1E}"/>
              </a:ext>
            </a:extLst>
          </p:cNvPr>
          <p:cNvSpPr txBox="1"/>
          <p:nvPr/>
        </p:nvSpPr>
        <p:spPr>
          <a:xfrm>
            <a:off x="1734978" y="4558377"/>
            <a:ext cx="665503" cy="25853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2020-10</a:t>
            </a:r>
          </a:p>
        </p:txBody>
      </p:sp>
      <p:sp>
        <p:nvSpPr>
          <p:cNvPr id="43" name="Day">
            <a:extLst>
              <a:ext uri="{FF2B5EF4-FFF2-40B4-BE49-F238E27FC236}">
                <a16:creationId xmlns:a16="http://schemas.microsoft.com/office/drawing/2014/main" id="{72CA6905-1FFD-411A-A823-4B8CA2BA3E7D}"/>
              </a:ext>
            </a:extLst>
          </p:cNvPr>
          <p:cNvSpPr txBox="1"/>
          <p:nvPr/>
        </p:nvSpPr>
        <p:spPr>
          <a:xfrm>
            <a:off x="2761016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44" name="Day">
            <a:extLst>
              <a:ext uri="{FF2B5EF4-FFF2-40B4-BE49-F238E27FC236}">
                <a16:creationId xmlns:a16="http://schemas.microsoft.com/office/drawing/2014/main" id="{C86E6F12-7613-42BE-BB73-26FDB2D149D0}"/>
              </a:ext>
            </a:extLst>
          </p:cNvPr>
          <p:cNvSpPr txBox="1"/>
          <p:nvPr/>
        </p:nvSpPr>
        <p:spPr>
          <a:xfrm>
            <a:off x="2732164" y="5500927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5" name="Day">
            <a:extLst>
              <a:ext uri="{FF2B5EF4-FFF2-40B4-BE49-F238E27FC236}">
                <a16:creationId xmlns:a16="http://schemas.microsoft.com/office/drawing/2014/main" id="{B5967E49-1D91-43C7-89D7-16941447A0D2}"/>
              </a:ext>
            </a:extLst>
          </p:cNvPr>
          <p:cNvSpPr txBox="1"/>
          <p:nvPr/>
        </p:nvSpPr>
        <p:spPr>
          <a:xfrm>
            <a:off x="2732164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18</a:t>
            </a:r>
          </a:p>
        </p:txBody>
      </p:sp>
      <p:sp>
        <p:nvSpPr>
          <p:cNvPr id="46" name="Day">
            <a:extLst>
              <a:ext uri="{FF2B5EF4-FFF2-40B4-BE49-F238E27FC236}">
                <a16:creationId xmlns:a16="http://schemas.microsoft.com/office/drawing/2014/main" id="{9860B2D5-8851-493E-8054-8D3588607D03}"/>
              </a:ext>
            </a:extLst>
          </p:cNvPr>
          <p:cNvSpPr txBox="1"/>
          <p:nvPr/>
        </p:nvSpPr>
        <p:spPr>
          <a:xfrm>
            <a:off x="2732164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25</a:t>
            </a:r>
          </a:p>
        </p:txBody>
      </p:sp>
      <p:sp>
        <p:nvSpPr>
          <p:cNvPr id="47" name="Day">
            <a:extLst>
              <a:ext uri="{FF2B5EF4-FFF2-40B4-BE49-F238E27FC236}">
                <a16:creationId xmlns:a16="http://schemas.microsoft.com/office/drawing/2014/main" id="{F82E87D2-0141-48D5-AD63-EEA9DF55B91A}"/>
              </a:ext>
            </a:extLst>
          </p:cNvPr>
          <p:cNvSpPr txBox="1"/>
          <p:nvPr/>
        </p:nvSpPr>
        <p:spPr>
          <a:xfrm>
            <a:off x="3122086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8" name="Day">
            <a:extLst>
              <a:ext uri="{FF2B5EF4-FFF2-40B4-BE49-F238E27FC236}">
                <a16:creationId xmlns:a16="http://schemas.microsoft.com/office/drawing/2014/main" id="{51F3AF28-AC03-4F72-9AF1-1373B482F142}"/>
              </a:ext>
            </a:extLst>
          </p:cNvPr>
          <p:cNvSpPr txBox="1"/>
          <p:nvPr/>
        </p:nvSpPr>
        <p:spPr>
          <a:xfrm>
            <a:off x="3093234" y="5500927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9" name="Day">
            <a:extLst>
              <a:ext uri="{FF2B5EF4-FFF2-40B4-BE49-F238E27FC236}">
                <a16:creationId xmlns:a16="http://schemas.microsoft.com/office/drawing/2014/main" id="{3553BA3F-4719-46CC-BA73-62F2722275A8}"/>
              </a:ext>
            </a:extLst>
          </p:cNvPr>
          <p:cNvSpPr txBox="1"/>
          <p:nvPr/>
        </p:nvSpPr>
        <p:spPr>
          <a:xfrm>
            <a:off x="3093234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50" name="Day">
            <a:extLst>
              <a:ext uri="{FF2B5EF4-FFF2-40B4-BE49-F238E27FC236}">
                <a16:creationId xmlns:a16="http://schemas.microsoft.com/office/drawing/2014/main" id="{230FAE8B-CBCB-4708-A8AF-76C19CC17532}"/>
              </a:ext>
            </a:extLst>
          </p:cNvPr>
          <p:cNvSpPr txBox="1"/>
          <p:nvPr/>
        </p:nvSpPr>
        <p:spPr>
          <a:xfrm>
            <a:off x="3093234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26</a:t>
            </a:r>
          </a:p>
        </p:txBody>
      </p:sp>
      <p:sp>
        <p:nvSpPr>
          <p:cNvPr id="51" name="Day">
            <a:extLst>
              <a:ext uri="{FF2B5EF4-FFF2-40B4-BE49-F238E27FC236}">
                <a16:creationId xmlns:a16="http://schemas.microsoft.com/office/drawing/2014/main" id="{2D0489B9-FC07-461A-A63A-82FA5B388870}"/>
              </a:ext>
            </a:extLst>
          </p:cNvPr>
          <p:cNvSpPr txBox="1"/>
          <p:nvPr/>
        </p:nvSpPr>
        <p:spPr>
          <a:xfrm>
            <a:off x="955652" y="5500927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53" name="Day">
            <a:extLst>
              <a:ext uri="{FF2B5EF4-FFF2-40B4-BE49-F238E27FC236}">
                <a16:creationId xmlns:a16="http://schemas.microsoft.com/office/drawing/2014/main" id="{4717C9DB-84E8-48C2-94DC-CFFC6752F95F}"/>
              </a:ext>
            </a:extLst>
          </p:cNvPr>
          <p:cNvSpPr txBox="1"/>
          <p:nvPr/>
        </p:nvSpPr>
        <p:spPr>
          <a:xfrm>
            <a:off x="926800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54" name="Day">
            <a:extLst>
              <a:ext uri="{FF2B5EF4-FFF2-40B4-BE49-F238E27FC236}">
                <a16:creationId xmlns:a16="http://schemas.microsoft.com/office/drawing/2014/main" id="{D67BBEDF-E907-497D-96B1-E9CE337BCF8C}"/>
              </a:ext>
            </a:extLst>
          </p:cNvPr>
          <p:cNvSpPr txBox="1"/>
          <p:nvPr/>
        </p:nvSpPr>
        <p:spPr>
          <a:xfrm>
            <a:off x="926800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20</a:t>
            </a:r>
          </a:p>
        </p:txBody>
      </p:sp>
      <p:sp>
        <p:nvSpPr>
          <p:cNvPr id="55" name="Day">
            <a:extLst>
              <a:ext uri="{FF2B5EF4-FFF2-40B4-BE49-F238E27FC236}">
                <a16:creationId xmlns:a16="http://schemas.microsoft.com/office/drawing/2014/main" id="{3426D6A1-829D-41EA-A00F-F6EF61656A04}"/>
              </a:ext>
            </a:extLst>
          </p:cNvPr>
          <p:cNvSpPr txBox="1"/>
          <p:nvPr/>
        </p:nvSpPr>
        <p:spPr>
          <a:xfrm>
            <a:off x="926800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27</a:t>
            </a:r>
          </a:p>
        </p:txBody>
      </p:sp>
      <p:sp>
        <p:nvSpPr>
          <p:cNvPr id="56" name="Day">
            <a:extLst>
              <a:ext uri="{FF2B5EF4-FFF2-40B4-BE49-F238E27FC236}">
                <a16:creationId xmlns:a16="http://schemas.microsoft.com/office/drawing/2014/main" id="{95FD3CB5-5ECE-4869-8966-EF12B9C679AD}"/>
              </a:ext>
            </a:extLst>
          </p:cNvPr>
          <p:cNvSpPr txBox="1"/>
          <p:nvPr/>
        </p:nvSpPr>
        <p:spPr>
          <a:xfrm>
            <a:off x="1316725" y="5500927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57" name="Day">
            <a:extLst>
              <a:ext uri="{FF2B5EF4-FFF2-40B4-BE49-F238E27FC236}">
                <a16:creationId xmlns:a16="http://schemas.microsoft.com/office/drawing/2014/main" id="{8706B533-B791-49AB-9211-1AC640FD4997}"/>
              </a:ext>
            </a:extLst>
          </p:cNvPr>
          <p:cNvSpPr txBox="1"/>
          <p:nvPr/>
        </p:nvSpPr>
        <p:spPr>
          <a:xfrm>
            <a:off x="1287873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58" name="Day">
            <a:extLst>
              <a:ext uri="{FF2B5EF4-FFF2-40B4-BE49-F238E27FC236}">
                <a16:creationId xmlns:a16="http://schemas.microsoft.com/office/drawing/2014/main" id="{383BF779-8B35-4B20-B110-3C1CEC104877}"/>
              </a:ext>
            </a:extLst>
          </p:cNvPr>
          <p:cNvSpPr txBox="1"/>
          <p:nvPr/>
        </p:nvSpPr>
        <p:spPr>
          <a:xfrm>
            <a:off x="1287873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21</a:t>
            </a:r>
          </a:p>
        </p:txBody>
      </p:sp>
      <p:sp>
        <p:nvSpPr>
          <p:cNvPr id="59" name="Day">
            <a:extLst>
              <a:ext uri="{FF2B5EF4-FFF2-40B4-BE49-F238E27FC236}">
                <a16:creationId xmlns:a16="http://schemas.microsoft.com/office/drawing/2014/main" id="{3E8A3085-24BF-46B0-B2C8-85FBB368BE3D}"/>
              </a:ext>
            </a:extLst>
          </p:cNvPr>
          <p:cNvSpPr txBox="1"/>
          <p:nvPr/>
        </p:nvSpPr>
        <p:spPr>
          <a:xfrm>
            <a:off x="1287873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28</a:t>
            </a:r>
          </a:p>
        </p:txBody>
      </p:sp>
      <p:sp>
        <p:nvSpPr>
          <p:cNvPr id="60" name="Day">
            <a:extLst>
              <a:ext uri="{FF2B5EF4-FFF2-40B4-BE49-F238E27FC236}">
                <a16:creationId xmlns:a16="http://schemas.microsoft.com/office/drawing/2014/main" id="{1574E1A9-557F-4AFC-9B05-2F6092C9C56C}"/>
              </a:ext>
            </a:extLst>
          </p:cNvPr>
          <p:cNvSpPr txBox="1"/>
          <p:nvPr/>
        </p:nvSpPr>
        <p:spPr>
          <a:xfrm>
            <a:off x="1677798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62" name="Day">
            <a:extLst>
              <a:ext uri="{FF2B5EF4-FFF2-40B4-BE49-F238E27FC236}">
                <a16:creationId xmlns:a16="http://schemas.microsoft.com/office/drawing/2014/main" id="{C4A81BD1-7CAE-4CDC-B7D4-9A604D4B4625}"/>
              </a:ext>
            </a:extLst>
          </p:cNvPr>
          <p:cNvSpPr txBox="1"/>
          <p:nvPr/>
        </p:nvSpPr>
        <p:spPr>
          <a:xfrm>
            <a:off x="1677798" y="5500927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63" name="Day">
            <a:extLst>
              <a:ext uri="{FF2B5EF4-FFF2-40B4-BE49-F238E27FC236}">
                <a16:creationId xmlns:a16="http://schemas.microsoft.com/office/drawing/2014/main" id="{58475CFD-72BC-4831-B3D8-030CA650990D}"/>
              </a:ext>
            </a:extLst>
          </p:cNvPr>
          <p:cNvSpPr txBox="1"/>
          <p:nvPr/>
        </p:nvSpPr>
        <p:spPr>
          <a:xfrm>
            <a:off x="1648946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15</a:t>
            </a:r>
          </a:p>
        </p:txBody>
      </p:sp>
      <p:sp>
        <p:nvSpPr>
          <p:cNvPr id="64" name="Day">
            <a:extLst>
              <a:ext uri="{FF2B5EF4-FFF2-40B4-BE49-F238E27FC236}">
                <a16:creationId xmlns:a16="http://schemas.microsoft.com/office/drawing/2014/main" id="{0991F90A-4E9B-45B9-8CBF-0437B40DCE2D}"/>
              </a:ext>
            </a:extLst>
          </p:cNvPr>
          <p:cNvSpPr txBox="1"/>
          <p:nvPr/>
        </p:nvSpPr>
        <p:spPr>
          <a:xfrm>
            <a:off x="1648946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22</a:t>
            </a:r>
          </a:p>
        </p:txBody>
      </p:sp>
      <p:sp>
        <p:nvSpPr>
          <p:cNvPr id="65" name="Day">
            <a:extLst>
              <a:ext uri="{FF2B5EF4-FFF2-40B4-BE49-F238E27FC236}">
                <a16:creationId xmlns:a16="http://schemas.microsoft.com/office/drawing/2014/main" id="{0621D3CA-E852-409B-A0B5-0B364DAC0F24}"/>
              </a:ext>
            </a:extLst>
          </p:cNvPr>
          <p:cNvSpPr txBox="1"/>
          <p:nvPr/>
        </p:nvSpPr>
        <p:spPr>
          <a:xfrm>
            <a:off x="1648946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29</a:t>
            </a:r>
          </a:p>
        </p:txBody>
      </p:sp>
      <p:sp>
        <p:nvSpPr>
          <p:cNvPr id="66" name="Day">
            <a:extLst>
              <a:ext uri="{FF2B5EF4-FFF2-40B4-BE49-F238E27FC236}">
                <a16:creationId xmlns:a16="http://schemas.microsoft.com/office/drawing/2014/main" id="{08332B2A-5043-4136-9726-B79F92790862}"/>
              </a:ext>
            </a:extLst>
          </p:cNvPr>
          <p:cNvSpPr txBox="1"/>
          <p:nvPr/>
        </p:nvSpPr>
        <p:spPr>
          <a:xfrm>
            <a:off x="2038870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0" name="Day">
            <a:extLst>
              <a:ext uri="{FF2B5EF4-FFF2-40B4-BE49-F238E27FC236}">
                <a16:creationId xmlns:a16="http://schemas.microsoft.com/office/drawing/2014/main" id="{0A610E53-5C60-42D2-B107-0B89527EA35D}"/>
              </a:ext>
            </a:extLst>
          </p:cNvPr>
          <p:cNvSpPr txBox="1"/>
          <p:nvPr/>
        </p:nvSpPr>
        <p:spPr>
          <a:xfrm>
            <a:off x="2038870" y="5500927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71" name="Day">
            <a:extLst>
              <a:ext uri="{FF2B5EF4-FFF2-40B4-BE49-F238E27FC236}">
                <a16:creationId xmlns:a16="http://schemas.microsoft.com/office/drawing/2014/main" id="{5F25BEE7-3346-41C7-9155-390B06E126E4}"/>
              </a:ext>
            </a:extLst>
          </p:cNvPr>
          <p:cNvSpPr txBox="1"/>
          <p:nvPr/>
        </p:nvSpPr>
        <p:spPr>
          <a:xfrm>
            <a:off x="2010018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16</a:t>
            </a:r>
          </a:p>
        </p:txBody>
      </p:sp>
      <p:sp>
        <p:nvSpPr>
          <p:cNvPr id="72" name="Day">
            <a:extLst>
              <a:ext uri="{FF2B5EF4-FFF2-40B4-BE49-F238E27FC236}">
                <a16:creationId xmlns:a16="http://schemas.microsoft.com/office/drawing/2014/main" id="{5A770FA3-E94E-4C32-92FD-7BAF6BC43C9C}"/>
              </a:ext>
            </a:extLst>
          </p:cNvPr>
          <p:cNvSpPr txBox="1"/>
          <p:nvPr/>
        </p:nvSpPr>
        <p:spPr>
          <a:xfrm>
            <a:off x="2010018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23</a:t>
            </a:r>
          </a:p>
        </p:txBody>
      </p:sp>
      <p:sp>
        <p:nvSpPr>
          <p:cNvPr id="73" name="Day">
            <a:extLst>
              <a:ext uri="{FF2B5EF4-FFF2-40B4-BE49-F238E27FC236}">
                <a16:creationId xmlns:a16="http://schemas.microsoft.com/office/drawing/2014/main" id="{B7DC9FBB-A320-49FF-A5EA-B888929D159F}"/>
              </a:ext>
            </a:extLst>
          </p:cNvPr>
          <p:cNvSpPr txBox="1"/>
          <p:nvPr/>
        </p:nvSpPr>
        <p:spPr>
          <a:xfrm>
            <a:off x="2010018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30</a:t>
            </a:r>
          </a:p>
        </p:txBody>
      </p:sp>
      <p:sp>
        <p:nvSpPr>
          <p:cNvPr id="74" name="Day">
            <a:extLst>
              <a:ext uri="{FF2B5EF4-FFF2-40B4-BE49-F238E27FC236}">
                <a16:creationId xmlns:a16="http://schemas.microsoft.com/office/drawing/2014/main" id="{95C05E6E-2428-4494-8315-DC035B9F45C9}"/>
              </a:ext>
            </a:extLst>
          </p:cNvPr>
          <p:cNvSpPr txBox="1"/>
          <p:nvPr/>
        </p:nvSpPr>
        <p:spPr>
          <a:xfrm>
            <a:off x="2399943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75" name="Day">
            <a:extLst>
              <a:ext uri="{FF2B5EF4-FFF2-40B4-BE49-F238E27FC236}">
                <a16:creationId xmlns:a16="http://schemas.microsoft.com/office/drawing/2014/main" id="{07396179-0EBF-4B9A-BC56-0CB078B1C2A5}"/>
              </a:ext>
            </a:extLst>
          </p:cNvPr>
          <p:cNvSpPr txBox="1"/>
          <p:nvPr/>
        </p:nvSpPr>
        <p:spPr>
          <a:xfrm>
            <a:off x="2371091" y="5500927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76" name="Day">
            <a:extLst>
              <a:ext uri="{FF2B5EF4-FFF2-40B4-BE49-F238E27FC236}">
                <a16:creationId xmlns:a16="http://schemas.microsoft.com/office/drawing/2014/main" id="{892C4629-87EE-49B6-8165-1E302EE58C9D}"/>
              </a:ext>
            </a:extLst>
          </p:cNvPr>
          <p:cNvSpPr txBox="1"/>
          <p:nvPr/>
        </p:nvSpPr>
        <p:spPr>
          <a:xfrm>
            <a:off x="2371091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17</a:t>
            </a:r>
          </a:p>
        </p:txBody>
      </p:sp>
      <p:sp>
        <p:nvSpPr>
          <p:cNvPr id="77" name="Day">
            <a:extLst>
              <a:ext uri="{FF2B5EF4-FFF2-40B4-BE49-F238E27FC236}">
                <a16:creationId xmlns:a16="http://schemas.microsoft.com/office/drawing/2014/main" id="{68026499-9E50-491E-9126-CB26234192F3}"/>
              </a:ext>
            </a:extLst>
          </p:cNvPr>
          <p:cNvSpPr txBox="1"/>
          <p:nvPr/>
        </p:nvSpPr>
        <p:spPr>
          <a:xfrm>
            <a:off x="2371091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24</a:t>
            </a:r>
          </a:p>
        </p:txBody>
      </p:sp>
      <p:sp>
        <p:nvSpPr>
          <p:cNvPr id="78" name="Day">
            <a:extLst>
              <a:ext uri="{FF2B5EF4-FFF2-40B4-BE49-F238E27FC236}">
                <a16:creationId xmlns:a16="http://schemas.microsoft.com/office/drawing/2014/main" id="{C1CE5DEB-C574-468F-80BE-B341367D3560}"/>
              </a:ext>
            </a:extLst>
          </p:cNvPr>
          <p:cNvSpPr txBox="1"/>
          <p:nvPr/>
        </p:nvSpPr>
        <p:spPr>
          <a:xfrm>
            <a:off x="2371091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31</a:t>
            </a:r>
          </a:p>
        </p:txBody>
      </p:sp>
      <p:grpSp>
        <p:nvGrpSpPr>
          <p:cNvPr id="31" name="Weekdays">
            <a:extLst>
              <a:ext uri="{FF2B5EF4-FFF2-40B4-BE49-F238E27FC236}">
                <a16:creationId xmlns:a16="http://schemas.microsoft.com/office/drawing/2014/main" id="{ED462A8C-5727-4073-8BF5-652824D4DB67}"/>
              </a:ext>
            </a:extLst>
          </p:cNvPr>
          <p:cNvGrpSpPr/>
          <p:nvPr/>
        </p:nvGrpSpPr>
        <p:grpSpPr>
          <a:xfrm>
            <a:off x="886280" y="4949589"/>
            <a:ext cx="2370518" cy="188394"/>
            <a:chOff x="743759" y="2380599"/>
            <a:chExt cx="1742702" cy="138499"/>
          </a:xfrm>
        </p:grpSpPr>
        <p:sp>
          <p:nvSpPr>
            <p:cNvPr id="36" name="Monday">
              <a:extLst>
                <a:ext uri="{FF2B5EF4-FFF2-40B4-BE49-F238E27FC236}">
                  <a16:creationId xmlns:a16="http://schemas.microsoft.com/office/drawing/2014/main" id="{0EBFA71E-A145-4FFA-8689-C07C09274ED0}"/>
                </a:ext>
              </a:extLst>
            </p:cNvPr>
            <p:cNvSpPr txBox="1"/>
            <p:nvPr/>
          </p:nvSpPr>
          <p:spPr>
            <a:xfrm>
              <a:off x="743759" y="2380599"/>
              <a:ext cx="16991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Mo</a:t>
              </a:r>
            </a:p>
          </p:txBody>
        </p:sp>
        <p:sp>
          <p:nvSpPr>
            <p:cNvPr id="37" name="Tuesday">
              <a:extLst>
                <a:ext uri="{FF2B5EF4-FFF2-40B4-BE49-F238E27FC236}">
                  <a16:creationId xmlns:a16="http://schemas.microsoft.com/office/drawing/2014/main" id="{19FBBDF6-FAD8-4EAB-8AB8-CC76A4AD326F}"/>
                </a:ext>
              </a:extLst>
            </p:cNvPr>
            <p:cNvSpPr txBox="1"/>
            <p:nvPr/>
          </p:nvSpPr>
          <p:spPr>
            <a:xfrm>
              <a:off x="1029241" y="2380599"/>
              <a:ext cx="129844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Tu</a:t>
              </a:r>
            </a:p>
          </p:txBody>
        </p:sp>
        <p:sp>
          <p:nvSpPr>
            <p:cNvPr id="38" name="Wednesday">
              <a:extLst>
                <a:ext uri="{FF2B5EF4-FFF2-40B4-BE49-F238E27FC236}">
                  <a16:creationId xmlns:a16="http://schemas.microsoft.com/office/drawing/2014/main" id="{BE476A6D-8792-43C5-9105-8B4A6B7F2791}"/>
                </a:ext>
              </a:extLst>
            </p:cNvPr>
            <p:cNvSpPr txBox="1"/>
            <p:nvPr/>
          </p:nvSpPr>
          <p:spPr>
            <a:xfrm>
              <a:off x="1269627" y="2380599"/>
              <a:ext cx="17152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We</a:t>
              </a:r>
            </a:p>
          </p:txBody>
        </p:sp>
        <p:sp>
          <p:nvSpPr>
            <p:cNvPr id="39" name="Thursday">
              <a:extLst>
                <a:ext uri="{FF2B5EF4-FFF2-40B4-BE49-F238E27FC236}">
                  <a16:creationId xmlns:a16="http://schemas.microsoft.com/office/drawing/2014/main" id="{66DB7952-043D-44EA-AFB0-5B007A99FF6F}"/>
                </a:ext>
              </a:extLst>
            </p:cNvPr>
            <p:cNvSpPr txBox="1"/>
            <p:nvPr/>
          </p:nvSpPr>
          <p:spPr>
            <a:xfrm>
              <a:off x="1564797" y="2380599"/>
              <a:ext cx="129844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Th</a:t>
              </a:r>
            </a:p>
          </p:txBody>
        </p:sp>
        <p:sp>
          <p:nvSpPr>
            <p:cNvPr id="40" name="Friday">
              <a:extLst>
                <a:ext uri="{FF2B5EF4-FFF2-40B4-BE49-F238E27FC236}">
                  <a16:creationId xmlns:a16="http://schemas.microsoft.com/office/drawing/2014/main" id="{D1F45131-5DB1-4A43-B322-F9963CA2D7CE}"/>
                </a:ext>
              </a:extLst>
            </p:cNvPr>
            <p:cNvSpPr txBox="1"/>
            <p:nvPr/>
          </p:nvSpPr>
          <p:spPr>
            <a:xfrm>
              <a:off x="1836442" y="2380599"/>
              <a:ext cx="10900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Fr</a:t>
              </a:r>
            </a:p>
          </p:txBody>
        </p:sp>
        <p:sp>
          <p:nvSpPr>
            <p:cNvPr id="41" name="Saturday">
              <a:extLst>
                <a:ext uri="{FF2B5EF4-FFF2-40B4-BE49-F238E27FC236}">
                  <a16:creationId xmlns:a16="http://schemas.microsoft.com/office/drawing/2014/main" id="{4C50ACC6-BF20-4D58-9596-AD6C0ACC0D1B}"/>
                </a:ext>
              </a:extLst>
            </p:cNvPr>
            <p:cNvSpPr txBox="1"/>
            <p:nvPr/>
          </p:nvSpPr>
          <p:spPr>
            <a:xfrm>
              <a:off x="2088049" y="2380599"/>
              <a:ext cx="12824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Sa</a:t>
              </a:r>
            </a:p>
          </p:txBody>
        </p:sp>
        <p:sp>
          <p:nvSpPr>
            <p:cNvPr id="42" name="Sunday">
              <a:extLst>
                <a:ext uri="{FF2B5EF4-FFF2-40B4-BE49-F238E27FC236}">
                  <a16:creationId xmlns:a16="http://schemas.microsoft.com/office/drawing/2014/main" id="{CF8644E9-0D3D-4010-A4A4-CD134F940191}"/>
                </a:ext>
              </a:extLst>
            </p:cNvPr>
            <p:cNvSpPr txBox="1"/>
            <p:nvPr/>
          </p:nvSpPr>
          <p:spPr>
            <a:xfrm>
              <a:off x="2351809" y="2380599"/>
              <a:ext cx="13465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Su</a:t>
              </a:r>
            </a:p>
          </p:txBody>
        </p:sp>
      </p:grpSp>
      <p:grpSp>
        <p:nvGrpSpPr>
          <p:cNvPr id="33" name="Navigation Arrows">
            <a:extLst>
              <a:ext uri="{FF2B5EF4-FFF2-40B4-BE49-F238E27FC236}">
                <a16:creationId xmlns:a16="http://schemas.microsoft.com/office/drawing/2014/main" id="{EC3DE9D1-D85B-4E6B-8F20-109E359A916E}"/>
              </a:ext>
            </a:extLst>
          </p:cNvPr>
          <p:cNvGrpSpPr/>
          <p:nvPr/>
        </p:nvGrpSpPr>
        <p:grpSpPr>
          <a:xfrm>
            <a:off x="919341" y="4654836"/>
            <a:ext cx="2296765" cy="87069"/>
            <a:chOff x="759804" y="2160592"/>
            <a:chExt cx="1688482" cy="64009"/>
          </a:xfrm>
        </p:grpSpPr>
        <p:sp>
          <p:nvSpPr>
            <p:cNvPr id="34" name="Arrow Left">
              <a:extLst>
                <a:ext uri="{FF2B5EF4-FFF2-40B4-BE49-F238E27FC236}">
                  <a16:creationId xmlns:a16="http://schemas.microsoft.com/office/drawing/2014/main" id="{0C3CE7F2-0BFD-47C0-A8C4-121C473D36F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745889" y="217450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Arrow Right">
              <a:extLst>
                <a:ext uri="{FF2B5EF4-FFF2-40B4-BE49-F238E27FC236}">
                  <a16:creationId xmlns:a16="http://schemas.microsoft.com/office/drawing/2014/main" id="{2E4769C3-9B80-44E3-AE6E-893BDB7076CB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2398194" y="217450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79C2B50-D889-4E6D-A874-E6B970FEFD2A}"/>
              </a:ext>
            </a:extLst>
          </p:cNvPr>
          <p:cNvGraphicFramePr>
            <a:graphicFrameLocks noGrp="1"/>
          </p:cNvGraphicFramePr>
          <p:nvPr/>
        </p:nvGraphicFramePr>
        <p:xfrm>
          <a:off x="3883878" y="4466505"/>
          <a:ext cx="3654064" cy="173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50">
                  <a:extLst>
                    <a:ext uri="{9D8B030D-6E8A-4147-A177-3AD203B41FA5}">
                      <a16:colId xmlns:a16="http://schemas.microsoft.com/office/drawing/2014/main" val="295190553"/>
                    </a:ext>
                  </a:extLst>
                </a:gridCol>
                <a:gridCol w="1551182">
                  <a:extLst>
                    <a:ext uri="{9D8B030D-6E8A-4147-A177-3AD203B41FA5}">
                      <a16:colId xmlns:a16="http://schemas.microsoft.com/office/drawing/2014/main" val="1508474358"/>
                    </a:ext>
                  </a:extLst>
                </a:gridCol>
                <a:gridCol w="257208">
                  <a:extLst>
                    <a:ext uri="{9D8B030D-6E8A-4147-A177-3AD203B41FA5}">
                      <a16:colId xmlns:a16="http://schemas.microsoft.com/office/drawing/2014/main" val="3084377314"/>
                    </a:ext>
                  </a:extLst>
                </a:gridCol>
                <a:gridCol w="1569824">
                  <a:extLst>
                    <a:ext uri="{9D8B030D-6E8A-4147-A177-3AD203B41FA5}">
                      <a16:colId xmlns:a16="http://schemas.microsoft.com/office/drawing/2014/main" val="484758932"/>
                    </a:ext>
                  </a:extLst>
                </a:gridCol>
              </a:tblGrid>
              <a:tr h="434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09:00~10:00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13:00~14:00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411334"/>
                  </a:ext>
                </a:extLst>
              </a:tr>
              <a:tr h="434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10:00~11:00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14:00~15:00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480846"/>
                  </a:ext>
                </a:extLst>
              </a:tr>
              <a:tr h="434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11:00~12:00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15:00~16:00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98619"/>
                  </a:ext>
                </a:extLst>
              </a:tr>
              <a:tr h="43429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16:00~17:00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770624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4529971-BEC7-490D-BD43-B55213D45457}"/>
              </a:ext>
            </a:extLst>
          </p:cNvPr>
          <p:cNvCxnSpPr/>
          <p:nvPr/>
        </p:nvCxnSpPr>
        <p:spPr bwMode="auto">
          <a:xfrm>
            <a:off x="3713820" y="4453726"/>
            <a:ext cx="0" cy="2220146"/>
          </a:xfrm>
          <a:prstGeom prst="line">
            <a:avLst/>
          </a:prstGeom>
          <a:solidFill>
            <a:srgbClr val="5959D5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FE1800-5556-491E-ABF9-96477A57E89A}"/>
              </a:ext>
            </a:extLst>
          </p:cNvPr>
          <p:cNvSpPr txBox="1"/>
          <p:nvPr/>
        </p:nvSpPr>
        <p:spPr bwMode="auto">
          <a:xfrm>
            <a:off x="647906" y="4176072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Step1</a:t>
            </a:r>
            <a:r>
              <a:rPr lang="en-US" altLang="ko-KR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 </a:t>
            </a:r>
            <a:r>
              <a:rPr lang="ko-KR" altLang="en-US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일자선택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DEFCFA5-2BB9-4F80-B205-64D39B52DA47}"/>
              </a:ext>
            </a:extLst>
          </p:cNvPr>
          <p:cNvSpPr txBox="1"/>
          <p:nvPr/>
        </p:nvSpPr>
        <p:spPr bwMode="auto">
          <a:xfrm>
            <a:off x="3867034" y="4176072"/>
            <a:ext cx="130195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Step2. </a:t>
            </a:r>
            <a:r>
              <a:rPr lang="ko-KR" altLang="en-US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가능시간 선택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E6AAAC-2698-4CE8-B19A-88E26F39B5B5}"/>
              </a:ext>
            </a:extLst>
          </p:cNvPr>
          <p:cNvSpPr txBox="1"/>
          <p:nvPr/>
        </p:nvSpPr>
        <p:spPr bwMode="auto">
          <a:xfrm>
            <a:off x="428305" y="3169199"/>
            <a:ext cx="6385081" cy="75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박람회 참가기업 </a:t>
            </a:r>
            <a:r>
              <a:rPr lang="ko-KR" altLang="en-US" sz="1200" dirty="0" err="1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취업상담이란</a:t>
            </a:r>
            <a:r>
              <a:rPr lang="en-US" altLang="ko-KR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참가기업 채용정보를 토대로 관심 직무</a:t>
            </a:r>
            <a:r>
              <a:rPr lang="en-US" altLang="ko-KR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/</a:t>
            </a:r>
            <a:r>
              <a:rPr lang="ko-KR" altLang="en-US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분야에 대해 맞춤형 취업 컨설팅을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진행해 드립니다</a:t>
            </a:r>
            <a:r>
              <a:rPr lang="en-US" altLang="ko-KR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 </a:t>
            </a:r>
            <a:r>
              <a:rPr lang="ko-KR" altLang="en-US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채용정보를 일일이 찾아 볼 필요 없이 참가기업 컨설팅을 통해 한 번에 적합한 직무를 추천 받아보세요</a:t>
            </a:r>
            <a:r>
              <a:rPr lang="en-US" altLang="ko-KR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!</a:t>
            </a:r>
            <a:endParaRPr lang="ko-KR" altLang="en-US" b="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E8D465B-9E4D-4C5D-8039-25AD19C93B62}"/>
              </a:ext>
            </a:extLst>
          </p:cNvPr>
          <p:cNvSpPr/>
          <p:nvPr/>
        </p:nvSpPr>
        <p:spPr bwMode="auto">
          <a:xfrm>
            <a:off x="115371" y="2499495"/>
            <a:ext cx="7986303" cy="1510611"/>
          </a:xfrm>
          <a:prstGeom prst="rect">
            <a:avLst/>
          </a:prstGeom>
          <a:solidFill>
            <a:srgbClr val="FFFF00">
              <a:alpha val="3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A0621C1-1527-4D27-BD60-D581F619266A}"/>
              </a:ext>
            </a:extLst>
          </p:cNvPr>
          <p:cNvSpPr/>
          <p:nvPr/>
        </p:nvSpPr>
        <p:spPr bwMode="auto">
          <a:xfrm>
            <a:off x="4397906" y="6291995"/>
            <a:ext cx="1835210" cy="385558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r>
              <a:rPr lang="en-US" altLang="ko-KR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Step3. </a:t>
            </a:r>
            <a:r>
              <a:rPr lang="ko-KR" altLang="en-US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컨설팅 신청하기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92CCA80-5299-4E65-B63D-5591F2526B0F}"/>
              </a:ext>
            </a:extLst>
          </p:cNvPr>
          <p:cNvSpPr/>
          <p:nvPr/>
        </p:nvSpPr>
        <p:spPr bwMode="auto">
          <a:xfrm>
            <a:off x="6586219" y="6291995"/>
            <a:ext cx="1340068" cy="385558"/>
          </a:xfrm>
          <a:prstGeom prst="rect">
            <a:avLst/>
          </a:prstGeom>
          <a:solidFill>
            <a:srgbClr val="0078D7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r>
              <a:rPr lang="ko-KR" altLang="en-US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컨설팅 신청현황 확인</a:t>
            </a:r>
            <a:endParaRPr lang="ko-KR" altLang="en-US" dirty="0">
              <a:solidFill>
                <a:schemeClr val="bg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B17270A-827A-45CA-B497-B661BC79F6D1}"/>
              </a:ext>
            </a:extLst>
          </p:cNvPr>
          <p:cNvSpPr/>
          <p:nvPr/>
        </p:nvSpPr>
        <p:spPr bwMode="auto">
          <a:xfrm>
            <a:off x="1584517" y="5738489"/>
            <a:ext cx="243281" cy="243281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3AA7E21-08DF-4BB9-B1CC-3B13F0DABCC6}"/>
              </a:ext>
            </a:extLst>
          </p:cNvPr>
          <p:cNvSpPr/>
          <p:nvPr/>
        </p:nvSpPr>
        <p:spPr bwMode="auto">
          <a:xfrm>
            <a:off x="2306663" y="5738489"/>
            <a:ext cx="243281" cy="243281"/>
          </a:xfrm>
          <a:prstGeom prst="ellipse">
            <a:avLst/>
          </a:prstGeom>
          <a:solidFill>
            <a:srgbClr val="FF0000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7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 bwMode="auto">
          <a:xfrm>
            <a:off x="3156264" y="95177"/>
            <a:ext cx="15108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page</a:t>
            </a:r>
            <a:endParaRPr lang="ko-KR" altLang="en-US" sz="800" b="0" dirty="0"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5" name="Rectangle 45"/>
          <p:cNvSpPr>
            <a:spLocks noChangeArrowheads="1"/>
          </p:cNvSpPr>
          <p:nvPr/>
        </p:nvSpPr>
        <p:spPr bwMode="auto">
          <a:xfrm>
            <a:off x="977517" y="334963"/>
            <a:ext cx="475252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1388" tIns="45696" rIns="91388" bIns="45696" anchor="ctr"/>
          <a:lstStyle/>
          <a:p>
            <a:r>
              <a:rPr lang="en-US" altLang="ko-KR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Home</a:t>
            </a:r>
          </a:p>
        </p:txBody>
      </p:sp>
      <p:sp>
        <p:nvSpPr>
          <p:cNvPr id="86" name="Rectangle 45"/>
          <p:cNvSpPr>
            <a:spLocks noChangeArrowheads="1"/>
          </p:cNvSpPr>
          <p:nvPr/>
        </p:nvSpPr>
        <p:spPr bwMode="auto">
          <a:xfrm>
            <a:off x="6340092" y="334963"/>
            <a:ext cx="180222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1388" tIns="45696" rIns="91388" bIns="45696" anchor="ctr"/>
          <a:lstStyle/>
          <a:p>
            <a:pPr eaLnBrk="1" latinLnBrk="1" hangingPunct="1">
              <a:defRPr/>
            </a:pP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  <a:cs typeface="Arial" charset="0"/>
              </a:rPr>
              <a:t>Main</a:t>
            </a:r>
          </a:p>
        </p:txBody>
      </p:sp>
      <p:sp>
        <p:nvSpPr>
          <p:cNvPr id="67" name="TextBox 11"/>
          <p:cNvSpPr txBox="1">
            <a:spLocks noChangeArrowheads="1"/>
          </p:cNvSpPr>
          <p:nvPr/>
        </p:nvSpPr>
        <p:spPr bwMode="auto">
          <a:xfrm>
            <a:off x="6072286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68" name="TextBox 11"/>
          <p:cNvSpPr txBox="1">
            <a:spLocks noChangeArrowheads="1"/>
          </p:cNvSpPr>
          <p:nvPr/>
        </p:nvSpPr>
        <p:spPr bwMode="auto">
          <a:xfrm>
            <a:off x="6586219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69" name="TextBox 11"/>
          <p:cNvSpPr txBox="1">
            <a:spLocks noChangeArrowheads="1"/>
          </p:cNvSpPr>
          <p:nvPr/>
        </p:nvSpPr>
        <p:spPr bwMode="auto">
          <a:xfrm>
            <a:off x="7274794" y="42863"/>
            <a:ext cx="308084" cy="27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√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1218071" y="89024"/>
            <a:ext cx="5998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b="0" dirty="0"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00_001</a:t>
            </a:r>
            <a:endParaRPr lang="ko-KR" altLang="en-US" b="0" dirty="0"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52B35F-A4F9-44C4-BC9D-2AEA5312C511}"/>
              </a:ext>
            </a:extLst>
          </p:cNvPr>
          <p:cNvSpPr txBox="1"/>
          <p:nvPr/>
        </p:nvSpPr>
        <p:spPr bwMode="auto">
          <a:xfrm>
            <a:off x="7274794" y="658155"/>
            <a:ext cx="91892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ko-KR" altLang="en-US" b="0" dirty="0">
                <a:solidFill>
                  <a:schemeClr val="bg1"/>
                </a:solidFill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통합로그인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6E10E972-61D4-4BDC-A674-CAB3C89F6749}"/>
              </a:ext>
            </a:extLst>
          </p:cNvPr>
          <p:cNvGraphicFramePr>
            <a:graphicFrameLocks noGrp="1"/>
          </p:cNvGraphicFramePr>
          <p:nvPr/>
        </p:nvGraphicFramePr>
        <p:xfrm>
          <a:off x="122932" y="1124744"/>
          <a:ext cx="7980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119">
                  <a:extLst>
                    <a:ext uri="{9D8B030D-6E8A-4147-A177-3AD203B41FA5}">
                      <a16:colId xmlns:a16="http://schemas.microsoft.com/office/drawing/2014/main" val="3335269563"/>
                    </a:ext>
                  </a:extLst>
                </a:gridCol>
                <a:gridCol w="1140119">
                  <a:extLst>
                    <a:ext uri="{9D8B030D-6E8A-4147-A177-3AD203B41FA5}">
                      <a16:colId xmlns:a16="http://schemas.microsoft.com/office/drawing/2014/main" val="4286989513"/>
                    </a:ext>
                  </a:extLst>
                </a:gridCol>
                <a:gridCol w="1140119">
                  <a:extLst>
                    <a:ext uri="{9D8B030D-6E8A-4147-A177-3AD203B41FA5}">
                      <a16:colId xmlns:a16="http://schemas.microsoft.com/office/drawing/2014/main" val="1143767943"/>
                    </a:ext>
                  </a:extLst>
                </a:gridCol>
                <a:gridCol w="1430671">
                  <a:extLst>
                    <a:ext uri="{9D8B030D-6E8A-4147-A177-3AD203B41FA5}">
                      <a16:colId xmlns:a16="http://schemas.microsoft.com/office/drawing/2014/main" val="4119810122"/>
                    </a:ext>
                  </a:extLst>
                </a:gridCol>
                <a:gridCol w="1341293">
                  <a:extLst>
                    <a:ext uri="{9D8B030D-6E8A-4147-A177-3AD203B41FA5}">
                      <a16:colId xmlns:a16="http://schemas.microsoft.com/office/drawing/2014/main" val="3233754382"/>
                    </a:ext>
                  </a:extLst>
                </a:gridCol>
                <a:gridCol w="901431">
                  <a:extLst>
                    <a:ext uri="{9D8B030D-6E8A-4147-A177-3AD203B41FA5}">
                      <a16:colId xmlns:a16="http://schemas.microsoft.com/office/drawing/2014/main" val="2910338492"/>
                    </a:ext>
                  </a:extLst>
                </a:gridCol>
                <a:gridCol w="887080">
                  <a:extLst>
                    <a:ext uri="{9D8B030D-6E8A-4147-A177-3AD203B41FA5}">
                      <a16:colId xmlns:a16="http://schemas.microsoft.com/office/drawing/2014/main" val="3383374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박람회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채용공고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화상 컨설팅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채용설명회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구직자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094213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5E0423-F068-45FF-95C8-87D3703183A4}"/>
              </a:ext>
            </a:extLst>
          </p:cNvPr>
          <p:cNvSpPr/>
          <p:nvPr/>
        </p:nvSpPr>
        <p:spPr bwMode="auto">
          <a:xfrm>
            <a:off x="122933" y="687651"/>
            <a:ext cx="1535186" cy="402672"/>
          </a:xfrm>
          <a:prstGeom prst="roundRect">
            <a:avLst>
              <a:gd name="adj" fmla="val 699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r>
              <a:rPr lang="ko-KR" altLang="en-US" b="0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부산 </a:t>
            </a:r>
            <a:r>
              <a:rPr lang="en-US" altLang="ko-KR" b="0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Logo</a:t>
            </a:r>
            <a:endParaRPr lang="ko-KR" altLang="en-US" b="0" dirty="0">
              <a:solidFill>
                <a:schemeClr val="bg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B38D52-1FDE-4680-A55E-8D39D50DACBB}"/>
              </a:ext>
            </a:extLst>
          </p:cNvPr>
          <p:cNvSpPr/>
          <p:nvPr/>
        </p:nvSpPr>
        <p:spPr bwMode="auto">
          <a:xfrm>
            <a:off x="105887" y="1546433"/>
            <a:ext cx="7997877" cy="914400"/>
          </a:xfrm>
          <a:prstGeom prst="rect">
            <a:avLst/>
          </a:prstGeom>
          <a:pattFill prst="pct10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1395" tIns="45699" rIns="91395" bIns="45699" rtlCol="0" anchor="ctr"/>
          <a:lstStyle/>
          <a:p>
            <a:pPr algn="ctr" defTabSz="915988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취업 컨설팅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8851AAB-0520-4903-9EBD-6AB9D3336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997940"/>
              </p:ext>
            </p:extLst>
          </p:nvPr>
        </p:nvGraphicFramePr>
        <p:xfrm>
          <a:off x="117446" y="2516697"/>
          <a:ext cx="7986316" cy="624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579">
                  <a:extLst>
                    <a:ext uri="{9D8B030D-6E8A-4147-A177-3AD203B41FA5}">
                      <a16:colId xmlns:a16="http://schemas.microsoft.com/office/drawing/2014/main" val="3588534238"/>
                    </a:ext>
                  </a:extLst>
                </a:gridCol>
                <a:gridCol w="1996579">
                  <a:extLst>
                    <a:ext uri="{9D8B030D-6E8A-4147-A177-3AD203B41FA5}">
                      <a16:colId xmlns:a16="http://schemas.microsoft.com/office/drawing/2014/main" val="3212147249"/>
                    </a:ext>
                  </a:extLst>
                </a:gridCol>
                <a:gridCol w="1996579">
                  <a:extLst>
                    <a:ext uri="{9D8B030D-6E8A-4147-A177-3AD203B41FA5}">
                      <a16:colId xmlns:a16="http://schemas.microsoft.com/office/drawing/2014/main" val="3642076766"/>
                    </a:ext>
                  </a:extLst>
                </a:gridCol>
                <a:gridCol w="1996579">
                  <a:extLst>
                    <a:ext uri="{9D8B030D-6E8A-4147-A177-3AD203B41FA5}">
                      <a16:colId xmlns:a16="http://schemas.microsoft.com/office/drawing/2014/main" val="274617854"/>
                    </a:ext>
                  </a:extLst>
                </a:gridCol>
              </a:tblGrid>
              <a:tr h="624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자기소개서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면접 컨설팅</a:t>
                      </a:r>
                      <a:endParaRPr lang="en-US" altLang="ko-KR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~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금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13:00~17:00)</a:t>
                      </a:r>
                      <a:endParaRPr lang="ko-KR" altLang="en-US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직업심리 해석 및 상담</a:t>
                      </a:r>
                      <a:endParaRPr lang="en-US" altLang="ko-KR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금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09:00~17:00)</a:t>
                      </a:r>
                      <a:endParaRPr lang="ko-KR" altLang="en-US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참가기업 컨설팅</a:t>
                      </a:r>
                      <a:endParaRPr lang="en-US" altLang="ko-KR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~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목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09:00~17:00)</a:t>
                      </a:r>
                      <a:endParaRPr lang="ko-KR" altLang="en-US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중장년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 이력서 컨설팅</a:t>
                      </a:r>
                      <a:endParaRPr lang="en-US" altLang="ko-KR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09:00~17:00)</a:t>
                      </a:r>
                      <a:endParaRPr lang="ko-KR" altLang="en-US" sz="1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554028"/>
                  </a:ext>
                </a:extLst>
              </a:tr>
            </a:tbl>
          </a:graphicData>
        </a:graphic>
      </p:graphicFrame>
      <p:sp>
        <p:nvSpPr>
          <p:cNvPr id="28" name="Box">
            <a:extLst>
              <a:ext uri="{FF2B5EF4-FFF2-40B4-BE49-F238E27FC236}">
                <a16:creationId xmlns:a16="http://schemas.microsoft.com/office/drawing/2014/main" id="{50CDF370-97AB-4373-8B88-3CC86173D5FA}"/>
              </a:ext>
            </a:extLst>
          </p:cNvPr>
          <p:cNvSpPr/>
          <p:nvPr/>
        </p:nvSpPr>
        <p:spPr>
          <a:xfrm>
            <a:off x="725488" y="4453726"/>
            <a:ext cx="2684472" cy="222014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  <a:cs typeface="Segoe UI" panose="020B0502040204020203" pitchFamily="34" charset="0"/>
            </a:endParaRPr>
          </a:p>
        </p:txBody>
      </p:sp>
      <p:sp>
        <p:nvSpPr>
          <p:cNvPr id="29" name="Month">
            <a:extLst>
              <a:ext uri="{FF2B5EF4-FFF2-40B4-BE49-F238E27FC236}">
                <a16:creationId xmlns:a16="http://schemas.microsoft.com/office/drawing/2014/main" id="{1030F964-744F-45A4-87BC-D78EC30BFA1E}"/>
              </a:ext>
            </a:extLst>
          </p:cNvPr>
          <p:cNvSpPr txBox="1"/>
          <p:nvPr/>
        </p:nvSpPr>
        <p:spPr>
          <a:xfrm>
            <a:off x="1734978" y="4558377"/>
            <a:ext cx="665503" cy="25853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2020-10</a:t>
            </a:r>
          </a:p>
        </p:txBody>
      </p:sp>
      <p:sp>
        <p:nvSpPr>
          <p:cNvPr id="43" name="Day">
            <a:extLst>
              <a:ext uri="{FF2B5EF4-FFF2-40B4-BE49-F238E27FC236}">
                <a16:creationId xmlns:a16="http://schemas.microsoft.com/office/drawing/2014/main" id="{72CA6905-1FFD-411A-A823-4B8CA2BA3E7D}"/>
              </a:ext>
            </a:extLst>
          </p:cNvPr>
          <p:cNvSpPr txBox="1"/>
          <p:nvPr/>
        </p:nvSpPr>
        <p:spPr>
          <a:xfrm>
            <a:off x="2761016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44" name="Day">
            <a:extLst>
              <a:ext uri="{FF2B5EF4-FFF2-40B4-BE49-F238E27FC236}">
                <a16:creationId xmlns:a16="http://schemas.microsoft.com/office/drawing/2014/main" id="{C86E6F12-7613-42BE-BB73-26FDB2D149D0}"/>
              </a:ext>
            </a:extLst>
          </p:cNvPr>
          <p:cNvSpPr txBox="1"/>
          <p:nvPr/>
        </p:nvSpPr>
        <p:spPr>
          <a:xfrm>
            <a:off x="2732164" y="5500927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5" name="Day">
            <a:extLst>
              <a:ext uri="{FF2B5EF4-FFF2-40B4-BE49-F238E27FC236}">
                <a16:creationId xmlns:a16="http://schemas.microsoft.com/office/drawing/2014/main" id="{B5967E49-1D91-43C7-89D7-16941447A0D2}"/>
              </a:ext>
            </a:extLst>
          </p:cNvPr>
          <p:cNvSpPr txBox="1"/>
          <p:nvPr/>
        </p:nvSpPr>
        <p:spPr>
          <a:xfrm>
            <a:off x="2732164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18</a:t>
            </a:r>
          </a:p>
        </p:txBody>
      </p:sp>
      <p:sp>
        <p:nvSpPr>
          <p:cNvPr id="46" name="Day">
            <a:extLst>
              <a:ext uri="{FF2B5EF4-FFF2-40B4-BE49-F238E27FC236}">
                <a16:creationId xmlns:a16="http://schemas.microsoft.com/office/drawing/2014/main" id="{9860B2D5-8851-493E-8054-8D3588607D03}"/>
              </a:ext>
            </a:extLst>
          </p:cNvPr>
          <p:cNvSpPr txBox="1"/>
          <p:nvPr/>
        </p:nvSpPr>
        <p:spPr>
          <a:xfrm>
            <a:off x="2732164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25</a:t>
            </a:r>
          </a:p>
        </p:txBody>
      </p:sp>
      <p:sp>
        <p:nvSpPr>
          <p:cNvPr id="47" name="Day">
            <a:extLst>
              <a:ext uri="{FF2B5EF4-FFF2-40B4-BE49-F238E27FC236}">
                <a16:creationId xmlns:a16="http://schemas.microsoft.com/office/drawing/2014/main" id="{F82E87D2-0141-48D5-AD63-EEA9DF55B91A}"/>
              </a:ext>
            </a:extLst>
          </p:cNvPr>
          <p:cNvSpPr txBox="1"/>
          <p:nvPr/>
        </p:nvSpPr>
        <p:spPr>
          <a:xfrm>
            <a:off x="3122086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8" name="Day">
            <a:extLst>
              <a:ext uri="{FF2B5EF4-FFF2-40B4-BE49-F238E27FC236}">
                <a16:creationId xmlns:a16="http://schemas.microsoft.com/office/drawing/2014/main" id="{51F3AF28-AC03-4F72-9AF1-1373B482F142}"/>
              </a:ext>
            </a:extLst>
          </p:cNvPr>
          <p:cNvSpPr txBox="1"/>
          <p:nvPr/>
        </p:nvSpPr>
        <p:spPr>
          <a:xfrm>
            <a:off x="3093234" y="5500927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9" name="Day">
            <a:extLst>
              <a:ext uri="{FF2B5EF4-FFF2-40B4-BE49-F238E27FC236}">
                <a16:creationId xmlns:a16="http://schemas.microsoft.com/office/drawing/2014/main" id="{3553BA3F-4719-46CC-BA73-62F2722275A8}"/>
              </a:ext>
            </a:extLst>
          </p:cNvPr>
          <p:cNvSpPr txBox="1"/>
          <p:nvPr/>
        </p:nvSpPr>
        <p:spPr>
          <a:xfrm>
            <a:off x="3093234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51" name="Day">
            <a:extLst>
              <a:ext uri="{FF2B5EF4-FFF2-40B4-BE49-F238E27FC236}">
                <a16:creationId xmlns:a16="http://schemas.microsoft.com/office/drawing/2014/main" id="{2D0489B9-FC07-461A-A63A-82FA5B388870}"/>
              </a:ext>
            </a:extLst>
          </p:cNvPr>
          <p:cNvSpPr txBox="1"/>
          <p:nvPr/>
        </p:nvSpPr>
        <p:spPr>
          <a:xfrm>
            <a:off x="955652" y="5500927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53" name="Day">
            <a:extLst>
              <a:ext uri="{FF2B5EF4-FFF2-40B4-BE49-F238E27FC236}">
                <a16:creationId xmlns:a16="http://schemas.microsoft.com/office/drawing/2014/main" id="{4717C9DB-84E8-48C2-94DC-CFFC6752F95F}"/>
              </a:ext>
            </a:extLst>
          </p:cNvPr>
          <p:cNvSpPr txBox="1"/>
          <p:nvPr/>
        </p:nvSpPr>
        <p:spPr>
          <a:xfrm>
            <a:off x="926800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54" name="Day">
            <a:extLst>
              <a:ext uri="{FF2B5EF4-FFF2-40B4-BE49-F238E27FC236}">
                <a16:creationId xmlns:a16="http://schemas.microsoft.com/office/drawing/2014/main" id="{D67BBEDF-E907-497D-96B1-E9CE337BCF8C}"/>
              </a:ext>
            </a:extLst>
          </p:cNvPr>
          <p:cNvSpPr txBox="1"/>
          <p:nvPr/>
        </p:nvSpPr>
        <p:spPr>
          <a:xfrm>
            <a:off x="926800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20</a:t>
            </a:r>
          </a:p>
        </p:txBody>
      </p:sp>
      <p:sp>
        <p:nvSpPr>
          <p:cNvPr id="55" name="Day">
            <a:extLst>
              <a:ext uri="{FF2B5EF4-FFF2-40B4-BE49-F238E27FC236}">
                <a16:creationId xmlns:a16="http://schemas.microsoft.com/office/drawing/2014/main" id="{3426D6A1-829D-41EA-A00F-F6EF61656A04}"/>
              </a:ext>
            </a:extLst>
          </p:cNvPr>
          <p:cNvSpPr txBox="1"/>
          <p:nvPr/>
        </p:nvSpPr>
        <p:spPr>
          <a:xfrm>
            <a:off x="926800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27</a:t>
            </a:r>
          </a:p>
        </p:txBody>
      </p:sp>
      <p:sp>
        <p:nvSpPr>
          <p:cNvPr id="56" name="Day">
            <a:extLst>
              <a:ext uri="{FF2B5EF4-FFF2-40B4-BE49-F238E27FC236}">
                <a16:creationId xmlns:a16="http://schemas.microsoft.com/office/drawing/2014/main" id="{95FD3CB5-5ECE-4869-8966-EF12B9C679AD}"/>
              </a:ext>
            </a:extLst>
          </p:cNvPr>
          <p:cNvSpPr txBox="1"/>
          <p:nvPr/>
        </p:nvSpPr>
        <p:spPr>
          <a:xfrm>
            <a:off x="1316725" y="5500927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57" name="Day">
            <a:extLst>
              <a:ext uri="{FF2B5EF4-FFF2-40B4-BE49-F238E27FC236}">
                <a16:creationId xmlns:a16="http://schemas.microsoft.com/office/drawing/2014/main" id="{8706B533-B791-49AB-9211-1AC640FD4997}"/>
              </a:ext>
            </a:extLst>
          </p:cNvPr>
          <p:cNvSpPr txBox="1"/>
          <p:nvPr/>
        </p:nvSpPr>
        <p:spPr>
          <a:xfrm>
            <a:off x="1287873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58" name="Day">
            <a:extLst>
              <a:ext uri="{FF2B5EF4-FFF2-40B4-BE49-F238E27FC236}">
                <a16:creationId xmlns:a16="http://schemas.microsoft.com/office/drawing/2014/main" id="{383BF779-8B35-4B20-B110-3C1CEC104877}"/>
              </a:ext>
            </a:extLst>
          </p:cNvPr>
          <p:cNvSpPr txBox="1"/>
          <p:nvPr/>
        </p:nvSpPr>
        <p:spPr>
          <a:xfrm>
            <a:off x="1287873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21</a:t>
            </a:r>
          </a:p>
        </p:txBody>
      </p:sp>
      <p:sp>
        <p:nvSpPr>
          <p:cNvPr id="59" name="Day">
            <a:extLst>
              <a:ext uri="{FF2B5EF4-FFF2-40B4-BE49-F238E27FC236}">
                <a16:creationId xmlns:a16="http://schemas.microsoft.com/office/drawing/2014/main" id="{3E8A3085-24BF-46B0-B2C8-85FBB368BE3D}"/>
              </a:ext>
            </a:extLst>
          </p:cNvPr>
          <p:cNvSpPr txBox="1"/>
          <p:nvPr/>
        </p:nvSpPr>
        <p:spPr>
          <a:xfrm>
            <a:off x="1287873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28</a:t>
            </a:r>
          </a:p>
        </p:txBody>
      </p:sp>
      <p:sp>
        <p:nvSpPr>
          <p:cNvPr id="60" name="Day">
            <a:extLst>
              <a:ext uri="{FF2B5EF4-FFF2-40B4-BE49-F238E27FC236}">
                <a16:creationId xmlns:a16="http://schemas.microsoft.com/office/drawing/2014/main" id="{1574E1A9-557F-4AFC-9B05-2F6092C9C56C}"/>
              </a:ext>
            </a:extLst>
          </p:cNvPr>
          <p:cNvSpPr txBox="1"/>
          <p:nvPr/>
        </p:nvSpPr>
        <p:spPr>
          <a:xfrm>
            <a:off x="1677798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62" name="Day">
            <a:extLst>
              <a:ext uri="{FF2B5EF4-FFF2-40B4-BE49-F238E27FC236}">
                <a16:creationId xmlns:a16="http://schemas.microsoft.com/office/drawing/2014/main" id="{C4A81BD1-7CAE-4CDC-B7D4-9A604D4B4625}"/>
              </a:ext>
            </a:extLst>
          </p:cNvPr>
          <p:cNvSpPr txBox="1"/>
          <p:nvPr/>
        </p:nvSpPr>
        <p:spPr>
          <a:xfrm>
            <a:off x="1677798" y="5500927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63" name="Day">
            <a:extLst>
              <a:ext uri="{FF2B5EF4-FFF2-40B4-BE49-F238E27FC236}">
                <a16:creationId xmlns:a16="http://schemas.microsoft.com/office/drawing/2014/main" id="{58475CFD-72BC-4831-B3D8-030CA650990D}"/>
              </a:ext>
            </a:extLst>
          </p:cNvPr>
          <p:cNvSpPr txBox="1"/>
          <p:nvPr/>
        </p:nvSpPr>
        <p:spPr>
          <a:xfrm>
            <a:off x="1648946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15</a:t>
            </a:r>
          </a:p>
        </p:txBody>
      </p:sp>
      <p:sp>
        <p:nvSpPr>
          <p:cNvPr id="64" name="Day">
            <a:extLst>
              <a:ext uri="{FF2B5EF4-FFF2-40B4-BE49-F238E27FC236}">
                <a16:creationId xmlns:a16="http://schemas.microsoft.com/office/drawing/2014/main" id="{0991F90A-4E9B-45B9-8CBF-0437B40DCE2D}"/>
              </a:ext>
            </a:extLst>
          </p:cNvPr>
          <p:cNvSpPr txBox="1"/>
          <p:nvPr/>
        </p:nvSpPr>
        <p:spPr>
          <a:xfrm>
            <a:off x="1648946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22</a:t>
            </a:r>
          </a:p>
        </p:txBody>
      </p:sp>
      <p:sp>
        <p:nvSpPr>
          <p:cNvPr id="65" name="Day">
            <a:extLst>
              <a:ext uri="{FF2B5EF4-FFF2-40B4-BE49-F238E27FC236}">
                <a16:creationId xmlns:a16="http://schemas.microsoft.com/office/drawing/2014/main" id="{0621D3CA-E852-409B-A0B5-0B364DAC0F24}"/>
              </a:ext>
            </a:extLst>
          </p:cNvPr>
          <p:cNvSpPr txBox="1"/>
          <p:nvPr/>
        </p:nvSpPr>
        <p:spPr>
          <a:xfrm>
            <a:off x="1648946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29</a:t>
            </a:r>
          </a:p>
        </p:txBody>
      </p:sp>
      <p:sp>
        <p:nvSpPr>
          <p:cNvPr id="66" name="Day">
            <a:extLst>
              <a:ext uri="{FF2B5EF4-FFF2-40B4-BE49-F238E27FC236}">
                <a16:creationId xmlns:a16="http://schemas.microsoft.com/office/drawing/2014/main" id="{08332B2A-5043-4136-9726-B79F92790862}"/>
              </a:ext>
            </a:extLst>
          </p:cNvPr>
          <p:cNvSpPr txBox="1"/>
          <p:nvPr/>
        </p:nvSpPr>
        <p:spPr>
          <a:xfrm>
            <a:off x="2038870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0" name="Day">
            <a:extLst>
              <a:ext uri="{FF2B5EF4-FFF2-40B4-BE49-F238E27FC236}">
                <a16:creationId xmlns:a16="http://schemas.microsoft.com/office/drawing/2014/main" id="{0A610E53-5C60-42D2-B107-0B89527EA35D}"/>
              </a:ext>
            </a:extLst>
          </p:cNvPr>
          <p:cNvSpPr txBox="1"/>
          <p:nvPr/>
        </p:nvSpPr>
        <p:spPr>
          <a:xfrm>
            <a:off x="2038870" y="5500927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71" name="Day">
            <a:extLst>
              <a:ext uri="{FF2B5EF4-FFF2-40B4-BE49-F238E27FC236}">
                <a16:creationId xmlns:a16="http://schemas.microsoft.com/office/drawing/2014/main" id="{5F25BEE7-3346-41C7-9155-390B06E126E4}"/>
              </a:ext>
            </a:extLst>
          </p:cNvPr>
          <p:cNvSpPr txBox="1"/>
          <p:nvPr/>
        </p:nvSpPr>
        <p:spPr>
          <a:xfrm>
            <a:off x="2010018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16</a:t>
            </a:r>
          </a:p>
        </p:txBody>
      </p:sp>
      <p:sp>
        <p:nvSpPr>
          <p:cNvPr id="72" name="Day">
            <a:extLst>
              <a:ext uri="{FF2B5EF4-FFF2-40B4-BE49-F238E27FC236}">
                <a16:creationId xmlns:a16="http://schemas.microsoft.com/office/drawing/2014/main" id="{5A770FA3-E94E-4C32-92FD-7BAF6BC43C9C}"/>
              </a:ext>
            </a:extLst>
          </p:cNvPr>
          <p:cNvSpPr txBox="1"/>
          <p:nvPr/>
        </p:nvSpPr>
        <p:spPr>
          <a:xfrm>
            <a:off x="2010018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23</a:t>
            </a:r>
          </a:p>
        </p:txBody>
      </p:sp>
      <p:sp>
        <p:nvSpPr>
          <p:cNvPr id="73" name="Day">
            <a:extLst>
              <a:ext uri="{FF2B5EF4-FFF2-40B4-BE49-F238E27FC236}">
                <a16:creationId xmlns:a16="http://schemas.microsoft.com/office/drawing/2014/main" id="{B7DC9FBB-A320-49FF-A5EA-B888929D159F}"/>
              </a:ext>
            </a:extLst>
          </p:cNvPr>
          <p:cNvSpPr txBox="1"/>
          <p:nvPr/>
        </p:nvSpPr>
        <p:spPr>
          <a:xfrm>
            <a:off x="2010018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30</a:t>
            </a:r>
          </a:p>
        </p:txBody>
      </p:sp>
      <p:sp>
        <p:nvSpPr>
          <p:cNvPr id="74" name="Day">
            <a:extLst>
              <a:ext uri="{FF2B5EF4-FFF2-40B4-BE49-F238E27FC236}">
                <a16:creationId xmlns:a16="http://schemas.microsoft.com/office/drawing/2014/main" id="{95C05E6E-2428-4494-8315-DC035B9F45C9}"/>
              </a:ext>
            </a:extLst>
          </p:cNvPr>
          <p:cNvSpPr txBox="1"/>
          <p:nvPr/>
        </p:nvSpPr>
        <p:spPr>
          <a:xfrm>
            <a:off x="2399943" y="5219144"/>
            <a:ext cx="5770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75" name="Day">
            <a:extLst>
              <a:ext uri="{FF2B5EF4-FFF2-40B4-BE49-F238E27FC236}">
                <a16:creationId xmlns:a16="http://schemas.microsoft.com/office/drawing/2014/main" id="{07396179-0EBF-4B9A-BC56-0CB078B1C2A5}"/>
              </a:ext>
            </a:extLst>
          </p:cNvPr>
          <p:cNvSpPr txBox="1"/>
          <p:nvPr/>
        </p:nvSpPr>
        <p:spPr>
          <a:xfrm>
            <a:off x="2371091" y="5500927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76" name="Day">
            <a:extLst>
              <a:ext uri="{FF2B5EF4-FFF2-40B4-BE49-F238E27FC236}">
                <a16:creationId xmlns:a16="http://schemas.microsoft.com/office/drawing/2014/main" id="{892C4629-87EE-49B6-8165-1E302EE58C9D}"/>
              </a:ext>
            </a:extLst>
          </p:cNvPr>
          <p:cNvSpPr txBox="1"/>
          <p:nvPr/>
        </p:nvSpPr>
        <p:spPr>
          <a:xfrm>
            <a:off x="2371091" y="5782711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17</a:t>
            </a:r>
          </a:p>
        </p:txBody>
      </p:sp>
      <p:sp>
        <p:nvSpPr>
          <p:cNvPr id="77" name="Day">
            <a:extLst>
              <a:ext uri="{FF2B5EF4-FFF2-40B4-BE49-F238E27FC236}">
                <a16:creationId xmlns:a16="http://schemas.microsoft.com/office/drawing/2014/main" id="{68026499-9E50-491E-9126-CB26234192F3}"/>
              </a:ext>
            </a:extLst>
          </p:cNvPr>
          <p:cNvSpPr txBox="1"/>
          <p:nvPr/>
        </p:nvSpPr>
        <p:spPr>
          <a:xfrm>
            <a:off x="2371091" y="6064494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24</a:t>
            </a:r>
          </a:p>
        </p:txBody>
      </p:sp>
      <p:sp>
        <p:nvSpPr>
          <p:cNvPr id="78" name="Day">
            <a:extLst>
              <a:ext uri="{FF2B5EF4-FFF2-40B4-BE49-F238E27FC236}">
                <a16:creationId xmlns:a16="http://schemas.microsoft.com/office/drawing/2014/main" id="{C1CE5DEB-C574-468F-80BE-B341367D3560}"/>
              </a:ext>
            </a:extLst>
          </p:cNvPr>
          <p:cNvSpPr txBox="1"/>
          <p:nvPr/>
        </p:nvSpPr>
        <p:spPr>
          <a:xfrm>
            <a:off x="2371091" y="6346275"/>
            <a:ext cx="11541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noProof="1">
                <a:solidFill>
                  <a:schemeClr val="bg1">
                    <a:lumMod val="75000"/>
                  </a:schemeClr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rPr>
              <a:t>31</a:t>
            </a:r>
          </a:p>
        </p:txBody>
      </p:sp>
      <p:grpSp>
        <p:nvGrpSpPr>
          <p:cNvPr id="31" name="Weekdays">
            <a:extLst>
              <a:ext uri="{FF2B5EF4-FFF2-40B4-BE49-F238E27FC236}">
                <a16:creationId xmlns:a16="http://schemas.microsoft.com/office/drawing/2014/main" id="{ED462A8C-5727-4073-8BF5-652824D4DB67}"/>
              </a:ext>
            </a:extLst>
          </p:cNvPr>
          <p:cNvGrpSpPr/>
          <p:nvPr/>
        </p:nvGrpSpPr>
        <p:grpSpPr>
          <a:xfrm>
            <a:off x="886280" y="4949589"/>
            <a:ext cx="2370518" cy="188394"/>
            <a:chOff x="743759" y="2380599"/>
            <a:chExt cx="1742702" cy="138499"/>
          </a:xfrm>
        </p:grpSpPr>
        <p:sp>
          <p:nvSpPr>
            <p:cNvPr id="36" name="Monday">
              <a:extLst>
                <a:ext uri="{FF2B5EF4-FFF2-40B4-BE49-F238E27FC236}">
                  <a16:creationId xmlns:a16="http://schemas.microsoft.com/office/drawing/2014/main" id="{0EBFA71E-A145-4FFA-8689-C07C09274ED0}"/>
                </a:ext>
              </a:extLst>
            </p:cNvPr>
            <p:cNvSpPr txBox="1"/>
            <p:nvPr/>
          </p:nvSpPr>
          <p:spPr>
            <a:xfrm>
              <a:off x="743759" y="2380599"/>
              <a:ext cx="16991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Mo</a:t>
              </a:r>
            </a:p>
          </p:txBody>
        </p:sp>
        <p:sp>
          <p:nvSpPr>
            <p:cNvPr id="37" name="Tuesday">
              <a:extLst>
                <a:ext uri="{FF2B5EF4-FFF2-40B4-BE49-F238E27FC236}">
                  <a16:creationId xmlns:a16="http://schemas.microsoft.com/office/drawing/2014/main" id="{19FBBDF6-FAD8-4EAB-8AB8-CC76A4AD326F}"/>
                </a:ext>
              </a:extLst>
            </p:cNvPr>
            <p:cNvSpPr txBox="1"/>
            <p:nvPr/>
          </p:nvSpPr>
          <p:spPr>
            <a:xfrm>
              <a:off x="1029241" y="2380599"/>
              <a:ext cx="129844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Tu</a:t>
              </a:r>
            </a:p>
          </p:txBody>
        </p:sp>
        <p:sp>
          <p:nvSpPr>
            <p:cNvPr id="38" name="Wednesday">
              <a:extLst>
                <a:ext uri="{FF2B5EF4-FFF2-40B4-BE49-F238E27FC236}">
                  <a16:creationId xmlns:a16="http://schemas.microsoft.com/office/drawing/2014/main" id="{BE476A6D-8792-43C5-9105-8B4A6B7F2791}"/>
                </a:ext>
              </a:extLst>
            </p:cNvPr>
            <p:cNvSpPr txBox="1"/>
            <p:nvPr/>
          </p:nvSpPr>
          <p:spPr>
            <a:xfrm>
              <a:off x="1269627" y="2380599"/>
              <a:ext cx="17152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We</a:t>
              </a:r>
            </a:p>
          </p:txBody>
        </p:sp>
        <p:sp>
          <p:nvSpPr>
            <p:cNvPr id="39" name="Thursday">
              <a:extLst>
                <a:ext uri="{FF2B5EF4-FFF2-40B4-BE49-F238E27FC236}">
                  <a16:creationId xmlns:a16="http://schemas.microsoft.com/office/drawing/2014/main" id="{66DB7952-043D-44EA-AFB0-5B007A99FF6F}"/>
                </a:ext>
              </a:extLst>
            </p:cNvPr>
            <p:cNvSpPr txBox="1"/>
            <p:nvPr/>
          </p:nvSpPr>
          <p:spPr>
            <a:xfrm>
              <a:off x="1564797" y="2380599"/>
              <a:ext cx="129844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Th</a:t>
              </a:r>
            </a:p>
          </p:txBody>
        </p:sp>
        <p:sp>
          <p:nvSpPr>
            <p:cNvPr id="40" name="Friday">
              <a:extLst>
                <a:ext uri="{FF2B5EF4-FFF2-40B4-BE49-F238E27FC236}">
                  <a16:creationId xmlns:a16="http://schemas.microsoft.com/office/drawing/2014/main" id="{D1F45131-5DB1-4A43-B322-F9963CA2D7CE}"/>
                </a:ext>
              </a:extLst>
            </p:cNvPr>
            <p:cNvSpPr txBox="1"/>
            <p:nvPr/>
          </p:nvSpPr>
          <p:spPr>
            <a:xfrm>
              <a:off x="1836442" y="2380599"/>
              <a:ext cx="10900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Fr</a:t>
              </a:r>
            </a:p>
          </p:txBody>
        </p:sp>
        <p:sp>
          <p:nvSpPr>
            <p:cNvPr id="41" name="Saturday">
              <a:extLst>
                <a:ext uri="{FF2B5EF4-FFF2-40B4-BE49-F238E27FC236}">
                  <a16:creationId xmlns:a16="http://schemas.microsoft.com/office/drawing/2014/main" id="{4C50ACC6-BF20-4D58-9596-AD6C0ACC0D1B}"/>
                </a:ext>
              </a:extLst>
            </p:cNvPr>
            <p:cNvSpPr txBox="1"/>
            <p:nvPr/>
          </p:nvSpPr>
          <p:spPr>
            <a:xfrm>
              <a:off x="2088049" y="2380599"/>
              <a:ext cx="12824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Sa</a:t>
              </a:r>
            </a:p>
          </p:txBody>
        </p:sp>
        <p:sp>
          <p:nvSpPr>
            <p:cNvPr id="42" name="Sunday">
              <a:extLst>
                <a:ext uri="{FF2B5EF4-FFF2-40B4-BE49-F238E27FC236}">
                  <a16:creationId xmlns:a16="http://schemas.microsoft.com/office/drawing/2014/main" id="{CF8644E9-0D3D-4010-A4A4-CD134F940191}"/>
                </a:ext>
              </a:extLst>
            </p:cNvPr>
            <p:cNvSpPr txBox="1"/>
            <p:nvPr/>
          </p:nvSpPr>
          <p:spPr>
            <a:xfrm>
              <a:off x="2351809" y="2380599"/>
              <a:ext cx="13465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noProof="1">
                  <a:latin typeface="Hyundai Sans Text Office" panose="020B0504040000000000" pitchFamily="34" charset="0"/>
                  <a:ea typeface="Hyundai Sans Text Office" panose="020B0504040000000000" pitchFamily="34" charset="0"/>
                  <a:cs typeface="Segoe UI" panose="020B0502040204020203" pitchFamily="34" charset="0"/>
                </a:rPr>
                <a:t>Su</a:t>
              </a:r>
            </a:p>
          </p:txBody>
        </p:sp>
      </p:grpSp>
      <p:grpSp>
        <p:nvGrpSpPr>
          <p:cNvPr id="33" name="Navigation Arrows">
            <a:extLst>
              <a:ext uri="{FF2B5EF4-FFF2-40B4-BE49-F238E27FC236}">
                <a16:creationId xmlns:a16="http://schemas.microsoft.com/office/drawing/2014/main" id="{EC3DE9D1-D85B-4E6B-8F20-109E359A916E}"/>
              </a:ext>
            </a:extLst>
          </p:cNvPr>
          <p:cNvGrpSpPr/>
          <p:nvPr/>
        </p:nvGrpSpPr>
        <p:grpSpPr>
          <a:xfrm>
            <a:off x="919341" y="4654836"/>
            <a:ext cx="2296765" cy="87069"/>
            <a:chOff x="759804" y="2160592"/>
            <a:chExt cx="1688482" cy="64009"/>
          </a:xfrm>
        </p:grpSpPr>
        <p:sp>
          <p:nvSpPr>
            <p:cNvPr id="34" name="Arrow Left">
              <a:extLst>
                <a:ext uri="{FF2B5EF4-FFF2-40B4-BE49-F238E27FC236}">
                  <a16:creationId xmlns:a16="http://schemas.microsoft.com/office/drawing/2014/main" id="{0C3CE7F2-0BFD-47C0-A8C4-121C473D36F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745889" y="217450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Arrow Right">
              <a:extLst>
                <a:ext uri="{FF2B5EF4-FFF2-40B4-BE49-F238E27FC236}">
                  <a16:creationId xmlns:a16="http://schemas.microsoft.com/office/drawing/2014/main" id="{2E4769C3-9B80-44E3-AE6E-893BDB7076CB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2398194" y="217450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Hyundai Sans Text Office" panose="020B0504040000000000" pitchFamily="34" charset="0"/>
                <a:ea typeface="Hyundai Sans Text Office" panose="020B0504040000000000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79C2B50-D889-4E6D-A874-E6B970FEFD2A}"/>
              </a:ext>
            </a:extLst>
          </p:cNvPr>
          <p:cNvGraphicFramePr>
            <a:graphicFrameLocks noGrp="1"/>
          </p:cNvGraphicFramePr>
          <p:nvPr/>
        </p:nvGraphicFramePr>
        <p:xfrm>
          <a:off x="3883878" y="4466505"/>
          <a:ext cx="3654064" cy="173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50">
                  <a:extLst>
                    <a:ext uri="{9D8B030D-6E8A-4147-A177-3AD203B41FA5}">
                      <a16:colId xmlns:a16="http://schemas.microsoft.com/office/drawing/2014/main" val="295190553"/>
                    </a:ext>
                  </a:extLst>
                </a:gridCol>
                <a:gridCol w="1551182">
                  <a:extLst>
                    <a:ext uri="{9D8B030D-6E8A-4147-A177-3AD203B41FA5}">
                      <a16:colId xmlns:a16="http://schemas.microsoft.com/office/drawing/2014/main" val="1508474358"/>
                    </a:ext>
                  </a:extLst>
                </a:gridCol>
                <a:gridCol w="257208">
                  <a:extLst>
                    <a:ext uri="{9D8B030D-6E8A-4147-A177-3AD203B41FA5}">
                      <a16:colId xmlns:a16="http://schemas.microsoft.com/office/drawing/2014/main" val="3084377314"/>
                    </a:ext>
                  </a:extLst>
                </a:gridCol>
                <a:gridCol w="1569824">
                  <a:extLst>
                    <a:ext uri="{9D8B030D-6E8A-4147-A177-3AD203B41FA5}">
                      <a16:colId xmlns:a16="http://schemas.microsoft.com/office/drawing/2014/main" val="484758932"/>
                    </a:ext>
                  </a:extLst>
                </a:gridCol>
              </a:tblGrid>
              <a:tr h="434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09:00~10:00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13:00~14:00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411334"/>
                  </a:ext>
                </a:extLst>
              </a:tr>
              <a:tr h="434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10:00~11:00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14:00~15:00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480846"/>
                  </a:ext>
                </a:extLst>
              </a:tr>
              <a:tr h="434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11:00~12:00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15:00~16:00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98619"/>
                  </a:ext>
                </a:extLst>
              </a:tr>
              <a:tr h="43429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○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16:00~17:00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770624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4529971-BEC7-490D-BD43-B55213D45457}"/>
              </a:ext>
            </a:extLst>
          </p:cNvPr>
          <p:cNvCxnSpPr/>
          <p:nvPr/>
        </p:nvCxnSpPr>
        <p:spPr bwMode="auto">
          <a:xfrm>
            <a:off x="3713820" y="4453726"/>
            <a:ext cx="0" cy="2220146"/>
          </a:xfrm>
          <a:prstGeom prst="line">
            <a:avLst/>
          </a:prstGeom>
          <a:solidFill>
            <a:srgbClr val="5959D5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FE1800-5556-491E-ABF9-96477A57E89A}"/>
              </a:ext>
            </a:extLst>
          </p:cNvPr>
          <p:cNvSpPr txBox="1"/>
          <p:nvPr/>
        </p:nvSpPr>
        <p:spPr bwMode="auto">
          <a:xfrm>
            <a:off x="647906" y="4176072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Step1</a:t>
            </a:r>
            <a:r>
              <a:rPr lang="en-US" altLang="ko-KR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 </a:t>
            </a:r>
            <a:r>
              <a:rPr lang="ko-KR" altLang="en-US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일자선택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DEFCFA5-2BB9-4F80-B205-64D39B52DA47}"/>
              </a:ext>
            </a:extLst>
          </p:cNvPr>
          <p:cNvSpPr txBox="1"/>
          <p:nvPr/>
        </p:nvSpPr>
        <p:spPr bwMode="auto">
          <a:xfrm>
            <a:off x="3867034" y="4176072"/>
            <a:ext cx="130195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Step2. </a:t>
            </a:r>
            <a:r>
              <a:rPr lang="ko-KR" altLang="en-US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가능시간 선택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A37A88E-D3C8-4AC6-BC8B-74DDA4555856}"/>
              </a:ext>
            </a:extLst>
          </p:cNvPr>
          <p:cNvSpPr txBox="1"/>
          <p:nvPr/>
        </p:nvSpPr>
        <p:spPr bwMode="auto">
          <a:xfrm>
            <a:off x="428305" y="3169199"/>
            <a:ext cx="6495689" cy="550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중장년</a:t>
            </a:r>
            <a:r>
              <a:rPr lang="ko-KR" altLang="en-US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 이력서 컨설팅 이란</a:t>
            </a:r>
            <a:r>
              <a:rPr lang="en-US" altLang="ko-KR" sz="120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b="0" dirty="0" err="1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중장년</a:t>
            </a:r>
            <a:r>
              <a:rPr lang="ko-KR" altLang="en-US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 구직자를 대상으로 이력서 첨삭을 진행해드립니다</a:t>
            </a:r>
            <a:r>
              <a:rPr lang="en-US" altLang="ko-KR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. </a:t>
            </a:r>
            <a:r>
              <a:rPr lang="ko-KR" altLang="en-US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컨설팅을 통해 작성 팁도 알아보고 이력서 업데이트도 해보세요</a:t>
            </a:r>
            <a:r>
              <a:rPr lang="en-US" altLang="ko-KR" b="0" dirty="0">
                <a:latin typeface="현대산스 Text" panose="020B0600000101010101" pitchFamily="50" charset="-127"/>
                <a:ea typeface="현대산스 Text" panose="020B0600000101010101" pitchFamily="50" charset="-127"/>
                <a:cs typeface="Segoe UI" panose="020B0502040204020203" pitchFamily="34" charset="0"/>
              </a:rPr>
              <a:t>!</a:t>
            </a:r>
            <a:endParaRPr lang="ko-KR" altLang="en-US" b="0" dirty="0">
              <a:latin typeface="현대산스 Text" panose="020B0600000101010101" pitchFamily="50" charset="-127"/>
              <a:ea typeface="현대산스 Text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AC07A94-C39E-4A21-8A10-46EC988A0CC9}"/>
              </a:ext>
            </a:extLst>
          </p:cNvPr>
          <p:cNvSpPr/>
          <p:nvPr/>
        </p:nvSpPr>
        <p:spPr bwMode="auto">
          <a:xfrm>
            <a:off x="115371" y="2499495"/>
            <a:ext cx="7986303" cy="1510611"/>
          </a:xfrm>
          <a:prstGeom prst="rect">
            <a:avLst/>
          </a:prstGeom>
          <a:solidFill>
            <a:srgbClr val="FFFF00">
              <a:alpha val="3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DB14DAB-A56F-4AC0-8E12-82534B4A46C8}"/>
              </a:ext>
            </a:extLst>
          </p:cNvPr>
          <p:cNvSpPr/>
          <p:nvPr/>
        </p:nvSpPr>
        <p:spPr bwMode="auto">
          <a:xfrm>
            <a:off x="4397906" y="6291995"/>
            <a:ext cx="1835210" cy="385558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r>
              <a:rPr lang="en-US" altLang="ko-KR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Step3. </a:t>
            </a:r>
            <a:r>
              <a:rPr lang="ko-KR" altLang="en-US" dirty="0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컨설팅 신청하기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2CD6C62-894F-4761-B19D-153A210EAE8C}"/>
              </a:ext>
            </a:extLst>
          </p:cNvPr>
          <p:cNvSpPr/>
          <p:nvPr/>
        </p:nvSpPr>
        <p:spPr bwMode="auto">
          <a:xfrm>
            <a:off x="6586219" y="6291995"/>
            <a:ext cx="1340068" cy="385558"/>
          </a:xfrm>
          <a:prstGeom prst="rect">
            <a:avLst/>
          </a:prstGeom>
          <a:solidFill>
            <a:srgbClr val="0078D7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r>
              <a:rPr lang="ko-KR" altLang="en-US">
                <a:solidFill>
                  <a:schemeClr val="bg1"/>
                </a:solidFill>
                <a:latin typeface="Hyundai Sans Text Office" panose="020B0504040000000000" pitchFamily="34" charset="0"/>
                <a:ea typeface="Hyundai Sans Text Office" panose="020B0504040000000000" pitchFamily="34" charset="0"/>
              </a:rPr>
              <a:t>컨설팅 신청현황 확인</a:t>
            </a:r>
            <a:endParaRPr lang="ko-KR" altLang="en-US" dirty="0">
              <a:solidFill>
                <a:schemeClr val="bg1"/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86B44FF-0E46-4CC0-9BCD-B1E08843339E}"/>
              </a:ext>
            </a:extLst>
          </p:cNvPr>
          <p:cNvSpPr/>
          <p:nvPr/>
        </p:nvSpPr>
        <p:spPr bwMode="auto">
          <a:xfrm>
            <a:off x="1584517" y="5738489"/>
            <a:ext cx="243281" cy="243281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F693C0B-8F52-4254-9F7B-EC15CF454B46}"/>
              </a:ext>
            </a:extLst>
          </p:cNvPr>
          <p:cNvSpPr/>
          <p:nvPr/>
        </p:nvSpPr>
        <p:spPr bwMode="auto">
          <a:xfrm>
            <a:off x="1945590" y="5738489"/>
            <a:ext cx="243281" cy="243281"/>
          </a:xfrm>
          <a:prstGeom prst="ellipse">
            <a:avLst/>
          </a:prstGeom>
          <a:solidFill>
            <a:srgbClr val="FF0000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>
              <a:lnSpc>
                <a:spcPts val="1500"/>
              </a:lnSpc>
            </a:pPr>
            <a:endParaRPr lang="ko-KR" altLang="en-US" b="0" dirty="0">
              <a:solidFill>
                <a:schemeClr val="bg1">
                  <a:lumMod val="50000"/>
                </a:schemeClr>
              </a:solidFill>
              <a:latin typeface="Hyundai Sans Text Office" panose="020B0504040000000000" pitchFamily="34" charset="0"/>
              <a:ea typeface="Hyundai Sans Text Office" panose="020B050404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2546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6DHyrChx9VeLXKp6M9Yf9IBPW9lrm7s++E64EzlHcWo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lANGypdtjk+PeJHxZpQWtP9l1wS7C0ESPdKVcb5L/o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lANGypdtjk+PeJHxZpQWtP9l1wS7C0ESPdKVcb5L/o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lANGypdtjk+PeJHxZpQWtP9l1wS7C0ESPdKVcb5L/o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lANGypdtjk+PeJHxZpQWtP9l1wS7C0ESPdKVcb5L/o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lANGypdtjk+PeJHxZpQWtP9l1wS7C0ESPdKVcb5L/o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lANGypdtjk+PeJHxZpQWtP9l1wS7C0ESPdKVcb5L/o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lANGypdtjk+PeJHxZpQWtP9l1wS7C0ESPdKVcb5L/o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K4Bt0OAnswgkYKNWzTx3ZAhkW+deDVpRSWRLUeyzHk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lANGypdtjk+PeJHxZpQWtP9l1wS7C0ESPdKVcb5L/o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cUURK4L+Q4Khs3A9VPZvN74q/eJv0lprmBtWi2669g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F0A5sguY4Kmsjvwf2jmtll0zGXX4sw45rTj4AJrqYs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SsSpVT8bicdw6mlnKcC/KYtCGQ9awGpOSqWcPae95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F0VQwSEhWDv2lxQV2PXirOB99wo7nD1PolKe6wQkbM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vJHZoc706JrXpSQSlT2oZrYI8qiMxzJA+vJFrb2hVE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jBplwJt8jkSoEGS/QO0ZKxJbunZzDkLrsw9GgNOFja4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woG/R0tGHO4GsiB5xmb45pcjv/TNdTxV7bM3zLny91Q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woG/R0tGHO4GsiB5xmb45pcjv/TNdTxV7bM3zLny91Q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mRiYyMZJGOyFPYq4ElK50/6kiumzLQjUaeydhl1zgc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1urL7KhwxFOfXKZOn9/zmu4V08B4lCogXR/nm/W2rPE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6DHyrChx9VeLXKp6M9Yf9IBPW9lrm7s++E64EzlHcWo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6DHyrChx9VeLXKp6M9Yf9IBPW9lrm7s++E64EzlHcWo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스토리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돋움"/>
        <a:ea typeface="현대산스 Text"/>
        <a:cs typeface=""/>
      </a:majorFont>
      <a:minorFont>
        <a:latin typeface="돋움"/>
        <a:ea typeface="현대산스 Tex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lIns="83969" tIns="41985" rIns="83969" bIns="41985" anchor="ctr"/>
      <a:lstStyle>
        <a:defPPr>
          <a:lnSpc>
            <a:spcPts val="1500"/>
          </a:lnSpc>
          <a:defRPr b="0" dirty="0">
            <a:solidFill>
              <a:schemeClr val="bg1">
                <a:lumMod val="50000"/>
              </a:schemeClr>
            </a:solidFill>
            <a:latin typeface="Hyundai Sans Text Office" panose="020B0504040000000000" pitchFamily="34" charset="0"/>
            <a:ea typeface="Hyundai Sans Text Office" panose="020B050404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rgbClr val="5959D5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spAutoFit/>
      </a:bodyPr>
      <a:lstStyle>
        <a:defPPr>
          <a:defRPr b="0" dirty="0" smtClean="0">
            <a:latin typeface="현대산스 Text" panose="020B0600000101010101" pitchFamily="50" charset="-127"/>
            <a:ea typeface="현대산스 Text" panose="020B0600000101010101" pitchFamily="50" charset="-127"/>
            <a:cs typeface="Segoe UI" panose="020B0502040204020203" pitchFamily="34" charset="0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149239</TotalTime>
  <Words>2412</Words>
  <Application>Microsoft Office PowerPoint</Application>
  <PresentationFormat>사용자 지정</PresentationFormat>
  <Paragraphs>964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Adobe 고딕 Std B</vt:lpstr>
      <vt:lpstr>Hyundai Sans Text Office</vt:lpstr>
      <vt:lpstr>Malgun Gothic Semilight</vt:lpstr>
      <vt:lpstr>굴림</vt:lpstr>
      <vt:lpstr>나눔고딕</vt:lpstr>
      <vt:lpstr>돋움</vt:lpstr>
      <vt:lpstr>맑은 고딕</vt:lpstr>
      <vt:lpstr>맑은고딕</vt:lpstr>
      <vt:lpstr>현대산스 Text</vt:lpstr>
      <vt:lpstr>Arial</vt:lpstr>
      <vt:lpstr>Wingdings</vt:lpstr>
      <vt:lpstr>스토리보드</vt:lpstr>
      <vt:lpstr>청년 디지털 일자리 및 일 경험 온라인 박람회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Xeogen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국문 웹_recruit SB</dc:title>
  <dc:creator>Xeogen</dc:creator>
  <cp:lastModifiedBy>ez7675</cp:lastModifiedBy>
  <cp:revision>9481</cp:revision>
  <cp:lastPrinted>2016-06-08T04:40:41Z</cp:lastPrinted>
  <dcterms:created xsi:type="dcterms:W3CDTF">2004-05-06T04:52:55Z</dcterms:created>
  <dcterms:modified xsi:type="dcterms:W3CDTF">2020-10-16T10:28:36Z</dcterms:modified>
</cp:coreProperties>
</file>