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F82E0-F63D-40BF-9E49-990A4A7DA99C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E0994-C8ED-46C4-A5A6-33F76AFE9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E0994-C8ED-46C4-A5A6-33F76AFE92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4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6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7544" y="1340767"/>
            <a:ext cx="648072" cy="231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</a:p>
          <a:p>
            <a:pPr algn="ctr"/>
            <a:r>
              <a:rPr lang="en-US" altLang="ko-KR" dirty="0" smtClean="0"/>
              <a:t>S</a:t>
            </a:r>
          </a:p>
          <a:p>
            <a:pPr algn="ctr"/>
            <a:r>
              <a:rPr lang="en-US" altLang="ko-KR" dirty="0" smtClean="0"/>
              <a:t>E</a:t>
            </a:r>
          </a:p>
          <a:p>
            <a:pPr algn="ctr"/>
            <a:r>
              <a:rPr lang="en-US" altLang="ko-KR" dirty="0" smtClean="0"/>
              <a:t>R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4066090"/>
            <a:ext cx="648072" cy="2315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868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등록관리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9872" y="548680"/>
            <a:ext cx="1728192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부서사원관</a:t>
            </a:r>
            <a:r>
              <a:rPr lang="ko-KR" altLang="en-US"/>
              <a:t>리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54868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인증관리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08304" y="54868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권한관리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479504" y="2762916"/>
            <a:ext cx="0" cy="130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820180" y="3847690"/>
            <a:ext cx="1318648" cy="13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488324" y="1592877"/>
            <a:ext cx="1224136" cy="1044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권한에 따른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ERP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시스템 메뉴 이용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701951" y="3886050"/>
            <a:ext cx="21017" cy="248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704348" y="6428648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704348" y="567471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812360" y="47971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460432" y="5733256"/>
            <a:ext cx="0" cy="41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자기 디스크 51"/>
          <p:cNvSpPr/>
          <p:nvPr/>
        </p:nvSpPr>
        <p:spPr>
          <a:xfrm>
            <a:off x="1727684" y="4106397"/>
            <a:ext cx="1224136" cy="51073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부서정보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순서도: 자기 디스크 52"/>
          <p:cNvSpPr/>
          <p:nvPr/>
        </p:nvSpPr>
        <p:spPr>
          <a:xfrm>
            <a:off x="1727684" y="4941168"/>
            <a:ext cx="1224136" cy="6575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부서 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사원정</a:t>
            </a:r>
            <a:r>
              <a:rPr lang="ko-KR" altLang="en-US" sz="1400" dirty="0">
                <a:solidFill>
                  <a:schemeClr val="tx1"/>
                </a:solidFill>
              </a:rPr>
              <a:t>보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1572035" y="1566981"/>
            <a:ext cx="1461937" cy="34207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회사등</a:t>
            </a:r>
            <a:r>
              <a:rPr lang="ko-KR" altLang="en-US" sz="1400">
                <a:solidFill>
                  <a:schemeClr val="tx1"/>
                </a:solidFill>
              </a:rPr>
              <a:t>록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594612" y="1917493"/>
            <a:ext cx="1248522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</Words>
  <Application>Microsoft Office PowerPoint</Application>
  <PresentationFormat>화면 슬라이드 쇼(4:3)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SHY-702-15</dc:creator>
  <cp:lastModifiedBy>SHY-702-15</cp:lastModifiedBy>
  <cp:revision>4</cp:revision>
  <dcterms:created xsi:type="dcterms:W3CDTF">2021-07-01T02:07:12Z</dcterms:created>
  <dcterms:modified xsi:type="dcterms:W3CDTF">2021-07-01T03:26:55Z</dcterms:modified>
</cp:coreProperties>
</file>