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-102" y="-7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BF82E0-F63D-40BF-9E49-990A4A7DA99C}" type="datetimeFigureOut">
              <a:rPr lang="ko-KR" altLang="en-US" smtClean="0"/>
              <a:t>2021-07-01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FE0994-C8ED-46C4-A5A6-33F76AFE92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37020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FE0994-C8ED-46C4-A5A6-33F76AFE9291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76286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687FF-AE2A-43BC-BAD3-A03AEDD9E89D}" type="datetimeFigureOut">
              <a:rPr lang="ko-KR" altLang="en-US" smtClean="0"/>
              <a:t>2021-07-01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B081D-9168-481C-BCE1-27D8D6F6BA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2467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687FF-AE2A-43BC-BAD3-A03AEDD9E89D}" type="datetimeFigureOut">
              <a:rPr lang="ko-KR" altLang="en-US" smtClean="0"/>
              <a:t>2021-07-01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B081D-9168-481C-BCE1-27D8D6F6BA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1848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687FF-AE2A-43BC-BAD3-A03AEDD9E89D}" type="datetimeFigureOut">
              <a:rPr lang="ko-KR" altLang="en-US" smtClean="0"/>
              <a:t>2021-07-01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B081D-9168-481C-BCE1-27D8D6F6BA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7164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687FF-AE2A-43BC-BAD3-A03AEDD9E89D}" type="datetimeFigureOut">
              <a:rPr lang="ko-KR" altLang="en-US" smtClean="0"/>
              <a:t>2021-07-01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B081D-9168-481C-BCE1-27D8D6F6BA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0731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687FF-AE2A-43BC-BAD3-A03AEDD9E89D}" type="datetimeFigureOut">
              <a:rPr lang="ko-KR" altLang="en-US" smtClean="0"/>
              <a:t>2021-07-01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B081D-9168-481C-BCE1-27D8D6F6BA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5289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687FF-AE2A-43BC-BAD3-A03AEDD9E89D}" type="datetimeFigureOut">
              <a:rPr lang="ko-KR" altLang="en-US" smtClean="0"/>
              <a:t>2021-07-01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B081D-9168-481C-BCE1-27D8D6F6BA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5265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687FF-AE2A-43BC-BAD3-A03AEDD9E89D}" type="datetimeFigureOut">
              <a:rPr lang="ko-KR" altLang="en-US" smtClean="0"/>
              <a:t>2021-07-01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B081D-9168-481C-BCE1-27D8D6F6BA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109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687FF-AE2A-43BC-BAD3-A03AEDD9E89D}" type="datetimeFigureOut">
              <a:rPr lang="ko-KR" altLang="en-US" smtClean="0"/>
              <a:t>2021-07-01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B081D-9168-481C-BCE1-27D8D6F6BA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6601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687FF-AE2A-43BC-BAD3-A03AEDD9E89D}" type="datetimeFigureOut">
              <a:rPr lang="ko-KR" altLang="en-US" smtClean="0"/>
              <a:t>2021-07-01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B081D-9168-481C-BCE1-27D8D6F6BA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3316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687FF-AE2A-43BC-BAD3-A03AEDD9E89D}" type="datetimeFigureOut">
              <a:rPr lang="ko-KR" altLang="en-US" smtClean="0"/>
              <a:t>2021-07-01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B081D-9168-481C-BCE1-27D8D6F6BA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2554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687FF-AE2A-43BC-BAD3-A03AEDD9E89D}" type="datetimeFigureOut">
              <a:rPr lang="ko-KR" altLang="en-US" smtClean="0"/>
              <a:t>2021-07-01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B081D-9168-481C-BCE1-27D8D6F6BA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148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4687FF-AE2A-43BC-BAD3-A03AEDD9E89D}" type="datetimeFigureOut">
              <a:rPr lang="ko-KR" altLang="en-US" smtClean="0"/>
              <a:t>2021-07-01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B081D-9168-481C-BCE1-27D8D6F6BA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8972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467544" y="1340768"/>
            <a:ext cx="648072" cy="17281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U</a:t>
            </a:r>
          </a:p>
          <a:p>
            <a:pPr algn="ctr"/>
            <a:r>
              <a:rPr lang="en-US" altLang="ko-KR" dirty="0" smtClean="0"/>
              <a:t>S</a:t>
            </a:r>
          </a:p>
          <a:p>
            <a:pPr algn="ctr"/>
            <a:r>
              <a:rPr lang="en-US" altLang="ko-KR" dirty="0" smtClean="0"/>
              <a:t>E</a:t>
            </a:r>
          </a:p>
          <a:p>
            <a:pPr algn="ctr"/>
            <a:r>
              <a:rPr lang="en-US" altLang="ko-KR" dirty="0" smtClean="0"/>
              <a:t>R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467544" y="3356992"/>
            <a:ext cx="648072" cy="17281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</a:t>
            </a:r>
          </a:p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1547664" y="548680"/>
            <a:ext cx="1584176" cy="4956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로그인화면</a:t>
            </a:r>
            <a:endParaRPr lang="ko-KR" altLang="en-US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3419872" y="548680"/>
            <a:ext cx="1728192" cy="4956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부서사원관</a:t>
            </a:r>
            <a:r>
              <a:rPr lang="ko-KR" altLang="en-US"/>
              <a:t>리</a:t>
            </a:r>
            <a:endParaRPr lang="ko-KR" altLang="en-US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5436096" y="548680"/>
            <a:ext cx="1584176" cy="4956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인증관리</a:t>
            </a:r>
            <a:endParaRPr lang="ko-KR" altLang="en-US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7308304" y="548680"/>
            <a:ext cx="1584176" cy="4956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권한관리</a:t>
            </a:r>
            <a:endParaRPr lang="ko-KR" altLang="en-US" dirty="0"/>
          </a:p>
        </p:txBody>
      </p:sp>
      <p:cxnSp>
        <p:nvCxnSpPr>
          <p:cNvPr id="19" name="직선 연결선 18"/>
          <p:cNvCxnSpPr/>
          <p:nvPr/>
        </p:nvCxnSpPr>
        <p:spPr>
          <a:xfrm>
            <a:off x="2339752" y="2349540"/>
            <a:ext cx="0" cy="13021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V="1">
            <a:off x="2339752" y="3638345"/>
            <a:ext cx="1318648" cy="133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7488324" y="1592877"/>
            <a:ext cx="1224136" cy="10440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ysClr val="windowText" lastClr="000000"/>
                </a:solidFill>
              </a:rPr>
              <a:t>권한에 따른 </a:t>
            </a:r>
            <a:r>
              <a:rPr lang="en-US" altLang="ko-KR" sz="1400" dirty="0" smtClean="0">
                <a:solidFill>
                  <a:sysClr val="windowText" lastClr="000000"/>
                </a:solidFill>
              </a:rPr>
              <a:t>ERP </a:t>
            </a:r>
            <a:r>
              <a:rPr lang="ko-KR" altLang="en-US" sz="1400" dirty="0" smtClean="0">
                <a:solidFill>
                  <a:sysClr val="windowText" lastClr="000000"/>
                </a:solidFill>
              </a:rPr>
              <a:t>시스템 메뉴 이용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cxnSp>
        <p:nvCxnSpPr>
          <p:cNvPr id="30" name="직선 연결선 29"/>
          <p:cNvCxnSpPr/>
          <p:nvPr/>
        </p:nvCxnSpPr>
        <p:spPr>
          <a:xfrm>
            <a:off x="5292080" y="2133516"/>
            <a:ext cx="21017" cy="24836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flipH="1">
            <a:off x="4906544" y="4605930"/>
            <a:ext cx="3960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>
            <a:off x="5292080" y="2133517"/>
            <a:ext cx="32403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>
            <a:off x="6843134" y="2121762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/>
          <p:nvPr/>
        </p:nvCxnSpPr>
        <p:spPr>
          <a:xfrm>
            <a:off x="4265212" y="3861048"/>
            <a:ext cx="0" cy="4100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순서도: 자기 디스크 51"/>
          <p:cNvSpPr/>
          <p:nvPr/>
        </p:nvSpPr>
        <p:spPr>
          <a:xfrm>
            <a:off x="3671900" y="3356992"/>
            <a:ext cx="1224136" cy="510735"/>
          </a:xfrm>
          <a:prstGeom prst="flowChartMagneticDisk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부서정보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3" name="순서도: 자기 디스크 52"/>
          <p:cNvSpPr/>
          <p:nvPr/>
        </p:nvSpPr>
        <p:spPr>
          <a:xfrm>
            <a:off x="3682408" y="4283607"/>
            <a:ext cx="1224136" cy="657561"/>
          </a:xfrm>
          <a:prstGeom prst="flowChartMagneticDisk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부서 내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사원정</a:t>
            </a:r>
            <a:r>
              <a:rPr lang="ko-KR" altLang="en-US" sz="1400" dirty="0">
                <a:solidFill>
                  <a:schemeClr val="tx1"/>
                </a:solidFill>
              </a:rPr>
              <a:t>보</a:t>
            </a:r>
          </a:p>
        </p:txBody>
      </p:sp>
      <p:sp>
        <p:nvSpPr>
          <p:cNvPr id="54" name="순서도: 대체 처리 53"/>
          <p:cNvSpPr/>
          <p:nvPr/>
        </p:nvSpPr>
        <p:spPr>
          <a:xfrm>
            <a:off x="1669903" y="1917492"/>
            <a:ext cx="1339698" cy="432048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로그인 요청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7" name="순서도: 대체 처리 56"/>
          <p:cNvSpPr/>
          <p:nvPr/>
        </p:nvSpPr>
        <p:spPr>
          <a:xfrm>
            <a:off x="5594612" y="1917493"/>
            <a:ext cx="1248522" cy="432048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로그인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9044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24</Words>
  <Application>Microsoft Office PowerPoint</Application>
  <PresentationFormat>화면 슬라이드 쇼(4:3)</PresentationFormat>
  <Paragraphs>17</Paragraphs>
  <Slides>1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SHY-702-15</dc:creator>
  <cp:lastModifiedBy>SHY-702-15</cp:lastModifiedBy>
  <cp:revision>3</cp:revision>
  <dcterms:created xsi:type="dcterms:W3CDTF">2021-07-01T02:07:12Z</dcterms:created>
  <dcterms:modified xsi:type="dcterms:W3CDTF">2021-07-01T03:19:50Z</dcterms:modified>
</cp:coreProperties>
</file>