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82E0-F63D-40BF-9E49-990A4A7DA99C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0994-C8ED-46C4-A5A6-33F76AFE9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E0994-C8ED-46C4-A5A6-33F76AFE92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4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836711"/>
            <a:ext cx="360040" cy="2808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</a:p>
          <a:p>
            <a:pPr algn="ctr"/>
            <a:r>
              <a:rPr lang="en-US" altLang="ko-KR" dirty="0" smtClean="0"/>
              <a:t>S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 smtClean="0"/>
              <a:t>R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3886050"/>
            <a:ext cx="360040" cy="2783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18864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등록관리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9832" y="188640"/>
            <a:ext cx="1728192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</a:t>
            </a:r>
            <a:r>
              <a:rPr lang="ko-KR" altLang="en-US" sz="1400" dirty="0"/>
              <a:t>회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8864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</a:t>
            </a:r>
            <a:r>
              <a:rPr lang="ko-KR" altLang="en-US" sz="1400" dirty="0"/>
              <a:t>정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36296" y="18864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삭제관리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488324" y="4475517"/>
            <a:ext cx="0" cy="130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045024" y="3872692"/>
            <a:ext cx="1318648" cy="1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88324" y="1592877"/>
            <a:ext cx="1224136" cy="104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권한에 따른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ERP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시스템 메뉴 이용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701951" y="3886050"/>
            <a:ext cx="21017" cy="248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704348" y="6428648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04348" y="567471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812360" y="47971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728983" y="5445224"/>
            <a:ext cx="0" cy="41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979162" y="4397364"/>
            <a:ext cx="1576614" cy="9758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Base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3" name="순서도: 자기 디스크 52"/>
          <p:cNvSpPr/>
          <p:nvPr/>
        </p:nvSpPr>
        <p:spPr>
          <a:xfrm>
            <a:off x="6432956" y="5771087"/>
            <a:ext cx="1224136" cy="6575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부서 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사원정</a:t>
            </a:r>
            <a:r>
              <a:rPr lang="ko-KR" altLang="en-US" sz="1200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1254187" y="836711"/>
            <a:ext cx="941549" cy="29842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등록시작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1160329" y="5937618"/>
            <a:ext cx="1248522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</a:t>
            </a:r>
            <a:r>
              <a:rPr lang="ko-KR" altLang="en-US" sz="1200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58" name="순서도: 자기 디스크 57"/>
          <p:cNvSpPr/>
          <p:nvPr/>
        </p:nvSpPr>
        <p:spPr>
          <a:xfrm>
            <a:off x="6223195" y="4088612"/>
            <a:ext cx="1224136" cy="54380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회</a:t>
            </a:r>
            <a:r>
              <a:rPr lang="ko-KR" altLang="en-US" sz="1200">
                <a:solidFill>
                  <a:schemeClr val="tx1"/>
                </a:solidFill>
              </a:rPr>
              <a:t>사</a:t>
            </a:r>
            <a:r>
              <a:rPr lang="ko-KR" altLang="en-US" sz="1200" smtClean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339752" y="2617228"/>
            <a:ext cx="0" cy="1747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192180" y="2750061"/>
            <a:ext cx="1224136" cy="86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권한에 따른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ERP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시스템 메뉴 이용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907154" y="1485134"/>
            <a:ext cx="1648622" cy="50370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기존 </a:t>
            </a:r>
            <a:r>
              <a:rPr lang="en-US" altLang="ko-KR" sz="12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731465" y="1153587"/>
            <a:ext cx="0" cy="33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99027" y="2193549"/>
            <a:ext cx="1064661" cy="600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팝업 등으로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기존 데이터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불러오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907704" y="2181722"/>
            <a:ext cx="1064661" cy="443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필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요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데이터 입력 후 저장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160329" y="1928147"/>
            <a:ext cx="243319" cy="20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195736" y="1928147"/>
            <a:ext cx="189145" cy="20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99592" y="1844824"/>
            <a:ext cx="485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67744" y="1845753"/>
            <a:ext cx="345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NO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83568" y="3057645"/>
            <a:ext cx="1064661" cy="443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추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데이터 입력 후 저장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87624" y="2780928"/>
            <a:ext cx="0" cy="24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1187624" y="3501008"/>
            <a:ext cx="0" cy="877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대체 처리 104"/>
          <p:cNvSpPr/>
          <p:nvPr/>
        </p:nvSpPr>
        <p:spPr>
          <a:xfrm>
            <a:off x="3453153" y="836712"/>
            <a:ext cx="941549" cy="29842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등록시작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55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SHY-702-15</dc:creator>
  <cp:lastModifiedBy>SHY-702-15</cp:lastModifiedBy>
  <cp:revision>10</cp:revision>
  <dcterms:created xsi:type="dcterms:W3CDTF">2021-07-01T02:07:12Z</dcterms:created>
  <dcterms:modified xsi:type="dcterms:W3CDTF">2021-07-01T05:15:37Z</dcterms:modified>
</cp:coreProperties>
</file>