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4E9E9-0BA8-4A3B-9D57-AB08B8A246A3}" v="49" dt="2023-08-02T02:47:1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ev, Serge" userId="6f0b3387-3bc4-49a2-8e22-dd70c35995d0" providerId="ADAL" clId="{6914E9E9-0BA8-4A3B-9D57-AB08B8A246A3}"/>
    <pc:docChg chg="addSld delSld modSld">
      <pc:chgData name="Lunev, Serge" userId="6f0b3387-3bc4-49a2-8e22-dd70c35995d0" providerId="ADAL" clId="{6914E9E9-0BA8-4A3B-9D57-AB08B8A246A3}" dt="2023-08-04T01:26:34.388" v="107"/>
      <pc:docMkLst>
        <pc:docMk/>
      </pc:docMkLst>
      <pc:sldChg chg="modSp mod">
        <pc:chgData name="Lunev, Serge" userId="6f0b3387-3bc4-49a2-8e22-dd70c35995d0" providerId="ADAL" clId="{6914E9E9-0BA8-4A3B-9D57-AB08B8A246A3}" dt="2023-08-04T01:26:34.388" v="107"/>
        <pc:sldMkLst>
          <pc:docMk/>
          <pc:sldMk cId="3051753862" sldId="256"/>
        </pc:sldMkLst>
        <pc:spChg chg="mod">
          <ac:chgData name="Lunev, Serge" userId="6f0b3387-3bc4-49a2-8e22-dd70c35995d0" providerId="ADAL" clId="{6914E9E9-0BA8-4A3B-9D57-AB08B8A246A3}" dt="2023-08-04T01:25:52.527" v="79" actId="6549"/>
          <ac:spMkLst>
            <pc:docMk/>
            <pc:sldMk cId="3051753862" sldId="256"/>
            <ac:spMk id="6" creationId="{5A14EC1A-2F43-0CE9-B812-F7D522B96B66}"/>
          </ac:spMkLst>
        </pc:spChg>
        <pc:spChg chg="mod">
          <ac:chgData name="Lunev, Serge" userId="6f0b3387-3bc4-49a2-8e22-dd70c35995d0" providerId="ADAL" clId="{6914E9E9-0BA8-4A3B-9D57-AB08B8A246A3}" dt="2023-08-04T01:26:01.862" v="88" actId="6549"/>
          <ac:spMkLst>
            <pc:docMk/>
            <pc:sldMk cId="3051753862" sldId="256"/>
            <ac:spMk id="7" creationId="{9C0939E6-D224-8027-B333-39D3FB71A618}"/>
          </ac:spMkLst>
        </pc:spChg>
        <pc:spChg chg="mod">
          <ac:chgData name="Lunev, Serge" userId="6f0b3387-3bc4-49a2-8e22-dd70c35995d0" providerId="ADAL" clId="{6914E9E9-0BA8-4A3B-9D57-AB08B8A246A3}" dt="2023-08-04T01:26:09.958" v="101" actId="6549"/>
          <ac:spMkLst>
            <pc:docMk/>
            <pc:sldMk cId="3051753862" sldId="256"/>
            <ac:spMk id="8" creationId="{B65B3F02-E346-AEF9-2E89-C76F1BE26260}"/>
          </ac:spMkLst>
        </pc:spChg>
        <pc:spChg chg="mod">
          <ac:chgData name="Lunev, Serge" userId="6f0b3387-3bc4-49a2-8e22-dd70c35995d0" providerId="ADAL" clId="{6914E9E9-0BA8-4A3B-9D57-AB08B8A246A3}" dt="2023-08-04T01:26:19.405" v="102"/>
          <ac:spMkLst>
            <pc:docMk/>
            <pc:sldMk cId="3051753862" sldId="256"/>
            <ac:spMk id="9" creationId="{B868A7EA-2E8A-0A48-C6CF-9B82338F8E59}"/>
          </ac:spMkLst>
        </pc:spChg>
        <pc:spChg chg="mod">
          <ac:chgData name="Lunev, Serge" userId="6f0b3387-3bc4-49a2-8e22-dd70c35995d0" providerId="ADAL" clId="{6914E9E9-0BA8-4A3B-9D57-AB08B8A246A3}" dt="2023-08-04T01:26:21.950" v="103"/>
          <ac:spMkLst>
            <pc:docMk/>
            <pc:sldMk cId="3051753862" sldId="256"/>
            <ac:spMk id="10" creationId="{F7DD7AE9-63E7-C548-C0D5-090D14703FD3}"/>
          </ac:spMkLst>
        </pc:spChg>
        <pc:spChg chg="mod">
          <ac:chgData name="Lunev, Serge" userId="6f0b3387-3bc4-49a2-8e22-dd70c35995d0" providerId="ADAL" clId="{6914E9E9-0BA8-4A3B-9D57-AB08B8A246A3}" dt="2023-08-04T01:26:29.403" v="105" actId="20577"/>
          <ac:spMkLst>
            <pc:docMk/>
            <pc:sldMk cId="3051753862" sldId="256"/>
            <ac:spMk id="11" creationId="{5964E624-B05B-6D02-3AC2-35273BB88C69}"/>
          </ac:spMkLst>
        </pc:spChg>
        <pc:spChg chg="mod">
          <ac:chgData name="Lunev, Serge" userId="6f0b3387-3bc4-49a2-8e22-dd70c35995d0" providerId="ADAL" clId="{6914E9E9-0BA8-4A3B-9D57-AB08B8A246A3}" dt="2023-08-04T01:26:31.956" v="106"/>
          <ac:spMkLst>
            <pc:docMk/>
            <pc:sldMk cId="3051753862" sldId="256"/>
            <ac:spMk id="12" creationId="{20716C08-165F-B0DD-226F-A21289E9259C}"/>
          </ac:spMkLst>
        </pc:spChg>
        <pc:spChg chg="mod">
          <ac:chgData name="Lunev, Serge" userId="6f0b3387-3bc4-49a2-8e22-dd70c35995d0" providerId="ADAL" clId="{6914E9E9-0BA8-4A3B-9D57-AB08B8A246A3}" dt="2023-08-04T01:26:34.388" v="107"/>
          <ac:spMkLst>
            <pc:docMk/>
            <pc:sldMk cId="3051753862" sldId="256"/>
            <ac:spMk id="13" creationId="{7461EC09-614B-13F3-F656-0A5A0A637276}"/>
          </ac:spMkLst>
        </pc:spChg>
      </pc:sldChg>
      <pc:sldChg chg="addSp delSp modSp new del mod">
        <pc:chgData name="Lunev, Serge" userId="6f0b3387-3bc4-49a2-8e22-dd70c35995d0" providerId="ADAL" clId="{6914E9E9-0BA8-4A3B-9D57-AB08B8A246A3}" dt="2023-08-02T02:49:49.240" v="51" actId="2696"/>
        <pc:sldMkLst>
          <pc:docMk/>
          <pc:sldMk cId="3454029109" sldId="257"/>
        </pc:sldMkLst>
        <pc:spChg chg="del">
          <ac:chgData name="Lunev, Serge" userId="6f0b3387-3bc4-49a2-8e22-dd70c35995d0" providerId="ADAL" clId="{6914E9E9-0BA8-4A3B-9D57-AB08B8A246A3}" dt="2023-08-02T02:46:41.776" v="1" actId="1032"/>
          <ac:spMkLst>
            <pc:docMk/>
            <pc:sldMk cId="3454029109" sldId="257"/>
            <ac:spMk id="3" creationId="{FF0D434D-D448-6FE2-2375-EC4743CD115C}"/>
          </ac:spMkLst>
        </pc:spChg>
        <pc:graphicFrameChg chg="add mod modGraphic">
          <ac:chgData name="Lunev, Serge" userId="6f0b3387-3bc4-49a2-8e22-dd70c35995d0" providerId="ADAL" clId="{6914E9E9-0BA8-4A3B-9D57-AB08B8A246A3}" dt="2023-08-02T02:47:10.841" v="50" actId="20577"/>
          <ac:graphicFrameMkLst>
            <pc:docMk/>
            <pc:sldMk cId="3454029109" sldId="257"/>
            <ac:graphicFrameMk id="4" creationId="{78E36462-2D58-C19B-20FD-C3295705A19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B6DF-03C8-28F8-3D1A-746151E38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5EBDC-9B12-75DD-754F-A3823379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50C6-E475-9D61-8B0D-C58F4BF0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7578-0322-2ECE-6E2D-3B4E1F94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05E3-FA7F-1888-E01A-E8DDC79E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F596-F4F1-C09C-1220-8D6CF2B1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C1D5-489B-3A93-6ACB-465BCA8D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C8DC4-74CF-3B17-A5B3-6E56B261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D7B4-585D-61FC-58C4-22BEA300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6944-DA8A-29BB-20AB-84CE2C16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EB056-432A-6ACF-BD0F-ABBBCAA5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CD14-F346-21B5-9DBB-4C422232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50CC-8503-4A28-61B4-B53CEB34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ACCC-CC43-3F46-B591-9B2E0567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EA54-03C6-087A-A552-BF5B0BC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DC9-AF6C-0E7B-58C3-96A914D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5F40-4AAD-25BE-DC22-A6666157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ABFE-9352-2AAD-6663-F6744C0B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731E-E2B2-96CB-46C7-D4367DC3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DAF9-A923-4E89-BF95-9412B910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456B-2109-505B-9E67-410CDA9C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45DB-8ED9-E116-8276-272BE913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CACC-0D29-AC01-D590-6C47813A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E91A-98FA-1D10-ACF2-23A58066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4CFD-7AC6-90EE-0E53-6BE8EFC0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4B9-5F94-6413-B5A4-5394643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FF46-A336-D464-DB9B-DF9D0CAE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2AD7-FF98-525E-4F51-A12C306E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BBDDC-1496-2BAD-5815-3D1EB14D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5572-C147-9AD3-F4B8-C7A82009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E9FC-D8BD-0C0B-3788-06D28CF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FF1-5E71-17C1-D877-107FF4DD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7042-7685-D962-A2C3-32514D20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31A3-C259-23CE-F201-C8208006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AE43E-1D9C-D0E3-93CD-AE6F0C26D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7649D-1043-192D-6B2D-2DF6BE0CE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02241-D3CF-E2F2-E20E-E6EA3615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ECCA2-7AA4-10D7-860B-36387DC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6DC92-3C7F-52AF-C284-D3DB4521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071F-3C44-45F8-0277-A1BDB6F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61A95-EED0-0023-C5C2-7446FB1E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C706A-A3D5-0183-4ABB-1AE48D8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4DF-9CA0-01F9-BEF4-6D649D76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E70F6-FBCA-AC13-E2CB-62D304DE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EDC1D-0746-ABF4-7712-ABADC52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0437-AB72-6B75-13A0-D4D657D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1FD1-9236-26E6-6135-6E0683B4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EF3D-B580-7543-DE88-D837EFC7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3276-3D73-E3BA-C5C7-04489D1D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E959-7CF2-242F-415B-A5CAA363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20A0-A36C-4E90-D897-9FD1936F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D9F0-F8B8-8BCF-B80F-B3AF4E2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D77-CDAE-8958-B820-38D704D4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0DD-75C3-119A-5915-080C4558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D32F-1F71-A721-AC00-5ADA3392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50D9-C680-5CFE-7361-574547C2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2A334-63C4-D10C-DF15-3C9206BF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CF1B-1D97-85A1-6C7E-DE0ED79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D1A30-EBA4-C592-9531-002249C3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C1B2-EA2B-D2DE-9BF6-E4EF264A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F3B9-40F6-F6E3-B5F2-D1A8877B6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1B76-0C69-48F0-B693-10D26CBC4A9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22CE0-71AA-302C-6AC8-9F6E7B411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9616-C9D7-D389-FF87-45933654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59E2-F4F2-49F2-B39E-498D8AF9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14EC1A-2F43-0CE9-B812-F7D522B96B66}"/>
              </a:ext>
            </a:extLst>
          </p:cNvPr>
          <p:cNvSpPr/>
          <p:nvPr/>
        </p:nvSpPr>
        <p:spPr>
          <a:xfrm>
            <a:off x="5181600" y="9144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SEO_overall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939E6-D224-8027-B333-39D3FB71A618}"/>
              </a:ext>
            </a:extLst>
          </p:cNvPr>
          <p:cNvSpPr/>
          <p:nvPr/>
        </p:nvSpPr>
        <p:spPr>
          <a:xfrm>
            <a:off x="1755648" y="2743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SEO_cars</a:t>
            </a:r>
            <a:endParaRPr lang="en-US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3F02-E346-AEF9-2E89-C76F1BE26260}"/>
              </a:ext>
            </a:extLst>
          </p:cNvPr>
          <p:cNvSpPr/>
          <p:nvPr/>
        </p:nvSpPr>
        <p:spPr>
          <a:xfrm>
            <a:off x="7470648" y="2743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SEO_trucks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8A7EA-2E8A-0A48-C6CF-9B82338F8E59}"/>
              </a:ext>
            </a:extLst>
          </p:cNvPr>
          <p:cNvSpPr/>
          <p:nvPr/>
        </p:nvSpPr>
        <p:spPr>
          <a:xfrm>
            <a:off x="612648" y="4572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SEO_cars</a:t>
            </a:r>
            <a:endParaRPr lang="en-US" baseline="-25000" dirty="0"/>
          </a:p>
          <a:p>
            <a:pPr algn="ctr"/>
            <a:r>
              <a:rPr lang="en-US" dirty="0"/>
              <a:t>‘best car’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7AE9-63E7-C548-C0D5-090D14703FD3}"/>
              </a:ext>
            </a:extLst>
          </p:cNvPr>
          <p:cNvSpPr/>
          <p:nvPr/>
        </p:nvSpPr>
        <p:spPr>
          <a:xfrm>
            <a:off x="2898648" y="4572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SEO_cars</a:t>
            </a:r>
            <a:endParaRPr lang="en-US" baseline="-25000" dirty="0"/>
          </a:p>
          <a:p>
            <a:pPr algn="ctr"/>
            <a:r>
              <a:rPr lang="en-US" dirty="0"/>
              <a:t>‘safe car’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4E624-B05B-6D02-3AC2-35273BB88C69}"/>
              </a:ext>
            </a:extLst>
          </p:cNvPr>
          <p:cNvSpPr/>
          <p:nvPr/>
        </p:nvSpPr>
        <p:spPr>
          <a:xfrm>
            <a:off x="5181600" y="4572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SEO_trucks</a:t>
            </a:r>
            <a:endParaRPr lang="en-US" dirty="0"/>
          </a:p>
          <a:p>
            <a:pPr algn="ctr"/>
            <a:r>
              <a:rPr lang="en-US" dirty="0"/>
              <a:t>‘best truck’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16C08-165F-B0DD-226F-A21289E9259C}"/>
              </a:ext>
            </a:extLst>
          </p:cNvPr>
          <p:cNvSpPr/>
          <p:nvPr/>
        </p:nvSpPr>
        <p:spPr>
          <a:xfrm>
            <a:off x="7470648" y="4572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SEO_trucks</a:t>
            </a:r>
            <a:endParaRPr lang="en-US" baseline="-25000" dirty="0"/>
          </a:p>
          <a:p>
            <a:pPr algn="ctr"/>
            <a:r>
              <a:rPr lang="en-US" dirty="0"/>
              <a:t>‘safe truck’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1EC09-614B-13F3-F656-0A5A0A637276}"/>
              </a:ext>
            </a:extLst>
          </p:cNvPr>
          <p:cNvSpPr/>
          <p:nvPr/>
        </p:nvSpPr>
        <p:spPr>
          <a:xfrm>
            <a:off x="9747504" y="4572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SEO_trucks</a:t>
            </a:r>
            <a:endParaRPr lang="en-US" baseline="-25000" dirty="0"/>
          </a:p>
          <a:p>
            <a:pPr algn="ctr"/>
            <a:r>
              <a:rPr lang="en-US" dirty="0"/>
              <a:t>‘fuel-efficient truck’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EC2465-81CB-A737-5A58-AD8C5F130B54}"/>
              </a:ext>
            </a:extLst>
          </p:cNvPr>
          <p:cNvCxnSpPr>
            <a:cxnSpLocks/>
          </p:cNvCxnSpPr>
          <p:nvPr/>
        </p:nvCxnSpPr>
        <p:spPr>
          <a:xfrm>
            <a:off x="2670048" y="2286000"/>
            <a:ext cx="571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381037-07C1-9C44-6EC2-E9B80BF51177}"/>
              </a:ext>
            </a:extLst>
          </p:cNvPr>
          <p:cNvCxnSpPr>
            <a:stCxn id="6" idx="2"/>
          </p:cNvCxnSpPr>
          <p:nvPr/>
        </p:nvCxnSpPr>
        <p:spPr>
          <a:xfrm>
            <a:off x="6096000" y="1828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898509-2234-B920-2E78-C5B790000C3D}"/>
              </a:ext>
            </a:extLst>
          </p:cNvPr>
          <p:cNvCxnSpPr>
            <a:endCxn id="7" idx="0"/>
          </p:cNvCxnSpPr>
          <p:nvPr/>
        </p:nvCxnSpPr>
        <p:spPr>
          <a:xfrm>
            <a:off x="2670048" y="22860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368F0-BA87-2960-AEDD-74CC2961EA57}"/>
              </a:ext>
            </a:extLst>
          </p:cNvPr>
          <p:cNvCxnSpPr>
            <a:endCxn id="8" idx="0"/>
          </p:cNvCxnSpPr>
          <p:nvPr/>
        </p:nvCxnSpPr>
        <p:spPr>
          <a:xfrm>
            <a:off x="8385048" y="22860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B952EF-6A84-5214-D9D6-F0B34F05F55D}"/>
              </a:ext>
            </a:extLst>
          </p:cNvPr>
          <p:cNvCxnSpPr/>
          <p:nvPr/>
        </p:nvCxnSpPr>
        <p:spPr>
          <a:xfrm>
            <a:off x="1527048" y="4114800"/>
            <a:ext cx="228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0F8396-2D83-910C-823A-883D777547F0}"/>
              </a:ext>
            </a:extLst>
          </p:cNvPr>
          <p:cNvCxnSpPr>
            <a:stCxn id="7" idx="2"/>
          </p:cNvCxnSpPr>
          <p:nvPr/>
        </p:nvCxnSpPr>
        <p:spPr>
          <a:xfrm>
            <a:off x="2670048" y="3657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58457D-C4F8-E2CF-A190-C207E91E11D1}"/>
              </a:ext>
            </a:extLst>
          </p:cNvPr>
          <p:cNvCxnSpPr>
            <a:endCxn id="9" idx="0"/>
          </p:cNvCxnSpPr>
          <p:nvPr/>
        </p:nvCxnSpPr>
        <p:spPr>
          <a:xfrm>
            <a:off x="1527048" y="4129548"/>
            <a:ext cx="0" cy="442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E41918-F6BF-58EA-6DAD-1481A949964D}"/>
              </a:ext>
            </a:extLst>
          </p:cNvPr>
          <p:cNvCxnSpPr>
            <a:endCxn id="10" idx="0"/>
          </p:cNvCxnSpPr>
          <p:nvPr/>
        </p:nvCxnSpPr>
        <p:spPr>
          <a:xfrm>
            <a:off x="3813048" y="4129548"/>
            <a:ext cx="0" cy="442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5D7D8E-ED27-4C5D-8532-BF45F9C0082C}"/>
              </a:ext>
            </a:extLst>
          </p:cNvPr>
          <p:cNvCxnSpPr/>
          <p:nvPr/>
        </p:nvCxnSpPr>
        <p:spPr>
          <a:xfrm>
            <a:off x="6096000" y="4114800"/>
            <a:ext cx="457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6C59FF-8B02-FEAE-ED60-BB429FB4A2E2}"/>
              </a:ext>
            </a:extLst>
          </p:cNvPr>
          <p:cNvCxnSpPr>
            <a:stCxn id="8" idx="2"/>
          </p:cNvCxnSpPr>
          <p:nvPr/>
        </p:nvCxnSpPr>
        <p:spPr>
          <a:xfrm>
            <a:off x="8385048" y="36576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4EBBBD-5B8A-0EC9-E94B-D7883EAC886F}"/>
              </a:ext>
            </a:extLst>
          </p:cNvPr>
          <p:cNvCxnSpPr>
            <a:endCxn id="11" idx="0"/>
          </p:cNvCxnSpPr>
          <p:nvPr/>
        </p:nvCxnSpPr>
        <p:spPr>
          <a:xfrm>
            <a:off x="6096000" y="4129548"/>
            <a:ext cx="0" cy="442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A61DEB-C6A6-F634-08B1-B04FA3835384}"/>
              </a:ext>
            </a:extLst>
          </p:cNvPr>
          <p:cNvCxnSpPr>
            <a:endCxn id="12" idx="0"/>
          </p:cNvCxnSpPr>
          <p:nvPr/>
        </p:nvCxnSpPr>
        <p:spPr>
          <a:xfrm>
            <a:off x="8385048" y="4114800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5F6F44-16E6-02ED-44F7-1483E7EA999E}"/>
              </a:ext>
            </a:extLst>
          </p:cNvPr>
          <p:cNvCxnSpPr>
            <a:endCxn id="13" idx="0"/>
          </p:cNvCxnSpPr>
          <p:nvPr/>
        </p:nvCxnSpPr>
        <p:spPr>
          <a:xfrm flipH="1">
            <a:off x="10661904" y="4129548"/>
            <a:ext cx="6096" cy="4424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Lunev, Serge</dc:creator>
  <cp:lastModifiedBy>Lunev, Serge</cp:lastModifiedBy>
  <cp:revision>1</cp:revision>
  <dcterms:created xsi:type="dcterms:W3CDTF">2023-08-02T00:58:33Z</dcterms:created>
  <dcterms:modified xsi:type="dcterms:W3CDTF">2023-08-04T01:26:38Z</dcterms:modified>
</cp:coreProperties>
</file>