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Intro - Jiejun (basic idea about project + roles and responsibilities within the group) 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Xinrui Shi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2d62d7799_7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2d62d7799_7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Xinrui Shi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2d62d7799_7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2d62d7799_7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Xinrui Shi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2d62d7799_7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2d62d7799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Xinrui Shi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2d62d7799_7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2d62d7799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Intro - Jiejun (basic idea about project + roles and responsibilities within the group) 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2516275"/>
            <a:ext cx="3283800" cy="22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Group Name: </a:t>
            </a:r>
            <a:r>
              <a:rPr b="1"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HLJM</a:t>
            </a:r>
            <a:endParaRPr b="1"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Jiejun Jiang</a:t>
            </a: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: Database and API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Xinrui Shi</a:t>
            </a: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: Weather Query 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Shuangyi Hu</a:t>
            </a: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: Wardrobe Management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Min Jia</a:t>
            </a: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: Recommendation Algorithm 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4247375" y="2367850"/>
            <a:ext cx="4458849" cy="24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11700" y="1364325"/>
            <a:ext cx="7299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Integrates real-time weather forecasting with wardrobe management.</a:t>
            </a:r>
            <a:endParaRPr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Providing personalized clothing recommendations and efficient wardrobe organization.</a:t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328400"/>
            <a:ext cx="4143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latin typeface="Times"/>
                <a:ea typeface="Times"/>
                <a:cs typeface="Times"/>
                <a:sym typeface="Times"/>
              </a:rPr>
              <a:t>Weather Assistant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4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000">
                <a:latin typeface="Times"/>
                <a:ea typeface="Times"/>
                <a:cs typeface="Times"/>
                <a:sym typeface="Times"/>
              </a:rPr>
              <a:t>Weather Query Test Case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318857" y="4219375"/>
            <a:ext cx="8296500" cy="63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800" y="227325"/>
            <a:ext cx="3999901" cy="291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729"/>
            <a:ext cx="4419601" cy="30434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318850" y="4302300"/>
            <a:ext cx="634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Enter an valid city name will show weather infomation.</a:t>
            </a:r>
            <a:endParaRPr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HK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Enter an invalid city name will display error message.</a:t>
            </a:r>
            <a:endParaRPr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5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000">
                <a:latin typeface="Times"/>
                <a:ea typeface="Times"/>
                <a:cs typeface="Times"/>
                <a:sym typeface="Times"/>
              </a:rPr>
              <a:t>Wardrobe Management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318857" y="4219375"/>
            <a:ext cx="8296500" cy="63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18850" y="4302300"/>
            <a:ext cx="634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zh-HK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llowing users to add, edit, delete, and view wardrobe items.</a:t>
            </a:r>
            <a:endParaRPr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675" y="76200"/>
            <a:ext cx="5586642" cy="34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6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000">
                <a:latin typeface="Times"/>
                <a:ea typeface="Times"/>
                <a:cs typeface="Times"/>
                <a:sym typeface="Times"/>
              </a:rPr>
              <a:t>Wardrobe Display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318857" y="4219375"/>
            <a:ext cx="8296500" cy="63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18850" y="4302300"/>
            <a:ext cx="63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The clothing items table allows for searching, sorting, and pagination.</a:t>
            </a:r>
            <a:endParaRPr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775" y="105275"/>
            <a:ext cx="6174454" cy="34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318850" y="3731375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000">
                <a:latin typeface="Times"/>
                <a:ea typeface="Times"/>
                <a:cs typeface="Times"/>
                <a:sym typeface="Times"/>
              </a:rPr>
              <a:t>Clothing Suggestion</a:t>
            </a:r>
            <a:r>
              <a:rPr b="1" lang="zh-HK" sz="2000">
                <a:latin typeface="Times"/>
                <a:ea typeface="Times"/>
                <a:cs typeface="Times"/>
                <a:sym typeface="Times"/>
              </a:rPr>
              <a:t> Test Case</a:t>
            </a:r>
            <a:endParaRPr b="1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318857" y="4219375"/>
            <a:ext cx="8296500" cy="63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18850" y="4302300"/>
            <a:ext cx="634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Provides clothing advice based on the weather condition and wardrobe items.</a:t>
            </a:r>
            <a:endParaRPr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If there is no items in wardrobe, display a general advice.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00" y="40049"/>
            <a:ext cx="3126125" cy="17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175" y="0"/>
            <a:ext cx="3222275" cy="168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5">
            <a:alphaModFix/>
          </a:blip>
          <a:srcRect b="0" l="0" r="1555" t="0"/>
          <a:stretch/>
        </p:blipFill>
        <p:spPr>
          <a:xfrm>
            <a:off x="2120062" y="1769088"/>
            <a:ext cx="4694076" cy="185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7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328400"/>
            <a:ext cx="4143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latin typeface="Times"/>
                <a:ea typeface="Times"/>
                <a:cs typeface="Times"/>
                <a:sym typeface="Times"/>
              </a:rPr>
              <a:t>Conclusion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527800"/>
            <a:ext cx="86256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Key Learnings:</a:t>
            </a:r>
            <a:endParaRPr b="1"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"/>
              <a:buChar char="●"/>
            </a:pP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API Mastery: Successfully integrated the OpenWeatherMap API for real-time weather data.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"/>
              <a:buChar char="●"/>
            </a:pP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Framework Skills: Gained hands-on experience with the Reflex framework for responsive UI development.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HK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Future Enhancements:</a:t>
            </a:r>
            <a:endParaRPr b="1"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"/>
              <a:buChar char="●"/>
            </a:pP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Automated wardrobe management with photo uploads and AI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"/>
              <a:buChar char="●"/>
            </a:pP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Weather forecast visualization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"/>
              <a:buChar char="●"/>
            </a:pP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Automatic city detection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"/>
              <a:buChar char="●"/>
            </a:pP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Multi-language support,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"/>
              <a:buChar char="●"/>
            </a:pP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Social media integration for sharing outfit choices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Times"/>
              <a:buChar char="●"/>
            </a:pPr>
            <a:r>
              <a:rPr lang="zh-HK" sz="1400">
                <a:solidFill>
                  <a:srgbClr val="374151"/>
                </a:solidFill>
                <a:latin typeface="Times"/>
                <a:ea typeface="Times"/>
                <a:cs typeface="Times"/>
                <a:sym typeface="Times"/>
              </a:rPr>
              <a:t>Direct purchasing options through retail platform integrations</a:t>
            </a:r>
            <a:endParaRPr sz="1400">
              <a:solidFill>
                <a:srgbClr val="37415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