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Natali - External" initials="LN-E" lastIdx="1" clrIdx="0">
    <p:extLst>
      <p:ext uri="{19B8F6BF-5375-455C-9EA6-DF929625EA0E}">
        <p15:presenceInfo xmlns:p15="http://schemas.microsoft.com/office/powerpoint/2012/main" userId="S::natalil@ynap.world::d5bd336a-750e-44f4-9c39-08868a5d49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31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4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345051-2045-45DA-935E-2E3CA1A69ADC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The SQL examples assume a table named people.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25F60-2248-4CBA-9896-C3314F9EE0F7}"/>
              </a:ext>
            </a:extLst>
          </p:cNvPr>
          <p:cNvSpPr txBox="1"/>
          <p:nvPr/>
        </p:nvSpPr>
        <p:spPr>
          <a:xfrm>
            <a:off x="5771138" y="3965046"/>
            <a:ext cx="6039861" cy="138499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_id: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("509a8fb2f3f4948bd2f983a0"),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"abc123",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age: 55,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status: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5771138" y="3160084"/>
            <a:ext cx="6039860" cy="7109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The MongoDB examples assume a collection named people that contain documents of the following prototype: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07C44B7-52BC-49B1-B492-37E6CDB9F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16207"/>
              </p:ext>
            </p:extLst>
          </p:nvPr>
        </p:nvGraphicFramePr>
        <p:xfrm>
          <a:off x="381001" y="16599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69">
                  <a:extLst>
                    <a:ext uri="{9D8B030D-6E8A-4147-A177-3AD203B41FA5}">
                      <a16:colId xmlns:a16="http://schemas.microsoft.com/office/drawing/2014/main" val="313648869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60676738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4136934127"/>
                    </a:ext>
                  </a:extLst>
                </a:gridCol>
                <a:gridCol w="1189106">
                  <a:extLst>
                    <a:ext uri="{9D8B030D-6E8A-4147-A177-3AD203B41FA5}">
                      <a16:colId xmlns:a16="http://schemas.microsoft.com/office/drawing/2014/main" val="409260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Uid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509a8fb2f3f4948bd2f983a0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abc123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15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9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like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/^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}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9EEA4-63DD-4083-8309-678AAB1BE266}"/>
              </a:ext>
            </a:extLst>
          </p:cNvPr>
          <p:cNvSpPr txBox="1"/>
          <p:nvPr/>
        </p:nvSpPr>
        <p:spPr>
          <a:xfrm>
            <a:off x="6267448" y="203197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29D7-2B28-485C-8C93-982A41523F5A}"/>
              </a:ext>
            </a:extLst>
          </p:cNvPr>
          <p:cNvSpPr txBox="1"/>
          <p:nvPr/>
        </p:nvSpPr>
        <p:spPr>
          <a:xfrm>
            <a:off x="6267448" y="2490347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$regex: /^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} }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3DB0A-5270-4939-AA96-B9B019D9F461}"/>
              </a:ext>
            </a:extLst>
          </p:cNvPr>
          <p:cNvSpPr txBox="1"/>
          <p:nvPr/>
        </p:nvSpPr>
        <p:spPr>
          <a:xfrm>
            <a:off x="360937" y="3521273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9D5F2-AB1A-4F23-80A6-5AA85C5CEE5F}"/>
              </a:ext>
            </a:extLst>
          </p:cNvPr>
          <p:cNvSpPr txBox="1"/>
          <p:nvPr/>
        </p:nvSpPr>
        <p:spPr>
          <a:xfrm>
            <a:off x="6267448" y="3521273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 { status: "A" }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.sort(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}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6220A-716B-4B58-AE34-315B7BC9399B}"/>
              </a:ext>
            </a:extLst>
          </p:cNvPr>
          <p:cNvSpPr txBox="1"/>
          <p:nvPr/>
        </p:nvSpPr>
        <p:spPr>
          <a:xfrm>
            <a:off x="360937" y="5061143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80981-E82F-4936-92C1-7571A7CFF7B7}"/>
              </a:ext>
            </a:extLst>
          </p:cNvPr>
          <p:cNvSpPr txBox="1"/>
          <p:nvPr/>
        </p:nvSpPr>
        <p:spPr>
          <a:xfrm>
            <a:off x="6267448" y="5061143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 { status: "A" }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.sort(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-1 } )</a:t>
            </a:r>
          </a:p>
        </p:txBody>
      </p:sp>
    </p:spTree>
    <p:extLst>
      <p:ext uri="{BB962C8B-B14F-4D97-AF65-F5344CB8AC3E}">
        <p14:creationId xmlns:p14="http://schemas.microsoft.com/office/powerpoint/2010/main" val="219911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9EEA4-63DD-4083-8309-678AAB1BE266}"/>
              </a:ext>
            </a:extLst>
          </p:cNvPr>
          <p:cNvSpPr txBox="1"/>
          <p:nvPr/>
        </p:nvSpPr>
        <p:spPr>
          <a:xfrm>
            <a:off x="6267448" y="203197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29D7-2B28-485C-8C93-982A41523F5A}"/>
              </a:ext>
            </a:extLst>
          </p:cNvPr>
          <p:cNvSpPr txBox="1"/>
          <p:nvPr/>
        </p:nvSpPr>
        <p:spPr>
          <a:xfrm>
            <a:off x="6267448" y="2490347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().count()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D2DFE-6C17-4406-A566-1B525642ED2C}"/>
              </a:ext>
            </a:extLst>
          </p:cNvPr>
          <p:cNvSpPr txBox="1"/>
          <p:nvPr/>
        </p:nvSpPr>
        <p:spPr>
          <a:xfrm>
            <a:off x="360937" y="3588635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79494-C31D-477D-976B-3B3EAB491731}"/>
              </a:ext>
            </a:extLst>
          </p:cNvPr>
          <p:cNvSpPr txBox="1"/>
          <p:nvPr/>
        </p:nvSpPr>
        <p:spPr>
          <a:xfrm>
            <a:off x="6267448" y="3588635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$exists: true } }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3EB6-F9BC-4DB6-91A5-B828B5928995}"/>
              </a:ext>
            </a:extLst>
          </p:cNvPr>
          <p:cNvSpPr txBox="1"/>
          <p:nvPr/>
        </p:nvSpPr>
        <p:spPr>
          <a:xfrm>
            <a:off x="6267448" y="3957967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7EE86-FC4C-473A-8236-BB80AD3D48FE}"/>
              </a:ext>
            </a:extLst>
          </p:cNvPr>
          <p:cNvSpPr txBox="1"/>
          <p:nvPr/>
        </p:nvSpPr>
        <p:spPr>
          <a:xfrm>
            <a:off x="6267448" y="4416340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$exists: true } }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.count()</a:t>
            </a:r>
          </a:p>
        </p:txBody>
      </p:sp>
    </p:spTree>
    <p:extLst>
      <p:ext uri="{BB962C8B-B14F-4D97-AF65-F5344CB8AC3E}">
        <p14:creationId xmlns:p14="http://schemas.microsoft.com/office/powerpoint/2010/main" val="376937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&gt; 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} }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9EEA4-63DD-4083-8309-678AAB1BE266}"/>
              </a:ext>
            </a:extLst>
          </p:cNvPr>
          <p:cNvSpPr txBox="1"/>
          <p:nvPr/>
        </p:nvSpPr>
        <p:spPr>
          <a:xfrm>
            <a:off x="6267448" y="203197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29D7-2B28-485C-8C93-982A41523F5A}"/>
              </a:ext>
            </a:extLst>
          </p:cNvPr>
          <p:cNvSpPr txBox="1"/>
          <p:nvPr/>
        </p:nvSpPr>
        <p:spPr>
          <a:xfrm>
            <a:off x="6267448" y="2490347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} } ).count()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07FB3-9ADA-4C2F-A0AA-573C628826EB}"/>
              </a:ext>
            </a:extLst>
          </p:cNvPr>
          <p:cNvSpPr txBox="1"/>
          <p:nvPr/>
        </p:nvSpPr>
        <p:spPr>
          <a:xfrm>
            <a:off x="360936" y="351616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DISTINCT(status)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CF050-60DB-4B8B-AE8D-5A1319660403}"/>
              </a:ext>
            </a:extLst>
          </p:cNvPr>
          <p:cNvSpPr txBox="1"/>
          <p:nvPr/>
        </p:nvSpPr>
        <p:spPr>
          <a:xfrm>
            <a:off x="6267447" y="3516162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.aggregate( [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$group : { _id : "$status"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]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2FD1-5791-41F7-8E6C-67874F623FA9}"/>
              </a:ext>
            </a:extLst>
          </p:cNvPr>
          <p:cNvSpPr txBox="1"/>
          <p:nvPr/>
        </p:nvSpPr>
        <p:spPr>
          <a:xfrm>
            <a:off x="6267447" y="4409369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98A8B-A3A0-495D-BB78-79436A235DBA}"/>
              </a:ext>
            </a:extLst>
          </p:cNvPr>
          <p:cNvSpPr txBox="1"/>
          <p:nvPr/>
        </p:nvSpPr>
        <p:spPr>
          <a:xfrm>
            <a:off x="6267447" y="48677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db.people.distinct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"status" )</a:t>
            </a:r>
          </a:p>
        </p:txBody>
      </p:sp>
    </p:spTree>
    <p:extLst>
      <p:ext uri="{BB962C8B-B14F-4D97-AF65-F5344CB8AC3E}">
        <p14:creationId xmlns:p14="http://schemas.microsoft.com/office/powerpoint/2010/main" val="3899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9EEA4-63DD-4083-8309-678AAB1BE266}"/>
              </a:ext>
            </a:extLst>
          </p:cNvPr>
          <p:cNvSpPr txBox="1"/>
          <p:nvPr/>
        </p:nvSpPr>
        <p:spPr>
          <a:xfrm>
            <a:off x="6267448" y="203197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29D7-2B28-485C-8C93-982A41523F5A}"/>
              </a:ext>
            </a:extLst>
          </p:cNvPr>
          <p:cNvSpPr txBox="1"/>
          <p:nvPr/>
        </p:nvSpPr>
        <p:spPr>
          <a:xfrm>
            <a:off x="6267448" y="2490347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().limit(1)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2A3D88-C54F-4640-A0A5-DFD9AEC1395C}"/>
              </a:ext>
            </a:extLst>
          </p:cNvPr>
          <p:cNvSpPr txBox="1"/>
          <p:nvPr/>
        </p:nvSpPr>
        <p:spPr>
          <a:xfrm>
            <a:off x="360937" y="3534191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SKIP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E58BC-313A-462F-B0D3-ED35C5DA3E86}"/>
              </a:ext>
            </a:extLst>
          </p:cNvPr>
          <p:cNvSpPr txBox="1"/>
          <p:nvPr/>
        </p:nvSpPr>
        <p:spPr>
          <a:xfrm>
            <a:off x="6267448" y="3534191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().limit(5).skip(10)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2DAB8-A096-41D9-BBD0-5049856658A1}"/>
              </a:ext>
            </a:extLst>
          </p:cNvPr>
          <p:cNvSpPr txBox="1"/>
          <p:nvPr/>
        </p:nvSpPr>
        <p:spPr>
          <a:xfrm>
            <a:off x="360937" y="5121198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9809CA-C26C-4B8F-A92B-8D96890298F8}"/>
              </a:ext>
            </a:extLst>
          </p:cNvPr>
          <p:cNvSpPr txBox="1"/>
          <p:nvPr/>
        </p:nvSpPr>
        <p:spPr>
          <a:xfrm>
            <a:off x="6267448" y="5121198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status: "A" } ).explain()</a:t>
            </a:r>
          </a:p>
        </p:txBody>
      </p:sp>
    </p:spTree>
    <p:extLst>
      <p:ext uri="{BB962C8B-B14F-4D97-AF65-F5344CB8AC3E}">
        <p14:creationId xmlns:p14="http://schemas.microsoft.com/office/powerpoint/2010/main" val="208040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Update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</a:t>
            </a:r>
            <a:r>
              <a:rPr lang="en-US" sz="1400" b="0" dirty="0" err="1"/>
              <a:t>updateOne</a:t>
            </a:r>
            <a:r>
              <a:rPr lang="en-US" sz="1400" b="0" dirty="0"/>
              <a:t>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"C"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id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db.people.updateOne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_id : 3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$set: { "status" : “C”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42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Update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</a:t>
            </a:r>
            <a:r>
              <a:rPr lang="en-US" sz="1400" b="0" dirty="0" err="1"/>
              <a:t>updateMany</a:t>
            </a:r>
            <a:r>
              <a:rPr lang="en-US" sz="1400" b="0" dirty="0"/>
              <a:t>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"C"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&gt;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 }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$set: { status: "C"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F86D-3201-4053-B7C2-C87ABBEAFDD5}"/>
              </a:ext>
            </a:extLst>
          </p:cNvPr>
          <p:cNvSpPr txBox="1"/>
          <p:nvPr/>
        </p:nvSpPr>
        <p:spPr>
          <a:xfrm>
            <a:off x="360937" y="305907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age = age + 3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E4C89-95D5-431E-A19E-BA9FB6EBC174}"/>
              </a:ext>
            </a:extLst>
          </p:cNvPr>
          <p:cNvSpPr txBox="1"/>
          <p:nvPr/>
        </p:nvSpPr>
        <p:spPr>
          <a:xfrm>
            <a:off x="6267448" y="3059072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status: "A" }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age: 3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0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Delete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</a:t>
            </a:r>
            <a:r>
              <a:rPr lang="en-US" sz="1400" b="0" dirty="0" err="1"/>
              <a:t>deleteMany</a:t>
            </a:r>
            <a:r>
              <a:rPr lang="en-US" sz="1400" b="0" dirty="0"/>
              <a:t>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"D"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db.people.deleteMany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status: "D" }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F86D-3201-4053-B7C2-C87ABBEAFDD5}"/>
              </a:ext>
            </a:extLst>
          </p:cNvPr>
          <p:cNvSpPr txBox="1"/>
          <p:nvPr/>
        </p:nvSpPr>
        <p:spPr>
          <a:xfrm>
            <a:off x="360937" y="305907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people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E4C89-95D5-431E-A19E-BA9FB6EBC174}"/>
              </a:ext>
            </a:extLst>
          </p:cNvPr>
          <p:cNvSpPr txBox="1"/>
          <p:nvPr/>
        </p:nvSpPr>
        <p:spPr>
          <a:xfrm>
            <a:off x="6267448" y="305907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db.people.deleteMany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and Alter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Schema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22837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Schema Statements</a:t>
            </a:r>
          </a:p>
          <a:p>
            <a:r>
              <a:rPr lang="en-US" sz="1400" b="0" dirty="0"/>
              <a:t>Implicitly created on first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insertOne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0" dirty="0"/>
              <a:t> or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0" dirty="0"/>
              <a:t>operation</a:t>
            </a:r>
          </a:p>
          <a:p>
            <a:r>
              <a:rPr lang="en-US" sz="1400" b="0" dirty="0"/>
              <a:t>The primary key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_id </a:t>
            </a:r>
            <a:r>
              <a:rPr lang="en-US" sz="1400" b="0" dirty="0"/>
              <a:t>is automatically added if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_id </a:t>
            </a:r>
            <a:r>
              <a:rPr lang="en-US" sz="1400" b="0" dirty="0"/>
              <a:t>field is not specified.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2AF60-A87A-4CFF-A265-410F8C329473}"/>
              </a:ext>
            </a:extLst>
          </p:cNvPr>
          <p:cNvSpPr txBox="1"/>
          <p:nvPr/>
        </p:nvSpPr>
        <p:spPr>
          <a:xfrm>
            <a:off x="6287517" y="3321588"/>
            <a:ext cx="5543548" cy="11695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db.people.insertOne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"abc123",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55,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"A"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18158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people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id MEDIUMINT NOT NULL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AUTO_INCREMENT,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Varchar(30),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Number,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 char(1),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(id)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12D33-11E3-4D25-B076-FEC5271B3BB9}"/>
              </a:ext>
            </a:extLst>
          </p:cNvPr>
          <p:cNvSpPr txBox="1"/>
          <p:nvPr/>
        </p:nvSpPr>
        <p:spPr>
          <a:xfrm>
            <a:off x="6287517" y="4644722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However, you can also explicitly create a collection: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5073946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("people")</a:t>
            </a:r>
          </a:p>
        </p:txBody>
      </p:sp>
    </p:spTree>
    <p:extLst>
      <p:ext uri="{BB962C8B-B14F-4D97-AF65-F5344CB8AC3E}">
        <p14:creationId xmlns:p14="http://schemas.microsoft.com/office/powerpoint/2010/main" val="184954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and Alter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Schema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Collections do not describe or enforce the structure of its documents; i.e. there is no structural alteration at the collection level</a:t>
            </a:r>
          </a:p>
          <a:p>
            <a:r>
              <a:rPr lang="en-US" sz="1400" b="0" dirty="0"/>
              <a:t>however, at the document level,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updateMany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0" dirty="0"/>
              <a:t> operations can add fields to existing documents using the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$set</a:t>
            </a:r>
            <a:r>
              <a:rPr lang="en-US" sz="1400" b="0" dirty="0"/>
              <a:t> operator.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2816521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$set: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new Date()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8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and Alter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Schema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1975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Collections do not describe or enforce the structure of its documents; i.e. there is no structural alteration at the collection level.</a:t>
            </a:r>
          </a:p>
          <a:p>
            <a:r>
              <a:rPr lang="en-US" sz="1400" b="0" dirty="0"/>
              <a:t>However, at the document level,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updateMany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0" dirty="0"/>
              <a:t> operations can remove fields from documents using the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$unset</a:t>
            </a:r>
            <a:r>
              <a:rPr lang="en-US" sz="1400" b="0" dirty="0"/>
              <a:t> operator.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3007021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$unset: 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""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22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and Alter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Schema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idx_user_id_asc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people(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}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D6DF2-6999-43D3-AB07-A574A197DAD6}"/>
              </a:ext>
            </a:extLst>
          </p:cNvPr>
          <p:cNvSpPr txBox="1"/>
          <p:nvPr/>
        </p:nvSpPr>
        <p:spPr>
          <a:xfrm>
            <a:off x="360937" y="2668028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idx_user_id_asc_age_desc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people(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age DESC)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6DABC-0263-4EB7-B747-FE4CB2F673F3}"/>
              </a:ext>
            </a:extLst>
          </p:cNvPr>
          <p:cNvSpPr txBox="1"/>
          <p:nvPr/>
        </p:nvSpPr>
        <p:spPr>
          <a:xfrm>
            <a:off x="6267448" y="2668028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 age: -1 }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5D64E-00FA-452B-8AFC-31D15372F61B}"/>
              </a:ext>
            </a:extLst>
          </p:cNvPr>
          <p:cNvSpPr txBox="1"/>
          <p:nvPr/>
        </p:nvSpPr>
        <p:spPr>
          <a:xfrm>
            <a:off x="360937" y="3882196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people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8AB82-BD6F-4F3E-895F-B39DD5B149DC}"/>
              </a:ext>
            </a:extLst>
          </p:cNvPr>
          <p:cNvSpPr txBox="1"/>
          <p:nvPr/>
        </p:nvSpPr>
        <p:spPr>
          <a:xfrm>
            <a:off x="6267448" y="3882196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db.people.drop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DDD62-84B0-43E8-B3D8-C8FEDFB561C7}"/>
              </a:ext>
            </a:extLst>
          </p:cNvPr>
          <p:cNvSpPr txBox="1"/>
          <p:nvPr/>
        </p:nvSpPr>
        <p:spPr>
          <a:xfrm>
            <a:off x="360937" y="4733693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TRUNCATE TABLE 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6FE6F-3FC5-4705-B268-8A6897A57445}"/>
              </a:ext>
            </a:extLst>
          </p:cNvPr>
          <p:cNvSpPr txBox="1"/>
          <p:nvPr/>
        </p:nvSpPr>
        <p:spPr>
          <a:xfrm>
            <a:off x="6267448" y="4733693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db.people.remove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75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INSERT Statements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</a:t>
            </a:r>
            <a:r>
              <a:rPr lang="en-US" sz="1400" b="0" dirty="0" err="1"/>
              <a:t>insertOne</a:t>
            </a:r>
            <a:r>
              <a:rPr lang="en-US" sz="1400" b="0" dirty="0"/>
              <a:t>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138499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people(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age,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status)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("bcd001",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45,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db.people.insertOne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"bcd001", age: 45, status: "A"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2BD7C-DF42-47C0-9E9B-D6B7C57FC665}"/>
              </a:ext>
            </a:extLst>
          </p:cNvPr>
          <p:cNvSpPr txBox="1"/>
          <p:nvPr/>
        </p:nvSpPr>
        <p:spPr>
          <a:xfrm>
            <a:off x="6267447" y="3298456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</a:t>
            </a:r>
            <a:r>
              <a:rPr lang="en-US" sz="1400" b="0" dirty="0" err="1"/>
              <a:t>insertMany</a:t>
            </a:r>
            <a:r>
              <a:rPr lang="en-US" sz="1400" b="0" dirty="0"/>
              <a:t>()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79FBD-7D08-44DB-BBD8-C1E91BE35434}"/>
              </a:ext>
            </a:extLst>
          </p:cNvPr>
          <p:cNvSpPr txBox="1"/>
          <p:nvPr/>
        </p:nvSpPr>
        <p:spPr>
          <a:xfrm>
            <a:off x="6267447" y="4106064"/>
            <a:ext cx="5543548" cy="11695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db.people.insertMany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"bcd001", age: 45, status: "A"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"bcd002", age: 52, status: “B"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"bcd003", age: 37, status: "A"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252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A92BC-9648-4AFE-8454-FD605E043D5F}"/>
              </a:ext>
            </a:extLst>
          </p:cNvPr>
          <p:cNvSpPr txBox="1"/>
          <p:nvPr/>
        </p:nvSpPr>
        <p:spPr>
          <a:xfrm>
            <a:off x="360937" y="2419475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id,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status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0858D-B1B6-4906-86C1-3A616E20493F}"/>
              </a:ext>
            </a:extLst>
          </p:cNvPr>
          <p:cNvSpPr txBox="1"/>
          <p:nvPr/>
        </p:nvSpPr>
        <p:spPr>
          <a:xfrm>
            <a:off x="6267448" y="2419475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 status: 1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B7047-8ED0-48BC-83D0-2EF897E756C1}"/>
              </a:ext>
            </a:extLst>
          </p:cNvPr>
          <p:cNvSpPr txBox="1"/>
          <p:nvPr/>
        </p:nvSpPr>
        <p:spPr>
          <a:xfrm>
            <a:off x="360937" y="3615363"/>
            <a:ext cx="5543548" cy="52322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AB309-A334-48E8-A861-79A6FE4AA995}"/>
              </a:ext>
            </a:extLst>
          </p:cNvPr>
          <p:cNvSpPr txBox="1"/>
          <p:nvPr/>
        </p:nvSpPr>
        <p:spPr>
          <a:xfrm>
            <a:off x="6267448" y="3615363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 status: 1, _id: 0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16B6-B5CE-4B67-B66F-2B407EC151E1}"/>
              </a:ext>
            </a:extLst>
          </p:cNvPr>
          <p:cNvSpPr txBox="1"/>
          <p:nvPr/>
        </p:nvSpPr>
        <p:spPr>
          <a:xfrm>
            <a:off x="360937" y="484095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285E07-CE09-4D95-B213-37F278402918}"/>
              </a:ext>
            </a:extLst>
          </p:cNvPr>
          <p:cNvSpPr txBox="1"/>
          <p:nvPr/>
        </p:nvSpPr>
        <p:spPr>
          <a:xfrm>
            <a:off x="6267448" y="484095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status: "A"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01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status: "A"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1, status: 1, _id: 0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0535F-A46D-4068-B674-F979F45DC701}"/>
              </a:ext>
            </a:extLst>
          </p:cNvPr>
          <p:cNvSpPr txBox="1"/>
          <p:nvPr/>
        </p:nvSpPr>
        <p:spPr>
          <a:xfrm>
            <a:off x="360937" y="2964728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!= "A"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CB32C-55B0-45A0-8879-021736C25434}"/>
              </a:ext>
            </a:extLst>
          </p:cNvPr>
          <p:cNvSpPr txBox="1"/>
          <p:nvPr/>
        </p:nvSpPr>
        <p:spPr>
          <a:xfrm>
            <a:off x="6267448" y="2964728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status: { $ne: "A"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D884F-8ADD-406F-811D-F7B8176B28E3}"/>
              </a:ext>
            </a:extLst>
          </p:cNvPr>
          <p:cNvSpPr txBox="1"/>
          <p:nvPr/>
        </p:nvSpPr>
        <p:spPr>
          <a:xfrm>
            <a:off x="360937" y="4087363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age = 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9A26-987D-4993-850D-FCF50F42955B}"/>
              </a:ext>
            </a:extLst>
          </p:cNvPr>
          <p:cNvSpPr txBox="1"/>
          <p:nvPr/>
        </p:nvSpPr>
        <p:spPr>
          <a:xfrm>
            <a:off x="6267448" y="4087363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status: "A",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50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23FFC-FDF1-4FF5-B6A4-59A5E9623C16}"/>
              </a:ext>
            </a:extLst>
          </p:cNvPr>
          <p:cNvSpPr txBox="1"/>
          <p:nvPr/>
        </p:nvSpPr>
        <p:spPr>
          <a:xfrm>
            <a:off x="360937" y="5425441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"A"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age = 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641B9-9AA7-4050-B36B-28942D535C6B}"/>
              </a:ext>
            </a:extLst>
          </p:cNvPr>
          <p:cNvSpPr txBox="1"/>
          <p:nvPr/>
        </p:nvSpPr>
        <p:spPr>
          <a:xfrm>
            <a:off x="6267448" y="5425441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$or: [ { status: "A" } , { age: 50 } ]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821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605915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360937" y="1784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Mongo-SQL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53567-315C-4EFC-A2A3-8581F4B65ED0}"/>
              </a:ext>
            </a:extLst>
          </p:cNvPr>
          <p:cNvSpPr txBox="1"/>
          <p:nvPr/>
        </p:nvSpPr>
        <p:spPr>
          <a:xfrm>
            <a:off x="5352288" y="178454"/>
            <a:ext cx="65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7084-F4B5-44B3-865F-A5CAD4515C55}"/>
              </a:ext>
            </a:extLst>
          </p:cNvPr>
          <p:cNvSpPr txBox="1"/>
          <p:nvPr/>
        </p:nvSpPr>
        <p:spPr>
          <a:xfrm>
            <a:off x="360938" y="855034"/>
            <a:ext cx="527786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SQL SELECT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EF0A-F405-4BA1-88C6-E571D4561D0A}"/>
              </a:ext>
            </a:extLst>
          </p:cNvPr>
          <p:cNvSpPr txBox="1"/>
          <p:nvPr/>
        </p:nvSpPr>
        <p:spPr>
          <a:xfrm>
            <a:off x="6267448" y="855034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MongoDB find() Statements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319DD-BA85-4ACA-835E-973F07D30D37}"/>
              </a:ext>
            </a:extLst>
          </p:cNvPr>
          <p:cNvSpPr txBox="1"/>
          <p:nvPr/>
        </p:nvSpPr>
        <p:spPr>
          <a:xfrm>
            <a:off x="360937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&gt;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E85A5-E00F-40F5-878B-476595ED0CBA}"/>
              </a:ext>
            </a:extLst>
          </p:cNvPr>
          <p:cNvSpPr txBox="1"/>
          <p:nvPr/>
        </p:nvSpPr>
        <p:spPr>
          <a:xfrm>
            <a:off x="6267448" y="1662642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FD976-AB9E-46E4-8069-6CA699A1C005}"/>
              </a:ext>
            </a:extLst>
          </p:cNvPr>
          <p:cNvSpPr txBox="1"/>
          <p:nvPr/>
        </p:nvSpPr>
        <p:spPr>
          <a:xfrm>
            <a:off x="360937" y="2690336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&lt;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47003-7B8E-4993-BE6D-5BAE405A06F5}"/>
              </a:ext>
            </a:extLst>
          </p:cNvPr>
          <p:cNvSpPr txBox="1"/>
          <p:nvPr/>
        </p:nvSpPr>
        <p:spPr>
          <a:xfrm>
            <a:off x="6267448" y="2690336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DB84E-34CA-4A00-8AEB-F51935D663B6}"/>
              </a:ext>
            </a:extLst>
          </p:cNvPr>
          <p:cNvSpPr txBox="1"/>
          <p:nvPr/>
        </p:nvSpPr>
        <p:spPr>
          <a:xfrm>
            <a:off x="360937" y="3724701"/>
            <a:ext cx="5543548" cy="9541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&gt; 25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  age &lt;=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FA73B-4801-4554-8144-72612F89363C}"/>
              </a:ext>
            </a:extLst>
          </p:cNvPr>
          <p:cNvSpPr txBox="1"/>
          <p:nvPr/>
        </p:nvSpPr>
        <p:spPr>
          <a:xfrm>
            <a:off x="6267448" y="3724701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age: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50 }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95947-F480-4EB2-AA5F-1D723F0A4EEE}"/>
              </a:ext>
            </a:extLst>
          </p:cNvPr>
          <p:cNvSpPr txBox="1"/>
          <p:nvPr/>
        </p:nvSpPr>
        <p:spPr>
          <a:xfrm>
            <a:off x="360937" y="4974509"/>
            <a:ext cx="5543548" cy="73866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people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like "%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68DD5A-E07A-489E-81EC-465D81A24DEA}"/>
              </a:ext>
            </a:extLst>
          </p:cNvPr>
          <p:cNvSpPr txBox="1"/>
          <p:nvPr/>
        </p:nvSpPr>
        <p:spPr>
          <a:xfrm>
            <a:off x="6267448" y="4974509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}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C8CEA-A739-4B89-9608-9EDC953BD1C9}"/>
              </a:ext>
            </a:extLst>
          </p:cNvPr>
          <p:cNvSpPr txBox="1"/>
          <p:nvPr/>
        </p:nvSpPr>
        <p:spPr>
          <a:xfrm>
            <a:off x="6267448" y="5331137"/>
            <a:ext cx="55435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b="0" dirty="0"/>
              <a:t>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67DD1-8C94-4976-B1CB-D303FF3D165B}"/>
              </a:ext>
            </a:extLst>
          </p:cNvPr>
          <p:cNvSpPr txBox="1"/>
          <p:nvPr/>
        </p:nvSpPr>
        <p:spPr>
          <a:xfrm>
            <a:off x="6267448" y="5736683"/>
            <a:ext cx="554354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$regex: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} } )</a:t>
            </a:r>
          </a:p>
        </p:txBody>
      </p:sp>
    </p:spTree>
    <p:extLst>
      <p:ext uri="{BB962C8B-B14F-4D97-AF65-F5344CB8AC3E}">
        <p14:creationId xmlns:p14="http://schemas.microsoft.com/office/powerpoint/2010/main" val="23355467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6283</TotalTime>
  <Words>1641</Words>
  <Application>Microsoft Office PowerPoint</Application>
  <PresentationFormat>Widescreen</PresentationFormat>
  <Paragraphs>313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Courier New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Natali - External</dc:creator>
  <cp:lastModifiedBy>Luca Natali - External</cp:lastModifiedBy>
  <cp:revision>381</cp:revision>
  <dcterms:created xsi:type="dcterms:W3CDTF">2022-04-27T20:50:39Z</dcterms:created>
  <dcterms:modified xsi:type="dcterms:W3CDTF">2022-07-15T10:52:28Z</dcterms:modified>
</cp:coreProperties>
</file>