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31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4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345051-2045-45DA-935E-2E3CA1A69ADC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A714-1827-4D8C-B934-13E575CFF366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Corso 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560E-39FA-4DF9-B402-FE967237F298}"/>
              </a:ext>
            </a:extLst>
          </p:cNvPr>
          <p:cNvSpPr txBox="1"/>
          <p:nvPr/>
        </p:nvSpPr>
        <p:spPr>
          <a:xfrm>
            <a:off x="475237" y="178454"/>
            <a:ext cx="29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 Versions and features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9E7D84E-1105-4A8D-B689-E4732B96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86652"/>
              </p:ext>
            </p:extLst>
          </p:nvPr>
        </p:nvGraphicFramePr>
        <p:xfrm>
          <a:off x="2032000" y="719666"/>
          <a:ext cx="812799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3916223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12073231"/>
                    </a:ext>
                  </a:extLst>
                </a:gridCol>
                <a:gridCol w="5932904">
                  <a:extLst>
                    <a:ext uri="{9D8B030D-6E8A-4147-A177-3AD203B41FA5}">
                      <a16:colId xmlns:a16="http://schemas.microsoft.com/office/drawing/2014/main" val="1803499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C#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important features</a:t>
                      </a:r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2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included all the important features of a statically typed object-oriented modern language</a:t>
                      </a:r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4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2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976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165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Natali - External</dc:creator>
  <cp:lastModifiedBy>Luca Natali - External</cp:lastModifiedBy>
  <cp:revision>19</cp:revision>
  <dcterms:created xsi:type="dcterms:W3CDTF">2022-04-27T20:50:39Z</dcterms:created>
  <dcterms:modified xsi:type="dcterms:W3CDTF">2022-05-11T16:19:56Z</dcterms:modified>
</cp:coreProperties>
</file>