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5"/>
  </p:notesMasterIdLst>
  <p:sldIdLst>
    <p:sldId id="256" r:id="rId6"/>
    <p:sldId id="271" r:id="rId7"/>
    <p:sldId id="321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EFB64-08D1-623D-DECF-EE2BBEE77F7E}" v="74" dt="2022-11-01T09:40:47.865"/>
    <p1510:client id="{448EAD8C-ED6A-4DF4-BC01-DF87C842F6BB}" v="11" dt="2021-12-20T15:37:45.526"/>
    <p1510:client id="{469E8D7D-FCD3-5E41-6883-5CF810825FEF}" v="1" dt="2021-12-15T08:50:50.518"/>
    <p1510:client id="{4875453A-38ED-E5BB-AE34-D5A96E4C4B70}" v="4" dt="2022-10-10T07:25:10.337"/>
    <p1510:client id="{49B07B6C-1AFE-8DC9-CED6-C87B357CAC18}" v="4" dt="2021-12-20T17:13:22.597"/>
    <p1510:client id="{52D0CC19-E24F-D85E-66BB-B498BB47E605}" v="375" dt="2022-10-14T09:40:28.505"/>
    <p1510:client id="{582F0145-84E0-AA4A-9469-EAE58257B4CC}" v="9" dt="2021-10-04T05:42:03.048"/>
    <p1510:client id="{74FF60A7-228D-5C2A-61D6-62147597CEB5}" v="58" dt="2022-11-11T02:34:19.665"/>
    <p1510:client id="{7730A1DB-0B80-4DBE-80AD-2D58E4EA1E15}" v="1789" dt="2021-10-04T09:15:22.848"/>
    <p1510:client id="{C86D751D-BCB8-0243-DCE9-87D231169758}" v="19" dt="2022-10-11T01:59:39.390"/>
    <p1510:client id="{E5232A68-DAE9-24F2-4087-FD460EEA7D16}" v="29" dt="2022-11-10T07:51:10.013"/>
    <p1510:client id="{E855EA18-0DD7-9D12-0E99-BEFD783BCC58}" v="83" dt="2022-10-12T08:13:55.208"/>
    <p1510:client id="{E9F58BE4-9662-D913-FCC6-EB9866FAAB97}" v="2892" dt="2021-10-05T09:40:12.446"/>
    <p1510:client id="{EE5DF73A-43F5-B3AA-FBE6-08E6724BD8BB}" v="68" dt="2022-08-02T09:39:4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03" autoAdjust="0"/>
    <p:restoredTop sz="86496" autoAdjust="0"/>
  </p:normalViewPr>
  <p:slideViewPr>
    <p:cSldViewPr snapToGrid="0">
      <p:cViewPr varScale="1">
        <p:scale>
          <a:sx n="63" d="100"/>
          <a:sy n="63" d="100"/>
        </p:scale>
        <p:origin x="768" y="84"/>
      </p:cViewPr>
      <p:guideLst/>
    </p:cSldViewPr>
  </p:slideViewPr>
  <p:outlineViewPr>
    <p:cViewPr>
      <p:scale>
        <a:sx n="100" d="100"/>
        <a:sy n="100" d="100"/>
      </p:scale>
      <p:origin x="0" y="-664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chuea Sukwattanakul" userId="S::chatchus@scg.com::b2fd4495-9d36-44a8-90ac-ad7ef5f356b2" providerId="AD" clId="Web-{74FF60A7-228D-5C2A-61D6-62147597CEB5}"/>
    <pc:docChg chg="modSld">
      <pc:chgData name="Chatchuea Sukwattanakul" userId="S::chatchus@scg.com::b2fd4495-9d36-44a8-90ac-ad7ef5f356b2" providerId="AD" clId="Web-{74FF60A7-228D-5C2A-61D6-62147597CEB5}" dt="2022-11-11T02:34:19.665" v="28" actId="1076"/>
      <pc:docMkLst>
        <pc:docMk/>
      </pc:docMkLst>
      <pc:sldChg chg="addSp modSp">
        <pc:chgData name="Chatchuea Sukwattanakul" userId="S::chatchus@scg.com::b2fd4495-9d36-44a8-90ac-ad7ef5f356b2" providerId="AD" clId="Web-{74FF60A7-228D-5C2A-61D6-62147597CEB5}" dt="2022-11-11T02:34:19.665" v="28" actId="1076"/>
        <pc:sldMkLst>
          <pc:docMk/>
          <pc:sldMk cId="1449962152" sldId="321"/>
        </pc:sldMkLst>
        <pc:spChg chg="mod">
          <ac:chgData name="Chatchuea Sukwattanakul" userId="S::chatchus@scg.com::b2fd4495-9d36-44a8-90ac-ad7ef5f356b2" providerId="AD" clId="Web-{74FF60A7-228D-5C2A-61D6-62147597CEB5}" dt="2022-11-11T02:32:58.194" v="15" actId="20577"/>
          <ac:spMkLst>
            <pc:docMk/>
            <pc:sldMk cId="1449962152" sldId="321"/>
            <ac:spMk id="3" creationId="{00000000-0000-0000-0000-000000000000}"/>
          </ac:spMkLst>
        </pc:spChg>
        <pc:spChg chg="add mod">
          <ac:chgData name="Chatchuea Sukwattanakul" userId="S::chatchus@scg.com::b2fd4495-9d36-44a8-90ac-ad7ef5f356b2" providerId="AD" clId="Web-{74FF60A7-228D-5C2A-61D6-62147597CEB5}" dt="2022-11-11T02:34:19.665" v="28" actId="1076"/>
          <ac:spMkLst>
            <pc:docMk/>
            <pc:sldMk cId="1449962152" sldId="321"/>
            <ac:spMk id="9" creationId="{A2A33E28-79E0-3F6E-53B6-945AE501C4F2}"/>
          </ac:spMkLst>
        </pc:spChg>
      </pc:sldChg>
    </pc:docChg>
  </pc:docChgLst>
  <pc:docChgLst>
    <pc:chgData name="Piyaporn Konguasirikul" userId="S::piyapkon@scg.com::fb587975-3822-4156-9f06-e19c5f9ac974" providerId="AD" clId="Web-{4875453A-38ED-E5BB-AE34-D5A96E4C4B70}"/>
    <pc:docChg chg="delSld">
      <pc:chgData name="Piyaporn Konguasirikul" userId="S::piyapkon@scg.com::fb587975-3822-4156-9f06-e19c5f9ac974" providerId="AD" clId="Web-{4875453A-38ED-E5BB-AE34-D5A96E4C4B70}" dt="2022-10-10T07:25:10.337" v="3"/>
      <pc:docMkLst>
        <pc:docMk/>
      </pc:docMkLst>
      <pc:sldChg chg="del">
        <pc:chgData name="Piyaporn Konguasirikul" userId="S::piyapkon@scg.com::fb587975-3822-4156-9f06-e19c5f9ac974" providerId="AD" clId="Web-{4875453A-38ED-E5BB-AE34-D5A96E4C4B70}" dt="2022-10-10T07:25:10.337" v="3"/>
        <pc:sldMkLst>
          <pc:docMk/>
          <pc:sldMk cId="1994645259" sldId="284"/>
        </pc:sldMkLst>
      </pc:sldChg>
      <pc:sldChg chg="del">
        <pc:chgData name="Piyaporn Konguasirikul" userId="S::piyapkon@scg.com::fb587975-3822-4156-9f06-e19c5f9ac974" providerId="AD" clId="Web-{4875453A-38ED-E5BB-AE34-D5A96E4C4B70}" dt="2022-10-10T07:25:10.337" v="2"/>
        <pc:sldMkLst>
          <pc:docMk/>
          <pc:sldMk cId="1619073591" sldId="285"/>
        </pc:sldMkLst>
      </pc:sldChg>
      <pc:sldChg chg="del">
        <pc:chgData name="Piyaporn Konguasirikul" userId="S::piyapkon@scg.com::fb587975-3822-4156-9f06-e19c5f9ac974" providerId="AD" clId="Web-{4875453A-38ED-E5BB-AE34-D5A96E4C4B70}" dt="2022-10-10T07:25:10.337" v="1"/>
        <pc:sldMkLst>
          <pc:docMk/>
          <pc:sldMk cId="1865933366" sldId="286"/>
        </pc:sldMkLst>
      </pc:sldChg>
      <pc:sldChg chg="del">
        <pc:chgData name="Piyaporn Konguasirikul" userId="S::piyapkon@scg.com::fb587975-3822-4156-9f06-e19c5f9ac974" providerId="AD" clId="Web-{4875453A-38ED-E5BB-AE34-D5A96E4C4B70}" dt="2022-10-10T07:25:10.337" v="0"/>
        <pc:sldMkLst>
          <pc:docMk/>
          <pc:sldMk cId="1521993590" sldId="287"/>
        </pc:sldMkLst>
      </pc:sldChg>
    </pc:docChg>
  </pc:docChgLst>
  <pc:docChgLst>
    <pc:chgData name="Chatchuea Sukwattanakul" userId="S::chatchus@scg.com::b2fd4495-9d36-44a8-90ac-ad7ef5f356b2" providerId="AD" clId="Web-{E5232A68-DAE9-24F2-4087-FD460EEA7D16}"/>
    <pc:docChg chg="addSld modSld">
      <pc:chgData name="Chatchuea Sukwattanakul" userId="S::chatchus@scg.com::b2fd4495-9d36-44a8-90ac-ad7ef5f356b2" providerId="AD" clId="Web-{E5232A68-DAE9-24F2-4087-FD460EEA7D16}" dt="2022-11-10T07:51:07.294" v="13" actId="20577"/>
      <pc:docMkLst>
        <pc:docMk/>
      </pc:docMkLst>
      <pc:sldChg chg="modSp add replId">
        <pc:chgData name="Chatchuea Sukwattanakul" userId="S::chatchus@scg.com::b2fd4495-9d36-44a8-90ac-ad7ef5f356b2" providerId="AD" clId="Web-{E5232A68-DAE9-24F2-4087-FD460EEA7D16}" dt="2022-11-10T07:51:07.294" v="13" actId="20577"/>
        <pc:sldMkLst>
          <pc:docMk/>
          <pc:sldMk cId="2884241734" sldId="327"/>
        </pc:sldMkLst>
        <pc:spChg chg="mod">
          <ac:chgData name="Chatchuea Sukwattanakul" userId="S::chatchus@scg.com::b2fd4495-9d36-44a8-90ac-ad7ef5f356b2" providerId="AD" clId="Web-{E5232A68-DAE9-24F2-4087-FD460EEA7D16}" dt="2022-11-10T07:51:07.294" v="13" actId="20577"/>
          <ac:spMkLst>
            <pc:docMk/>
            <pc:sldMk cId="2884241734" sldId="327"/>
            <ac:spMk id="2" creationId="{00000000-0000-0000-0000-000000000000}"/>
          </ac:spMkLst>
        </pc:spChg>
      </pc:sldChg>
    </pc:docChg>
  </pc:docChgLst>
  <pc:docChgLst>
    <pc:chgData name="Piyaporn Konguasirikul" userId="S::piyapkon@scg.com::fb587975-3822-4156-9f06-e19c5f9ac974" providerId="AD" clId="Web-{C86D751D-BCB8-0243-DCE9-87D231169758}"/>
    <pc:docChg chg="addSld modSld">
      <pc:chgData name="Piyaporn Konguasirikul" userId="S::piyapkon@scg.com::fb587975-3822-4156-9f06-e19c5f9ac974" providerId="AD" clId="Web-{C86D751D-BCB8-0243-DCE9-87D231169758}" dt="2022-10-11T01:59:39.390" v="14" actId="14100"/>
      <pc:docMkLst>
        <pc:docMk/>
      </pc:docMkLst>
      <pc:sldChg chg="addSp delSp modSp">
        <pc:chgData name="Piyaporn Konguasirikul" userId="S::piyapkon@scg.com::fb587975-3822-4156-9f06-e19c5f9ac974" providerId="AD" clId="Web-{C86D751D-BCB8-0243-DCE9-87D231169758}" dt="2022-10-11T01:59:20.796" v="11"/>
        <pc:sldMkLst>
          <pc:docMk/>
          <pc:sldMk cId="3869713465" sldId="271"/>
        </pc:sldMkLst>
        <pc:spChg chg="del">
          <ac:chgData name="Piyaporn Konguasirikul" userId="S::piyapkon@scg.com::fb587975-3822-4156-9f06-e19c5f9ac974" providerId="AD" clId="Web-{C86D751D-BCB8-0243-DCE9-87D231169758}" dt="2022-10-11T01:58:24.669" v="1"/>
          <ac:spMkLst>
            <pc:docMk/>
            <pc:sldMk cId="3869713465" sldId="271"/>
            <ac:spMk id="7" creationId="{00000000-0000-0000-0000-000000000000}"/>
          </ac:spMkLst>
        </pc:spChg>
        <pc:spChg chg="del">
          <ac:chgData name="Piyaporn Konguasirikul" userId="S::piyapkon@scg.com::fb587975-3822-4156-9f06-e19c5f9ac974" providerId="AD" clId="Web-{C86D751D-BCB8-0243-DCE9-87D231169758}" dt="2022-10-11T01:58:27.872" v="4"/>
          <ac:spMkLst>
            <pc:docMk/>
            <pc:sldMk cId="3869713465" sldId="271"/>
            <ac:spMk id="9" creationId="{00000000-0000-0000-0000-000000000000}"/>
          </ac:spMkLst>
        </pc:spChg>
        <pc:spChg chg="del">
          <ac:chgData name="Piyaporn Konguasirikul" userId="S::piyapkon@scg.com::fb587975-3822-4156-9f06-e19c5f9ac974" providerId="AD" clId="Web-{C86D751D-BCB8-0243-DCE9-87D231169758}" dt="2022-10-11T01:58:29.607" v="5"/>
          <ac:spMkLst>
            <pc:docMk/>
            <pc:sldMk cId="3869713465" sldId="271"/>
            <ac:spMk id="11" creationId="{00000000-0000-0000-0000-000000000000}"/>
          </ac:spMkLst>
        </pc:spChg>
        <pc:spChg chg="del">
          <ac:chgData name="Piyaporn Konguasirikul" userId="S::piyapkon@scg.com::fb587975-3822-4156-9f06-e19c5f9ac974" providerId="AD" clId="Web-{C86D751D-BCB8-0243-DCE9-87D231169758}" dt="2022-10-11T01:58:26.919" v="3"/>
          <ac:spMkLst>
            <pc:docMk/>
            <pc:sldMk cId="3869713465" sldId="271"/>
            <ac:spMk id="12" creationId="{00000000-0000-0000-0000-000000000000}"/>
          </ac:spMkLst>
        </pc:spChg>
        <pc:spChg chg="del">
          <ac:chgData name="Piyaporn Konguasirikul" userId="S::piyapkon@scg.com::fb587975-3822-4156-9f06-e19c5f9ac974" providerId="AD" clId="Web-{C86D751D-BCB8-0243-DCE9-87D231169758}" dt="2022-10-11T01:58:26.904" v="2"/>
          <ac:spMkLst>
            <pc:docMk/>
            <pc:sldMk cId="3869713465" sldId="271"/>
            <ac:spMk id="13" creationId="{00000000-0000-0000-0000-000000000000}"/>
          </ac:spMkLst>
        </pc:spChg>
        <pc:picChg chg="add mod">
          <ac:chgData name="Piyaporn Konguasirikul" userId="S::piyapkon@scg.com::fb587975-3822-4156-9f06-e19c5f9ac974" providerId="AD" clId="Web-{C86D751D-BCB8-0243-DCE9-87D231169758}" dt="2022-10-11T01:58:35.513" v="7" actId="14100"/>
          <ac:picMkLst>
            <pc:docMk/>
            <pc:sldMk cId="3869713465" sldId="271"/>
            <ac:picMk id="2" creationId="{F3981C1A-86B6-F3CD-A77F-16876F8B9EAD}"/>
          </ac:picMkLst>
        </pc:picChg>
        <pc:picChg chg="add mod">
          <ac:chgData name="Piyaporn Konguasirikul" userId="S::piyapkon@scg.com::fb587975-3822-4156-9f06-e19c5f9ac974" providerId="AD" clId="Web-{C86D751D-BCB8-0243-DCE9-87D231169758}" dt="2022-10-11T01:59:20.796" v="11"/>
          <ac:picMkLst>
            <pc:docMk/>
            <pc:sldMk cId="3869713465" sldId="271"/>
            <ac:picMk id="3" creationId="{B19C5242-E192-C3E6-444D-6B05E24E80A5}"/>
          </ac:picMkLst>
        </pc:picChg>
      </pc:sldChg>
      <pc:sldChg chg="addSp delSp modSp add replId">
        <pc:chgData name="Piyaporn Konguasirikul" userId="S::piyapkon@scg.com::fb587975-3822-4156-9f06-e19c5f9ac974" providerId="AD" clId="Web-{C86D751D-BCB8-0243-DCE9-87D231169758}" dt="2022-10-11T01:59:39.390" v="14" actId="14100"/>
        <pc:sldMkLst>
          <pc:docMk/>
          <pc:sldMk cId="4285108159" sldId="298"/>
        </pc:sldMkLst>
        <pc:picChg chg="del">
          <ac:chgData name="Piyaporn Konguasirikul" userId="S::piyapkon@scg.com::fb587975-3822-4156-9f06-e19c5f9ac974" providerId="AD" clId="Web-{C86D751D-BCB8-0243-DCE9-87D231169758}" dt="2022-10-11T01:59:02.498" v="9"/>
          <ac:picMkLst>
            <pc:docMk/>
            <pc:sldMk cId="4285108159" sldId="298"/>
            <ac:picMk id="2" creationId="{F3981C1A-86B6-F3CD-A77F-16876F8B9EAD}"/>
          </ac:picMkLst>
        </pc:picChg>
        <pc:picChg chg="add del mod">
          <ac:chgData name="Piyaporn Konguasirikul" userId="S::piyapkon@scg.com::fb587975-3822-4156-9f06-e19c5f9ac974" providerId="AD" clId="Web-{C86D751D-BCB8-0243-DCE9-87D231169758}" dt="2022-10-11T01:59:23.624" v="12"/>
          <ac:picMkLst>
            <pc:docMk/>
            <pc:sldMk cId="4285108159" sldId="298"/>
            <ac:picMk id="3" creationId="{C6089A88-9A85-3AC2-93B5-52356DC423B1}"/>
          </ac:picMkLst>
        </pc:picChg>
        <pc:picChg chg="add mod">
          <ac:chgData name="Piyaporn Konguasirikul" userId="S::piyapkon@scg.com::fb587975-3822-4156-9f06-e19c5f9ac974" providerId="AD" clId="Web-{C86D751D-BCB8-0243-DCE9-87D231169758}" dt="2022-10-11T01:59:39.390" v="14" actId="14100"/>
          <ac:picMkLst>
            <pc:docMk/>
            <pc:sldMk cId="4285108159" sldId="298"/>
            <ac:picMk id="4" creationId="{F30DA4F4-80E8-639E-95E6-0E01BB2D829F}"/>
          </ac:picMkLst>
        </pc:picChg>
      </pc:sldChg>
    </pc:docChg>
  </pc:docChgLst>
  <pc:docChgLst>
    <pc:chgData name="Piyaporn Konguasirikul" userId="S::piyapkon@scg.com::fb587975-3822-4156-9f06-e19c5f9ac974" providerId="AD" clId="Web-{52D0CC19-E24F-D85E-66BB-B498BB47E605}"/>
    <pc:docChg chg="addSld delSld modSld sldOrd">
      <pc:chgData name="Piyaporn Konguasirikul" userId="S::piyapkon@scg.com::fb587975-3822-4156-9f06-e19c5f9ac974" providerId="AD" clId="Web-{52D0CC19-E24F-D85E-66BB-B498BB47E605}" dt="2022-10-14T09:40:28.505" v="310"/>
      <pc:docMkLst>
        <pc:docMk/>
      </pc:docMkLst>
      <pc:sldChg chg="addSp delSp modSp">
        <pc:chgData name="Piyaporn Konguasirikul" userId="S::piyapkon@scg.com::fb587975-3822-4156-9f06-e19c5f9ac974" providerId="AD" clId="Web-{52D0CC19-E24F-D85E-66BB-B498BB47E605}" dt="2022-10-14T08:06:07.030" v="60" actId="20577"/>
        <pc:sldMkLst>
          <pc:docMk/>
          <pc:sldMk cId="3869713465" sldId="271"/>
        </pc:sldMkLst>
        <pc:spChg chg="add mod">
          <ac:chgData name="Piyaporn Konguasirikul" userId="S::piyapkon@scg.com::fb587975-3822-4156-9f06-e19c5f9ac974" providerId="AD" clId="Web-{52D0CC19-E24F-D85E-66BB-B498BB47E605}" dt="2022-10-14T08:04:08.934" v="45" actId="1076"/>
          <ac:spMkLst>
            <pc:docMk/>
            <pc:sldMk cId="3869713465" sldId="271"/>
            <ac:spMk id="5" creationId="{BB761144-2999-75B2-3D6B-900781B94208}"/>
          </ac:spMkLst>
        </pc:spChg>
        <pc:spChg chg="mod">
          <ac:chgData name="Piyaporn Konguasirikul" userId="S::piyapkon@scg.com::fb587975-3822-4156-9f06-e19c5f9ac974" providerId="AD" clId="Web-{52D0CC19-E24F-D85E-66BB-B498BB47E605}" dt="2022-10-14T08:06:07.030" v="60" actId="20577"/>
          <ac:spMkLst>
            <pc:docMk/>
            <pc:sldMk cId="3869713465" sldId="271"/>
            <ac:spMk id="6" creationId="{00000000-0000-0000-0000-000000000000}"/>
          </ac:spMkLst>
        </pc:spChg>
        <pc:picChg chg="del mod">
          <ac:chgData name="Piyaporn Konguasirikul" userId="S::piyapkon@scg.com::fb587975-3822-4156-9f06-e19c5f9ac974" providerId="AD" clId="Web-{52D0CC19-E24F-D85E-66BB-B498BB47E605}" dt="2022-10-14T08:00:09.819" v="2"/>
          <ac:picMkLst>
            <pc:docMk/>
            <pc:sldMk cId="3869713465" sldId="271"/>
            <ac:picMk id="2" creationId="{F3981C1A-86B6-F3CD-A77F-16876F8B9EAD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7:59:47.318" v="0"/>
          <ac:picMkLst>
            <pc:docMk/>
            <pc:sldMk cId="3869713465" sldId="271"/>
            <ac:picMk id="3" creationId="{B19C5242-E192-C3E6-444D-6B05E24E80A5}"/>
          </ac:picMkLst>
        </pc:picChg>
        <pc:picChg chg="add mod">
          <ac:chgData name="Piyaporn Konguasirikul" userId="S::piyapkon@scg.com::fb587975-3822-4156-9f06-e19c5f9ac974" providerId="AD" clId="Web-{52D0CC19-E24F-D85E-66BB-B498BB47E605}" dt="2022-10-14T08:04:03.418" v="44" actId="1076"/>
          <ac:picMkLst>
            <pc:docMk/>
            <pc:sldMk cId="3869713465" sldId="271"/>
            <ac:picMk id="4" creationId="{E3ACF871-E05E-DBA2-8D59-43AEC56156DC}"/>
          </ac:picMkLst>
        </pc:picChg>
        <pc:picChg chg="add del mod">
          <ac:chgData name="Piyaporn Konguasirikul" userId="S::piyapkon@scg.com::fb587975-3822-4156-9f06-e19c5f9ac974" providerId="AD" clId="Web-{52D0CC19-E24F-D85E-66BB-B498BB47E605}" dt="2022-10-14T08:01:26.789" v="13"/>
          <ac:picMkLst>
            <pc:docMk/>
            <pc:sldMk cId="3869713465" sldId="271"/>
            <ac:picMk id="7" creationId="{BF0F9FFF-7F19-AFB7-A6D9-F1305D1550F5}"/>
          </ac:picMkLst>
        </pc:picChg>
      </pc:sldChg>
      <pc:sldChg chg="del">
        <pc:chgData name="Piyaporn Konguasirikul" userId="S::piyapkon@scg.com::fb587975-3822-4156-9f06-e19c5f9ac974" providerId="AD" clId="Web-{52D0CC19-E24F-D85E-66BB-B498BB47E605}" dt="2022-10-14T08:07:11.063" v="70"/>
        <pc:sldMkLst>
          <pc:docMk/>
          <pc:sldMk cId="4285108159" sldId="298"/>
        </pc:sldMkLst>
      </pc:sldChg>
      <pc:sldChg chg="addSp delSp modSp ord">
        <pc:chgData name="Piyaporn Konguasirikul" userId="S::piyapkon@scg.com::fb587975-3822-4156-9f06-e19c5f9ac974" providerId="AD" clId="Web-{52D0CC19-E24F-D85E-66BB-B498BB47E605}" dt="2022-10-14T08:13:28.025" v="146" actId="1076"/>
        <pc:sldMkLst>
          <pc:docMk/>
          <pc:sldMk cId="2410376122" sldId="299"/>
        </pc:sldMkLst>
        <pc:spChg chg="mod">
          <ac:chgData name="Piyaporn Konguasirikul" userId="S::piyapkon@scg.com::fb587975-3822-4156-9f06-e19c5f9ac974" providerId="AD" clId="Web-{52D0CC19-E24F-D85E-66BB-B498BB47E605}" dt="2022-10-14T08:11:13.709" v="129" actId="20577"/>
          <ac:spMkLst>
            <pc:docMk/>
            <pc:sldMk cId="2410376122" sldId="299"/>
            <ac:spMk id="6" creationId="{00000000-0000-0000-0000-000000000000}"/>
          </ac:spMkLst>
        </pc:spChg>
        <pc:picChg chg="add mod ord">
          <ac:chgData name="Piyaporn Konguasirikul" userId="S::piyapkon@scg.com::fb587975-3822-4156-9f06-e19c5f9ac974" providerId="AD" clId="Web-{52D0CC19-E24F-D85E-66BB-B498BB47E605}" dt="2022-10-14T08:13:28.025" v="146" actId="1076"/>
          <ac:picMkLst>
            <pc:docMk/>
            <pc:sldMk cId="2410376122" sldId="299"/>
            <ac:picMk id="2" creationId="{85EEFB8A-A551-3BD0-6084-30B2FF5EF05C}"/>
          </ac:picMkLst>
        </pc:picChg>
        <pc:picChg chg="del mod">
          <ac:chgData name="Piyaporn Konguasirikul" userId="S::piyapkon@scg.com::fb587975-3822-4156-9f06-e19c5f9ac974" providerId="AD" clId="Web-{52D0CC19-E24F-D85E-66BB-B498BB47E605}" dt="2022-10-14T08:11:55.679" v="134"/>
          <ac:picMkLst>
            <pc:docMk/>
            <pc:sldMk cId="2410376122" sldId="299"/>
            <ac:picMk id="4" creationId="{F30DA4F4-80E8-639E-95E6-0E01BB2D829F}"/>
          </ac:picMkLst>
        </pc:picChg>
      </pc:sldChg>
      <pc:sldChg chg="addSp delSp modSp add del replId">
        <pc:chgData name="Piyaporn Konguasirikul" userId="S::piyapkon@scg.com::fb587975-3822-4156-9f06-e19c5f9ac974" providerId="AD" clId="Web-{52D0CC19-E24F-D85E-66BB-B498BB47E605}" dt="2022-10-14T08:06:36.328" v="66"/>
        <pc:sldMkLst>
          <pc:docMk/>
          <pc:sldMk cId="3156346551" sldId="300"/>
        </pc:sldMkLst>
        <pc:spChg chg="add mod">
          <ac:chgData name="Piyaporn Konguasirikul" userId="S::piyapkon@scg.com::fb587975-3822-4156-9f06-e19c5f9ac974" providerId="AD" clId="Web-{52D0CC19-E24F-D85E-66BB-B498BB47E605}" dt="2022-10-14T08:06:22.374" v="63"/>
          <ac:spMkLst>
            <pc:docMk/>
            <pc:sldMk cId="3156346551" sldId="300"/>
            <ac:spMk id="2" creationId="{40C01618-5F33-C8E5-C118-8F02FB48E34E}"/>
          </ac:spMkLst>
        </pc:spChg>
        <pc:spChg chg="add mod">
          <ac:chgData name="Piyaporn Konguasirikul" userId="S::piyapkon@scg.com::fb587975-3822-4156-9f06-e19c5f9ac974" providerId="AD" clId="Web-{52D0CC19-E24F-D85E-66BB-B498BB47E605}" dt="2022-10-14T08:06:29.046" v="65"/>
          <ac:spMkLst>
            <pc:docMk/>
            <pc:sldMk cId="3156346551" sldId="300"/>
            <ac:spMk id="3" creationId="{D8E5A121-3296-884D-E6CF-1A8045D271DE}"/>
          </ac:spMkLst>
        </pc:spChg>
        <pc:spChg chg="del">
          <ac:chgData name="Piyaporn Konguasirikul" userId="S::piyapkon@scg.com::fb587975-3822-4156-9f06-e19c5f9ac974" providerId="AD" clId="Web-{52D0CC19-E24F-D85E-66BB-B498BB47E605}" dt="2022-10-14T08:06:17.077" v="61"/>
          <ac:spMkLst>
            <pc:docMk/>
            <pc:sldMk cId="3156346551" sldId="300"/>
            <ac:spMk id="6" creationId="{00000000-0000-0000-0000-000000000000}"/>
          </ac:spMkLst>
        </pc:spChg>
      </pc:sldChg>
      <pc:sldChg chg="delSp modSp add replId">
        <pc:chgData name="Piyaporn Konguasirikul" userId="S::piyapkon@scg.com::fb587975-3822-4156-9f06-e19c5f9ac974" providerId="AD" clId="Web-{52D0CC19-E24F-D85E-66BB-B498BB47E605}" dt="2022-10-14T08:10:14.630" v="114" actId="20577"/>
        <pc:sldMkLst>
          <pc:docMk/>
          <pc:sldMk cId="3781737841" sldId="300"/>
        </pc:sldMkLst>
        <pc:spChg chg="mod">
          <ac:chgData name="Piyaporn Konguasirikul" userId="S::piyapkon@scg.com::fb587975-3822-4156-9f06-e19c5f9ac974" providerId="AD" clId="Web-{52D0CC19-E24F-D85E-66BB-B498BB47E605}" dt="2022-10-14T08:10:14.630" v="114" actId="20577"/>
          <ac:spMkLst>
            <pc:docMk/>
            <pc:sldMk cId="3781737841" sldId="300"/>
            <ac:spMk id="5" creationId="{BB761144-2999-75B2-3D6B-900781B94208}"/>
          </ac:spMkLst>
        </pc:spChg>
        <pc:picChg chg="del">
          <ac:chgData name="Piyaporn Konguasirikul" userId="S::piyapkon@scg.com::fb587975-3822-4156-9f06-e19c5f9ac974" providerId="AD" clId="Web-{52D0CC19-E24F-D85E-66BB-B498BB47E605}" dt="2022-10-14T08:07:19.423" v="71"/>
          <ac:picMkLst>
            <pc:docMk/>
            <pc:sldMk cId="3781737841" sldId="300"/>
            <ac:picMk id="4" creationId="{E3ACF871-E05E-DBA2-8D59-43AEC56156DC}"/>
          </ac:picMkLst>
        </pc:picChg>
      </pc:sldChg>
      <pc:sldChg chg="add replId">
        <pc:chgData name="Piyaporn Konguasirikul" userId="S::piyapkon@scg.com::fb587975-3822-4156-9f06-e19c5f9ac974" providerId="AD" clId="Web-{52D0CC19-E24F-D85E-66BB-B498BB47E605}" dt="2022-10-14T08:10:39.334" v="117"/>
        <pc:sldMkLst>
          <pc:docMk/>
          <pc:sldMk cId="919415457" sldId="301"/>
        </pc:sldMkLst>
      </pc:sldChg>
      <pc:sldChg chg="addSp delSp modSp add replId">
        <pc:chgData name="Piyaporn Konguasirikul" userId="S::piyapkon@scg.com::fb587975-3822-4156-9f06-e19c5f9ac974" providerId="AD" clId="Web-{52D0CC19-E24F-D85E-66BB-B498BB47E605}" dt="2022-10-14T08:13:21.290" v="145" actId="1076"/>
        <pc:sldMkLst>
          <pc:docMk/>
          <pc:sldMk cId="3359484616" sldId="302"/>
        </pc:sldMkLst>
        <pc:spChg chg="mod">
          <ac:chgData name="Piyaporn Konguasirikul" userId="S::piyapkon@scg.com::fb587975-3822-4156-9f06-e19c5f9ac974" providerId="AD" clId="Web-{52D0CC19-E24F-D85E-66BB-B498BB47E605}" dt="2022-10-14T08:12:50.571" v="138" actId="20577"/>
          <ac:spMkLst>
            <pc:docMk/>
            <pc:sldMk cId="3359484616" sldId="302"/>
            <ac:spMk id="6" creationId="{00000000-0000-0000-0000-000000000000}"/>
          </ac:spMkLst>
        </pc:spChg>
        <pc:picChg chg="add mod ord">
          <ac:chgData name="Piyaporn Konguasirikul" userId="S::piyapkon@scg.com::fb587975-3822-4156-9f06-e19c5f9ac974" providerId="AD" clId="Web-{52D0CC19-E24F-D85E-66BB-B498BB47E605}" dt="2022-10-14T08:13:21.290" v="145" actId="1076"/>
          <ac:picMkLst>
            <pc:docMk/>
            <pc:sldMk cId="3359484616" sldId="302"/>
            <ac:picMk id="2" creationId="{B0A9BA2A-BD1B-BF0E-F88F-44ED7B6027BA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8:13:16.618" v="144"/>
          <ac:picMkLst>
            <pc:docMk/>
            <pc:sldMk cId="3359484616" sldId="302"/>
            <ac:picMk id="4" creationId="{F30DA4F4-80E8-639E-95E6-0E01BB2D829F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8:14:40.074" v="155"/>
        <pc:sldMkLst>
          <pc:docMk/>
          <pc:sldMk cId="2179479382" sldId="303"/>
        </pc:sldMkLst>
        <pc:spChg chg="mod">
          <ac:chgData name="Piyaporn Konguasirikul" userId="S::piyapkon@scg.com::fb587975-3822-4156-9f06-e19c5f9ac974" providerId="AD" clId="Web-{52D0CC19-E24F-D85E-66BB-B498BB47E605}" dt="2022-10-14T08:14:22.042" v="150" actId="20577"/>
          <ac:spMkLst>
            <pc:docMk/>
            <pc:sldMk cId="2179479382" sldId="303"/>
            <ac:spMk id="6" creationId="{00000000-0000-0000-0000-000000000000}"/>
          </ac:spMkLst>
        </pc:spChg>
        <pc:picChg chg="del">
          <ac:chgData name="Piyaporn Konguasirikul" userId="S::piyapkon@scg.com::fb587975-3822-4156-9f06-e19c5f9ac974" providerId="AD" clId="Web-{52D0CC19-E24F-D85E-66BB-B498BB47E605}" dt="2022-10-14T08:14:40.074" v="155"/>
          <ac:picMkLst>
            <pc:docMk/>
            <pc:sldMk cId="2179479382" sldId="303"/>
            <ac:picMk id="2" creationId="{B0A9BA2A-BD1B-BF0E-F88F-44ED7B6027BA}"/>
          </ac:picMkLst>
        </pc:picChg>
        <pc:picChg chg="add mod ord">
          <ac:chgData name="Piyaporn Konguasirikul" userId="S::piyapkon@scg.com::fb587975-3822-4156-9f06-e19c5f9ac974" providerId="AD" clId="Web-{52D0CC19-E24F-D85E-66BB-B498BB47E605}" dt="2022-10-14T08:14:38.136" v="154"/>
          <ac:picMkLst>
            <pc:docMk/>
            <pc:sldMk cId="2179479382" sldId="303"/>
            <ac:picMk id="3" creationId="{C863FBF4-043D-5705-936B-0B5B2625CFF9}"/>
          </ac:picMkLst>
        </pc:picChg>
      </pc:sldChg>
      <pc:sldChg chg="add del replId">
        <pc:chgData name="Piyaporn Konguasirikul" userId="S::piyapkon@scg.com::fb587975-3822-4156-9f06-e19c5f9ac974" providerId="AD" clId="Web-{52D0CC19-E24F-D85E-66BB-B498BB47E605}" dt="2022-10-14T08:13:45.275" v="147"/>
        <pc:sldMkLst>
          <pc:docMk/>
          <pc:sldMk cId="2583945638" sldId="303"/>
        </pc:sldMkLst>
      </pc:sldChg>
      <pc:sldChg chg="addSp delSp modSp add replId">
        <pc:chgData name="Piyaporn Konguasirikul" userId="S::piyapkon@scg.com::fb587975-3822-4156-9f06-e19c5f9ac974" providerId="AD" clId="Web-{52D0CC19-E24F-D85E-66BB-B498BB47E605}" dt="2022-10-14T08:16:58.233" v="176" actId="20577"/>
        <pc:sldMkLst>
          <pc:docMk/>
          <pc:sldMk cId="1188538693" sldId="304"/>
        </pc:sldMkLst>
        <pc:spChg chg="mod">
          <ac:chgData name="Piyaporn Konguasirikul" userId="S::piyapkon@scg.com::fb587975-3822-4156-9f06-e19c5f9ac974" providerId="AD" clId="Web-{52D0CC19-E24F-D85E-66BB-B498BB47E605}" dt="2022-10-14T08:16:58.233" v="176" actId="20577"/>
          <ac:spMkLst>
            <pc:docMk/>
            <pc:sldMk cId="1188538693" sldId="304"/>
            <ac:spMk id="6" creationId="{00000000-0000-0000-0000-000000000000}"/>
          </ac:spMkLst>
        </pc:spChg>
        <pc:picChg chg="add mod">
          <ac:chgData name="Piyaporn Konguasirikul" userId="S::piyapkon@scg.com::fb587975-3822-4156-9f06-e19c5f9ac974" providerId="AD" clId="Web-{52D0CC19-E24F-D85E-66BB-B498BB47E605}" dt="2022-10-14T08:15:45.622" v="166" actId="14100"/>
          <ac:picMkLst>
            <pc:docMk/>
            <pc:sldMk cId="1188538693" sldId="304"/>
            <ac:picMk id="2" creationId="{A5A662D5-EA27-6923-BDCC-CDB6B5F1A5E5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8:15:49.982" v="167"/>
          <ac:picMkLst>
            <pc:docMk/>
            <pc:sldMk cId="1188538693" sldId="304"/>
            <ac:picMk id="3" creationId="{C863FBF4-043D-5705-936B-0B5B2625CFF9}"/>
          </ac:picMkLst>
        </pc:picChg>
      </pc:sldChg>
      <pc:sldChg chg="new del">
        <pc:chgData name="Piyaporn Konguasirikul" userId="S::piyapkon@scg.com::fb587975-3822-4156-9f06-e19c5f9ac974" providerId="AD" clId="Web-{52D0CC19-E24F-D85E-66BB-B498BB47E605}" dt="2022-10-14T09:21:54.671" v="178"/>
        <pc:sldMkLst>
          <pc:docMk/>
          <pc:sldMk cId="750204690" sldId="305"/>
        </pc:sldMkLst>
      </pc:sldChg>
      <pc:sldChg chg="addSp delSp modSp add replId">
        <pc:chgData name="Piyaporn Konguasirikul" userId="S::piyapkon@scg.com::fb587975-3822-4156-9f06-e19c5f9ac974" providerId="AD" clId="Web-{52D0CC19-E24F-D85E-66BB-B498BB47E605}" dt="2022-10-14T09:23:31.665" v="204" actId="20577"/>
        <pc:sldMkLst>
          <pc:docMk/>
          <pc:sldMk cId="2142317084" sldId="305"/>
        </pc:sldMkLst>
        <pc:spChg chg="mod">
          <ac:chgData name="Piyaporn Konguasirikul" userId="S::piyapkon@scg.com::fb587975-3822-4156-9f06-e19c5f9ac974" providerId="AD" clId="Web-{52D0CC19-E24F-D85E-66BB-B498BB47E605}" dt="2022-10-14T09:23:31.665" v="204" actId="20577"/>
          <ac:spMkLst>
            <pc:docMk/>
            <pc:sldMk cId="2142317084" sldId="305"/>
            <ac:spMk id="6" creationId="{00000000-0000-0000-0000-000000000000}"/>
          </ac:spMkLst>
        </pc:spChg>
        <pc:picChg chg="del">
          <ac:chgData name="Piyaporn Konguasirikul" userId="S::piyapkon@scg.com::fb587975-3822-4156-9f06-e19c5f9ac974" providerId="AD" clId="Web-{52D0CC19-E24F-D85E-66BB-B498BB47E605}" dt="2022-10-14T09:22:53.205" v="184"/>
          <ac:picMkLst>
            <pc:docMk/>
            <pc:sldMk cId="2142317084" sldId="305"/>
            <ac:picMk id="2" creationId="{A5A662D5-EA27-6923-BDCC-CDB6B5F1A5E5}"/>
          </ac:picMkLst>
        </pc:picChg>
        <pc:picChg chg="add mod ord">
          <ac:chgData name="Piyaporn Konguasirikul" userId="S::piyapkon@scg.com::fb587975-3822-4156-9f06-e19c5f9ac974" providerId="AD" clId="Web-{52D0CC19-E24F-D85E-66BB-B498BB47E605}" dt="2022-10-14T09:23:02.392" v="185" actId="1076"/>
          <ac:picMkLst>
            <pc:docMk/>
            <pc:sldMk cId="2142317084" sldId="305"/>
            <ac:picMk id="3" creationId="{F7CF9271-3CEC-35FA-07AF-4B4E323535A9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25:44.982" v="221" actId="20577"/>
        <pc:sldMkLst>
          <pc:docMk/>
          <pc:sldMk cId="3167397914" sldId="306"/>
        </pc:sldMkLst>
        <pc:spChg chg="mod">
          <ac:chgData name="Piyaporn Konguasirikul" userId="S::piyapkon@scg.com::fb587975-3822-4156-9f06-e19c5f9ac974" providerId="AD" clId="Web-{52D0CC19-E24F-D85E-66BB-B498BB47E605}" dt="2022-10-14T09:25:44.982" v="221" actId="20577"/>
          <ac:spMkLst>
            <pc:docMk/>
            <pc:sldMk cId="3167397914" sldId="306"/>
            <ac:spMk id="6" creationId="{00000000-0000-0000-0000-000000000000}"/>
          </ac:spMkLst>
        </pc:spChg>
        <pc:picChg chg="add mod">
          <ac:chgData name="Piyaporn Konguasirikul" userId="S::piyapkon@scg.com::fb587975-3822-4156-9f06-e19c5f9ac974" providerId="AD" clId="Web-{52D0CC19-E24F-D85E-66BB-B498BB47E605}" dt="2022-10-14T09:24:46.402" v="208" actId="14100"/>
          <ac:picMkLst>
            <pc:docMk/>
            <pc:sldMk cId="3167397914" sldId="306"/>
            <ac:picMk id="2" creationId="{D3C4E50E-A1D7-4E8D-EE9E-617A1A65CF43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9:24:48.902" v="209"/>
          <ac:picMkLst>
            <pc:docMk/>
            <pc:sldMk cId="3167397914" sldId="306"/>
            <ac:picMk id="3" creationId="{F7CF9271-3CEC-35FA-07AF-4B4E323535A9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27:10.376" v="229" actId="1076"/>
        <pc:sldMkLst>
          <pc:docMk/>
          <pc:sldMk cId="3151118645" sldId="307"/>
        </pc:sldMkLst>
        <pc:picChg chg="del">
          <ac:chgData name="Piyaporn Konguasirikul" userId="S::piyapkon@scg.com::fb587975-3822-4156-9f06-e19c5f9ac974" providerId="AD" clId="Web-{52D0CC19-E24F-D85E-66BB-B498BB47E605}" dt="2022-10-14T09:27:01.704" v="227"/>
          <ac:picMkLst>
            <pc:docMk/>
            <pc:sldMk cId="3151118645" sldId="307"/>
            <ac:picMk id="2" creationId="{D3C4E50E-A1D7-4E8D-EE9E-617A1A65CF43}"/>
          </ac:picMkLst>
        </pc:picChg>
        <pc:picChg chg="add mod ord">
          <ac:chgData name="Piyaporn Konguasirikul" userId="S::piyapkon@scg.com::fb587975-3822-4156-9f06-e19c5f9ac974" providerId="AD" clId="Web-{52D0CC19-E24F-D85E-66BB-B498BB47E605}" dt="2022-10-14T09:27:10.376" v="229" actId="1076"/>
          <ac:picMkLst>
            <pc:docMk/>
            <pc:sldMk cId="3151118645" sldId="307"/>
            <ac:picMk id="3" creationId="{E7F875FE-465F-4CBC-B63D-4350B967C0F9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28:06.550" v="235" actId="1076"/>
        <pc:sldMkLst>
          <pc:docMk/>
          <pc:sldMk cId="2910552034" sldId="308"/>
        </pc:sldMkLst>
        <pc:picChg chg="add mod">
          <ac:chgData name="Piyaporn Konguasirikul" userId="S::piyapkon@scg.com::fb587975-3822-4156-9f06-e19c5f9ac974" providerId="AD" clId="Web-{52D0CC19-E24F-D85E-66BB-B498BB47E605}" dt="2022-10-14T09:28:06.550" v="235" actId="1076"/>
          <ac:picMkLst>
            <pc:docMk/>
            <pc:sldMk cId="2910552034" sldId="308"/>
            <ac:picMk id="2" creationId="{C6571CDE-C641-DBF0-80A5-BE40C774B171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9:28:00.691" v="234"/>
          <ac:picMkLst>
            <pc:docMk/>
            <pc:sldMk cId="2910552034" sldId="308"/>
            <ac:picMk id="3" creationId="{E7F875FE-465F-4CBC-B63D-4350B967C0F9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28:59.492" v="241"/>
        <pc:sldMkLst>
          <pc:docMk/>
          <pc:sldMk cId="4007116559" sldId="309"/>
        </pc:sldMkLst>
        <pc:picChg chg="del">
          <ac:chgData name="Piyaporn Konguasirikul" userId="S::piyapkon@scg.com::fb587975-3822-4156-9f06-e19c5f9ac974" providerId="AD" clId="Web-{52D0CC19-E24F-D85E-66BB-B498BB47E605}" dt="2022-10-14T09:28:59.492" v="241"/>
          <ac:picMkLst>
            <pc:docMk/>
            <pc:sldMk cId="4007116559" sldId="309"/>
            <ac:picMk id="2" creationId="{C6571CDE-C641-DBF0-80A5-BE40C774B171}"/>
          </ac:picMkLst>
        </pc:picChg>
        <pc:picChg chg="add mod ord">
          <ac:chgData name="Piyaporn Konguasirikul" userId="S::piyapkon@scg.com::fb587975-3822-4156-9f06-e19c5f9ac974" providerId="AD" clId="Web-{52D0CC19-E24F-D85E-66BB-B498BB47E605}" dt="2022-10-14T09:28:57.820" v="240"/>
          <ac:picMkLst>
            <pc:docMk/>
            <pc:sldMk cId="4007116559" sldId="309"/>
            <ac:picMk id="3" creationId="{3C22A8DD-539B-C466-02D8-93B9BD745910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29:59.291" v="246"/>
        <pc:sldMkLst>
          <pc:docMk/>
          <pc:sldMk cId="940197484" sldId="310"/>
        </pc:sldMkLst>
        <pc:picChg chg="add mod">
          <ac:chgData name="Piyaporn Konguasirikul" userId="S::piyapkon@scg.com::fb587975-3822-4156-9f06-e19c5f9ac974" providerId="AD" clId="Web-{52D0CC19-E24F-D85E-66BB-B498BB47E605}" dt="2022-10-14T09:29:57.619" v="245" actId="14100"/>
          <ac:picMkLst>
            <pc:docMk/>
            <pc:sldMk cId="940197484" sldId="310"/>
            <ac:picMk id="2" creationId="{14D917F4-84DE-A146-1E2D-02093B3EAC81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9:29:59.291" v="246"/>
          <ac:picMkLst>
            <pc:docMk/>
            <pc:sldMk cId="940197484" sldId="310"/>
            <ac:picMk id="3" creationId="{3C22A8DD-539B-C466-02D8-93B9BD745910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31:09.497" v="252"/>
        <pc:sldMkLst>
          <pc:docMk/>
          <pc:sldMk cId="1918587668" sldId="311"/>
        </pc:sldMkLst>
        <pc:picChg chg="del">
          <ac:chgData name="Piyaporn Konguasirikul" userId="S::piyapkon@scg.com::fb587975-3822-4156-9f06-e19c5f9ac974" providerId="AD" clId="Web-{52D0CC19-E24F-D85E-66BB-B498BB47E605}" dt="2022-10-14T09:31:09.497" v="252"/>
          <ac:picMkLst>
            <pc:docMk/>
            <pc:sldMk cId="1918587668" sldId="311"/>
            <ac:picMk id="2" creationId="{14D917F4-84DE-A146-1E2D-02093B3EAC81}"/>
          </ac:picMkLst>
        </pc:picChg>
        <pc:picChg chg="add mod ord">
          <ac:chgData name="Piyaporn Konguasirikul" userId="S::piyapkon@scg.com::fb587975-3822-4156-9f06-e19c5f9ac974" providerId="AD" clId="Web-{52D0CC19-E24F-D85E-66BB-B498BB47E605}" dt="2022-10-14T09:31:04.653" v="251"/>
          <ac:picMkLst>
            <pc:docMk/>
            <pc:sldMk cId="1918587668" sldId="311"/>
            <ac:picMk id="3" creationId="{ABC91CE6-5F03-FFE3-0794-1CF627A2EC5D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32:11.234" v="262"/>
        <pc:sldMkLst>
          <pc:docMk/>
          <pc:sldMk cId="1622120407" sldId="312"/>
        </pc:sldMkLst>
        <pc:picChg chg="add del mod">
          <ac:chgData name="Piyaporn Konguasirikul" userId="S::piyapkon@scg.com::fb587975-3822-4156-9f06-e19c5f9ac974" providerId="AD" clId="Web-{52D0CC19-E24F-D85E-66BB-B498BB47E605}" dt="2022-10-14T09:31:47.874" v="256"/>
          <ac:picMkLst>
            <pc:docMk/>
            <pc:sldMk cId="1622120407" sldId="312"/>
            <ac:picMk id="2" creationId="{9503CB2E-3ED5-7CCC-BED8-EBE722998A2B}"/>
          </ac:picMkLst>
        </pc:picChg>
        <pc:picChg chg="add del">
          <ac:chgData name="Piyaporn Konguasirikul" userId="S::piyapkon@scg.com::fb587975-3822-4156-9f06-e19c5f9ac974" providerId="AD" clId="Web-{52D0CC19-E24F-D85E-66BB-B498BB47E605}" dt="2022-10-14T09:32:11.234" v="262"/>
          <ac:picMkLst>
            <pc:docMk/>
            <pc:sldMk cId="1622120407" sldId="312"/>
            <ac:picMk id="3" creationId="{ABC91CE6-5F03-FFE3-0794-1CF627A2EC5D}"/>
          </ac:picMkLst>
        </pc:picChg>
        <pc:picChg chg="add mod ord">
          <ac:chgData name="Piyaporn Konguasirikul" userId="S::piyapkon@scg.com::fb587975-3822-4156-9f06-e19c5f9ac974" providerId="AD" clId="Web-{52D0CC19-E24F-D85E-66BB-B498BB47E605}" dt="2022-10-14T09:32:09.015" v="261"/>
          <ac:picMkLst>
            <pc:docMk/>
            <pc:sldMk cId="1622120407" sldId="312"/>
            <ac:picMk id="4" creationId="{389060B0-CF22-A553-DCBE-5A7109407CF4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33:44.550" v="268"/>
        <pc:sldMkLst>
          <pc:docMk/>
          <pc:sldMk cId="429217988" sldId="313"/>
        </pc:sldMkLst>
        <pc:picChg chg="add mod ord">
          <ac:chgData name="Piyaporn Konguasirikul" userId="S::piyapkon@scg.com::fb587975-3822-4156-9f06-e19c5f9ac974" providerId="AD" clId="Web-{52D0CC19-E24F-D85E-66BB-B498BB47E605}" dt="2022-10-14T09:33:41.066" v="267"/>
          <ac:picMkLst>
            <pc:docMk/>
            <pc:sldMk cId="429217988" sldId="313"/>
            <ac:picMk id="2" creationId="{4C1B22C7-BCAA-9377-0532-DCE4B8AAF286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9:33:44.550" v="268"/>
          <ac:picMkLst>
            <pc:docMk/>
            <pc:sldMk cId="429217988" sldId="313"/>
            <ac:picMk id="4" creationId="{389060B0-CF22-A553-DCBE-5A7109407CF4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34:30.489" v="273"/>
        <pc:sldMkLst>
          <pc:docMk/>
          <pc:sldMk cId="3577316858" sldId="314"/>
        </pc:sldMkLst>
        <pc:picChg chg="del">
          <ac:chgData name="Piyaporn Konguasirikul" userId="S::piyapkon@scg.com::fb587975-3822-4156-9f06-e19c5f9ac974" providerId="AD" clId="Web-{52D0CC19-E24F-D85E-66BB-B498BB47E605}" dt="2022-10-14T09:34:30.489" v="273"/>
          <ac:picMkLst>
            <pc:docMk/>
            <pc:sldMk cId="3577316858" sldId="314"/>
            <ac:picMk id="2" creationId="{4C1B22C7-BCAA-9377-0532-DCE4B8AAF286}"/>
          </ac:picMkLst>
        </pc:picChg>
        <pc:picChg chg="add mod">
          <ac:chgData name="Piyaporn Konguasirikul" userId="S::piyapkon@scg.com::fb587975-3822-4156-9f06-e19c5f9ac974" providerId="AD" clId="Web-{52D0CC19-E24F-D85E-66BB-B498BB47E605}" dt="2022-10-14T09:34:28.911" v="272" actId="14100"/>
          <ac:picMkLst>
            <pc:docMk/>
            <pc:sldMk cId="3577316858" sldId="314"/>
            <ac:picMk id="3" creationId="{F2674AB1-A25A-43C7-4EAF-18665EFFADBF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36:35.494" v="286"/>
        <pc:sldMkLst>
          <pc:docMk/>
          <pc:sldMk cId="3090427275" sldId="315"/>
        </pc:sldMkLst>
        <pc:spChg chg="mod">
          <ac:chgData name="Piyaporn Konguasirikul" userId="S::piyapkon@scg.com::fb587975-3822-4156-9f06-e19c5f9ac974" providerId="AD" clId="Web-{52D0CC19-E24F-D85E-66BB-B498BB47E605}" dt="2022-10-14T09:35:50.961" v="281" actId="20577"/>
          <ac:spMkLst>
            <pc:docMk/>
            <pc:sldMk cId="3090427275" sldId="315"/>
            <ac:spMk id="6" creationId="{00000000-0000-0000-0000-000000000000}"/>
          </ac:spMkLst>
        </pc:spChg>
        <pc:picChg chg="add mod ord">
          <ac:chgData name="Piyaporn Konguasirikul" userId="S::piyapkon@scg.com::fb587975-3822-4156-9f06-e19c5f9ac974" providerId="AD" clId="Web-{52D0CC19-E24F-D85E-66BB-B498BB47E605}" dt="2022-10-14T09:36:33.838" v="285"/>
          <ac:picMkLst>
            <pc:docMk/>
            <pc:sldMk cId="3090427275" sldId="315"/>
            <ac:picMk id="2" creationId="{F64975E9-46E2-3317-4E10-E16715A202CF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9:36:35.494" v="286"/>
          <ac:picMkLst>
            <pc:docMk/>
            <pc:sldMk cId="3090427275" sldId="315"/>
            <ac:picMk id="3" creationId="{F2674AB1-A25A-43C7-4EAF-18665EFFADBF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37:38.856" v="293"/>
        <pc:sldMkLst>
          <pc:docMk/>
          <pc:sldMk cId="57162410" sldId="316"/>
        </pc:sldMkLst>
        <pc:picChg chg="del">
          <ac:chgData name="Piyaporn Konguasirikul" userId="S::piyapkon@scg.com::fb587975-3822-4156-9f06-e19c5f9ac974" providerId="AD" clId="Web-{52D0CC19-E24F-D85E-66BB-B498BB47E605}" dt="2022-10-14T09:37:38.856" v="293"/>
          <ac:picMkLst>
            <pc:docMk/>
            <pc:sldMk cId="57162410" sldId="316"/>
            <ac:picMk id="2" creationId="{F64975E9-46E2-3317-4E10-E16715A202CF}"/>
          </ac:picMkLst>
        </pc:picChg>
        <pc:picChg chg="add mod ord">
          <ac:chgData name="Piyaporn Konguasirikul" userId="S::piyapkon@scg.com::fb587975-3822-4156-9f06-e19c5f9ac974" providerId="AD" clId="Web-{52D0CC19-E24F-D85E-66BB-B498BB47E605}" dt="2022-10-14T09:37:37.340" v="292"/>
          <ac:picMkLst>
            <pc:docMk/>
            <pc:sldMk cId="57162410" sldId="316"/>
            <ac:picMk id="3" creationId="{ED33F1D9-1D04-951A-63B3-BDAFD8AAD3CB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38:31.702" v="298"/>
        <pc:sldMkLst>
          <pc:docMk/>
          <pc:sldMk cId="1979324451" sldId="317"/>
        </pc:sldMkLst>
        <pc:picChg chg="add mod">
          <ac:chgData name="Piyaporn Konguasirikul" userId="S::piyapkon@scg.com::fb587975-3822-4156-9f06-e19c5f9ac974" providerId="AD" clId="Web-{52D0CC19-E24F-D85E-66BB-B498BB47E605}" dt="2022-10-14T09:38:27.686" v="297" actId="14100"/>
          <ac:picMkLst>
            <pc:docMk/>
            <pc:sldMk cId="1979324451" sldId="317"/>
            <ac:picMk id="2" creationId="{770DDF8E-5453-DEF4-E007-284B3F47EC2D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9:38:31.702" v="298"/>
          <ac:picMkLst>
            <pc:docMk/>
            <pc:sldMk cId="1979324451" sldId="317"/>
            <ac:picMk id="3" creationId="{ED33F1D9-1D04-951A-63B3-BDAFD8AAD3CB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39:26.345" v="304"/>
        <pc:sldMkLst>
          <pc:docMk/>
          <pc:sldMk cId="1877016810" sldId="318"/>
        </pc:sldMkLst>
        <pc:picChg chg="del">
          <ac:chgData name="Piyaporn Konguasirikul" userId="S::piyapkon@scg.com::fb587975-3822-4156-9f06-e19c5f9ac974" providerId="AD" clId="Web-{52D0CC19-E24F-D85E-66BB-B498BB47E605}" dt="2022-10-14T09:39:26.345" v="304"/>
          <ac:picMkLst>
            <pc:docMk/>
            <pc:sldMk cId="1877016810" sldId="318"/>
            <ac:picMk id="2" creationId="{770DDF8E-5453-DEF4-E007-284B3F47EC2D}"/>
          </ac:picMkLst>
        </pc:picChg>
        <pc:picChg chg="add mod ord">
          <ac:chgData name="Piyaporn Konguasirikul" userId="S::piyapkon@scg.com::fb587975-3822-4156-9f06-e19c5f9ac974" providerId="AD" clId="Web-{52D0CC19-E24F-D85E-66BB-B498BB47E605}" dt="2022-10-14T09:39:24.798" v="303"/>
          <ac:picMkLst>
            <pc:docMk/>
            <pc:sldMk cId="1877016810" sldId="318"/>
            <ac:picMk id="3" creationId="{D24DE031-6260-A16A-FD60-8800DB353199}"/>
          </ac:picMkLst>
        </pc:picChg>
      </pc:sldChg>
      <pc:sldChg chg="addSp delSp modSp add replId">
        <pc:chgData name="Piyaporn Konguasirikul" userId="S::piyapkon@scg.com::fb587975-3822-4156-9f06-e19c5f9ac974" providerId="AD" clId="Web-{52D0CC19-E24F-D85E-66BB-B498BB47E605}" dt="2022-10-14T09:40:28.505" v="310"/>
        <pc:sldMkLst>
          <pc:docMk/>
          <pc:sldMk cId="872419173" sldId="319"/>
        </pc:sldMkLst>
        <pc:picChg chg="add mod ord">
          <ac:chgData name="Piyaporn Konguasirikul" userId="S::piyapkon@scg.com::fb587975-3822-4156-9f06-e19c5f9ac974" providerId="AD" clId="Web-{52D0CC19-E24F-D85E-66BB-B498BB47E605}" dt="2022-10-14T09:40:26.583" v="309"/>
          <ac:picMkLst>
            <pc:docMk/>
            <pc:sldMk cId="872419173" sldId="319"/>
            <ac:picMk id="2" creationId="{7551D67C-E443-466A-AADA-88A7017E09B6}"/>
          </ac:picMkLst>
        </pc:picChg>
        <pc:picChg chg="del">
          <ac:chgData name="Piyaporn Konguasirikul" userId="S::piyapkon@scg.com::fb587975-3822-4156-9f06-e19c5f9ac974" providerId="AD" clId="Web-{52D0CC19-E24F-D85E-66BB-B498BB47E605}" dt="2022-10-14T09:40:28.505" v="310"/>
          <ac:picMkLst>
            <pc:docMk/>
            <pc:sldMk cId="872419173" sldId="319"/>
            <ac:picMk id="3" creationId="{D24DE031-6260-A16A-FD60-8800DB353199}"/>
          </ac:picMkLst>
        </pc:picChg>
      </pc:sldChg>
    </pc:docChg>
  </pc:docChgLst>
  <pc:docChgLst>
    <pc:chgData name="Piyaporn Konguasirikul" userId="S::piyapkon@scg.com::fb587975-3822-4156-9f06-e19c5f9ac974" providerId="AD" clId="Web-{1FBEFB64-08D1-623D-DECF-EE2BBEE77F7E}"/>
    <pc:docChg chg="addSld delSld modSld">
      <pc:chgData name="Piyaporn Konguasirikul" userId="S::piyapkon@scg.com::fb587975-3822-4156-9f06-e19c5f9ac974" providerId="AD" clId="Web-{1FBEFB64-08D1-623D-DECF-EE2BBEE77F7E}" dt="2022-11-01T09:40:45.287" v="66" actId="20577"/>
      <pc:docMkLst>
        <pc:docMk/>
      </pc:docMkLst>
      <pc:sldChg chg="modSp">
        <pc:chgData name="Piyaporn Konguasirikul" userId="S::piyapkon@scg.com::fb587975-3822-4156-9f06-e19c5f9ac974" providerId="AD" clId="Web-{1FBEFB64-08D1-623D-DECF-EE2BBEE77F7E}" dt="2022-11-01T06:41:40.702" v="64" actId="20577"/>
        <pc:sldMkLst>
          <pc:docMk/>
          <pc:sldMk cId="449619018" sldId="256"/>
        </pc:sldMkLst>
        <pc:spChg chg="mod">
          <ac:chgData name="Piyaporn Konguasirikul" userId="S::piyapkon@scg.com::fb587975-3822-4156-9f06-e19c5f9ac974" providerId="AD" clId="Web-{1FBEFB64-08D1-623D-DECF-EE2BBEE77F7E}" dt="2022-11-01T06:41:40.702" v="64" actId="20577"/>
          <ac:spMkLst>
            <pc:docMk/>
            <pc:sldMk cId="449619018" sldId="256"/>
            <ac:spMk id="2" creationId="{00000000-0000-0000-0000-000000000000}"/>
          </ac:spMkLst>
        </pc:spChg>
      </pc:sldChg>
      <pc:sldChg chg="addSp delSp modSp">
        <pc:chgData name="Piyaporn Konguasirikul" userId="S::piyapkon@scg.com::fb587975-3822-4156-9f06-e19c5f9ac974" providerId="AD" clId="Web-{1FBEFB64-08D1-623D-DECF-EE2BBEE77F7E}" dt="2022-11-01T06:41:07.404" v="56" actId="20577"/>
        <pc:sldMkLst>
          <pc:docMk/>
          <pc:sldMk cId="3869713465" sldId="271"/>
        </pc:sldMkLst>
        <pc:spChg chg="del">
          <ac:chgData name="Piyaporn Konguasirikul" userId="S::piyapkon@scg.com::fb587975-3822-4156-9f06-e19c5f9ac974" providerId="AD" clId="Web-{1FBEFB64-08D1-623D-DECF-EE2BBEE77F7E}" dt="2022-11-01T06:38:09.273" v="2"/>
          <ac:spMkLst>
            <pc:docMk/>
            <pc:sldMk cId="3869713465" sldId="271"/>
            <ac:spMk id="5" creationId="{BB761144-2999-75B2-3D6B-900781B94208}"/>
          </ac:spMkLst>
        </pc:spChg>
        <pc:spChg chg="mod">
          <ac:chgData name="Piyaporn Konguasirikul" userId="S::piyapkon@scg.com::fb587975-3822-4156-9f06-e19c5f9ac974" providerId="AD" clId="Web-{1FBEFB64-08D1-623D-DECF-EE2BBEE77F7E}" dt="2022-11-01T06:41:07.404" v="56" actId="20577"/>
          <ac:spMkLst>
            <pc:docMk/>
            <pc:sldMk cId="3869713465" sldId="271"/>
            <ac:spMk id="6" creationId="{00000000-0000-0000-0000-000000000000}"/>
          </ac:spMkLst>
        </pc:spChg>
        <pc:picChg chg="add del mod">
          <ac:chgData name="Piyaporn Konguasirikul" userId="S::piyapkon@scg.com::fb587975-3822-4156-9f06-e19c5f9ac974" providerId="AD" clId="Web-{1FBEFB64-08D1-623D-DECF-EE2BBEE77F7E}" dt="2022-11-01T06:40:12.965" v="30"/>
          <ac:picMkLst>
            <pc:docMk/>
            <pc:sldMk cId="3869713465" sldId="271"/>
            <ac:picMk id="2" creationId="{46747C37-9F5A-CF42-9E5C-3DB05F67CCE8}"/>
          </ac:picMkLst>
        </pc:picChg>
        <pc:picChg chg="add mod">
          <ac:chgData name="Piyaporn Konguasirikul" userId="S::piyapkon@scg.com::fb587975-3822-4156-9f06-e19c5f9ac974" providerId="AD" clId="Web-{1FBEFB64-08D1-623D-DECF-EE2BBEE77F7E}" dt="2022-11-01T06:40:36.184" v="34" actId="1076"/>
          <ac:picMkLst>
            <pc:docMk/>
            <pc:sldMk cId="3869713465" sldId="271"/>
            <ac:picMk id="3" creationId="{85E1DA63-E011-4216-CA98-DAC3DA449F8A}"/>
          </ac:picMkLst>
        </pc:picChg>
        <pc:picChg chg="del">
          <ac:chgData name="Piyaporn Konguasirikul" userId="S::piyapkon@scg.com::fb587975-3822-4156-9f06-e19c5f9ac974" providerId="AD" clId="Web-{1FBEFB64-08D1-623D-DECF-EE2BBEE77F7E}" dt="2022-11-01T06:38:07.961" v="1"/>
          <ac:picMkLst>
            <pc:docMk/>
            <pc:sldMk cId="3869713465" sldId="271"/>
            <ac:picMk id="4" creationId="{E3ACF871-E05E-DBA2-8D59-43AEC56156DC}"/>
          </ac:picMkLst>
        </pc:picChg>
        <pc:picChg chg="add mod">
          <ac:chgData name="Piyaporn Konguasirikul" userId="S::piyapkon@scg.com::fb587975-3822-4156-9f06-e19c5f9ac974" providerId="AD" clId="Web-{1FBEFB64-08D1-623D-DECF-EE2BBEE77F7E}" dt="2022-11-01T06:40:40.482" v="35" actId="1076"/>
          <ac:picMkLst>
            <pc:docMk/>
            <pc:sldMk cId="3869713465" sldId="271"/>
            <ac:picMk id="8" creationId="{C9D03B94-7634-85DF-97E1-967F2E27722B}"/>
          </ac:picMkLst>
        </pc:picChg>
      </pc:sldChg>
      <pc:sldChg chg="modSp">
        <pc:chgData name="Piyaporn Konguasirikul" userId="S::piyapkon@scg.com::fb587975-3822-4156-9f06-e19c5f9ac974" providerId="AD" clId="Web-{1FBEFB64-08D1-623D-DECF-EE2BBEE77F7E}" dt="2022-11-01T09:40:45.287" v="66" actId="20577"/>
        <pc:sldMkLst>
          <pc:docMk/>
          <pc:sldMk cId="1188538693" sldId="304"/>
        </pc:sldMkLst>
        <pc:spChg chg="mod">
          <ac:chgData name="Piyaporn Konguasirikul" userId="S::piyapkon@scg.com::fb587975-3822-4156-9f06-e19c5f9ac974" providerId="AD" clId="Web-{1FBEFB64-08D1-623D-DECF-EE2BBEE77F7E}" dt="2022-11-01T09:40:45.287" v="66" actId="20577"/>
          <ac:spMkLst>
            <pc:docMk/>
            <pc:sldMk cId="1188538693" sldId="304"/>
            <ac:spMk id="6" creationId="{00000000-0000-0000-0000-000000000000}"/>
          </ac:spMkLst>
        </pc:spChg>
      </pc:sldChg>
      <pc:sldChg chg="add replId">
        <pc:chgData name="Piyaporn Konguasirikul" userId="S::piyapkon@scg.com::fb587975-3822-4156-9f06-e19c5f9ac974" providerId="AD" clId="Web-{1FBEFB64-08D1-623D-DECF-EE2BBEE77F7E}" dt="2022-11-01T06:37:56.445" v="0"/>
        <pc:sldMkLst>
          <pc:docMk/>
          <pc:sldMk cId="1647228000" sldId="320"/>
        </pc:sldMkLst>
      </pc:sldChg>
      <pc:sldChg chg="delSp modSp add del replId">
        <pc:chgData name="Piyaporn Konguasirikul" userId="S::piyapkon@scg.com::fb587975-3822-4156-9f06-e19c5f9ac974" providerId="AD" clId="Web-{1FBEFB64-08D1-623D-DECF-EE2BBEE77F7E}" dt="2022-11-01T06:41:13.905" v="57"/>
        <pc:sldMkLst>
          <pc:docMk/>
          <pc:sldMk cId="3442959537" sldId="321"/>
        </pc:sldMkLst>
        <pc:spChg chg="mod">
          <ac:chgData name="Piyaporn Konguasirikul" userId="S::piyapkon@scg.com::fb587975-3822-4156-9f06-e19c5f9ac974" providerId="AD" clId="Web-{1FBEFB64-08D1-623D-DECF-EE2BBEE77F7E}" dt="2022-11-01T06:40:08.684" v="29" actId="20577"/>
          <ac:spMkLst>
            <pc:docMk/>
            <pc:sldMk cId="3442959537" sldId="321"/>
            <ac:spMk id="6" creationId="{00000000-0000-0000-0000-000000000000}"/>
          </ac:spMkLst>
        </pc:spChg>
        <pc:picChg chg="del">
          <ac:chgData name="Piyaporn Konguasirikul" userId="S::piyapkon@scg.com::fb587975-3822-4156-9f06-e19c5f9ac974" providerId="AD" clId="Web-{1FBEFB64-08D1-623D-DECF-EE2BBEE77F7E}" dt="2022-11-01T06:40:18.450" v="31"/>
          <ac:picMkLst>
            <pc:docMk/>
            <pc:sldMk cId="3442959537" sldId="321"/>
            <ac:picMk id="3" creationId="{85E1DA63-E011-4216-CA98-DAC3DA449F8A}"/>
          </ac:picMkLst>
        </pc:picChg>
      </pc:sldChg>
    </pc:docChg>
  </pc:docChgLst>
  <pc:docChgLst>
    <pc:chgData name="Piyaporn Konguasirikul" userId="S::piyapkon@scg.com::fb587975-3822-4156-9f06-e19c5f9ac974" providerId="AD" clId="Web-{E855EA18-0DD7-9D12-0E99-BEFD783BCC58}"/>
    <pc:docChg chg="addSld delSld modSld sldOrd">
      <pc:chgData name="Piyaporn Konguasirikul" userId="S::piyapkon@scg.com::fb587975-3822-4156-9f06-e19c5f9ac974" providerId="AD" clId="Web-{E855EA18-0DD7-9D12-0E99-BEFD783BCC58}" dt="2022-10-12T08:13:55.208" v="77"/>
      <pc:docMkLst>
        <pc:docMk/>
      </pc:docMkLst>
      <pc:sldChg chg="modSp">
        <pc:chgData name="Piyaporn Konguasirikul" userId="S::piyapkon@scg.com::fb587975-3822-4156-9f06-e19c5f9ac974" providerId="AD" clId="Web-{E855EA18-0DD7-9D12-0E99-BEFD783BCC58}" dt="2022-10-12T08:13:13.456" v="72" actId="1076"/>
        <pc:sldMkLst>
          <pc:docMk/>
          <pc:sldMk cId="449619018" sldId="256"/>
        </pc:sldMkLst>
        <pc:spChg chg="mod">
          <ac:chgData name="Piyaporn Konguasirikul" userId="S::piyapkon@scg.com::fb587975-3822-4156-9f06-e19c5f9ac974" providerId="AD" clId="Web-{E855EA18-0DD7-9D12-0E99-BEFD783BCC58}" dt="2022-10-12T08:12:22.892" v="61" actId="20577"/>
          <ac:spMkLst>
            <pc:docMk/>
            <pc:sldMk cId="449619018" sldId="256"/>
            <ac:spMk id="2" creationId="{00000000-0000-0000-0000-000000000000}"/>
          </ac:spMkLst>
        </pc:spChg>
        <pc:spChg chg="mod">
          <ac:chgData name="Piyaporn Konguasirikul" userId="S::piyapkon@scg.com::fb587975-3822-4156-9f06-e19c5f9ac974" providerId="AD" clId="Web-{E855EA18-0DD7-9D12-0E99-BEFD783BCC58}" dt="2022-10-12T08:12:53.268" v="69"/>
          <ac:spMkLst>
            <pc:docMk/>
            <pc:sldMk cId="449619018" sldId="256"/>
            <ac:spMk id="4" creationId="{00000000-0000-0000-0000-000000000000}"/>
          </ac:spMkLst>
        </pc:spChg>
        <pc:picChg chg="mod">
          <ac:chgData name="Piyaporn Konguasirikul" userId="S::piyapkon@scg.com::fb587975-3822-4156-9f06-e19c5f9ac974" providerId="AD" clId="Web-{E855EA18-0DD7-9D12-0E99-BEFD783BCC58}" dt="2022-10-12T08:13:06.190" v="71" actId="1076"/>
          <ac:picMkLst>
            <pc:docMk/>
            <pc:sldMk cId="449619018" sldId="256"/>
            <ac:picMk id="18" creationId="{00000000-0000-0000-0000-000000000000}"/>
          </ac:picMkLst>
        </pc:picChg>
        <pc:picChg chg="mod">
          <ac:chgData name="Piyaporn Konguasirikul" userId="S::piyapkon@scg.com::fb587975-3822-4156-9f06-e19c5f9ac974" providerId="AD" clId="Web-{E855EA18-0DD7-9D12-0E99-BEFD783BCC58}" dt="2022-10-12T08:13:13.456" v="72" actId="1076"/>
          <ac:picMkLst>
            <pc:docMk/>
            <pc:sldMk cId="449619018" sldId="256"/>
            <ac:picMk id="1028" creationId="{00000000-0000-0000-0000-000000000000}"/>
          </ac:picMkLst>
        </pc:picChg>
      </pc:sldChg>
      <pc:sldChg chg="del">
        <pc:chgData name="Piyaporn Konguasirikul" userId="S::piyapkon@scg.com::fb587975-3822-4156-9f06-e19c5f9ac974" providerId="AD" clId="Web-{E855EA18-0DD7-9D12-0E99-BEFD783BCC58}" dt="2022-10-12T08:11:35.265" v="6"/>
        <pc:sldMkLst>
          <pc:docMk/>
          <pc:sldMk cId="742036446" sldId="257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38"/>
        <pc:sldMkLst>
          <pc:docMk/>
          <pc:sldMk cId="361584688" sldId="258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36"/>
        <pc:sldMkLst>
          <pc:docMk/>
          <pc:sldMk cId="3198971144" sldId="259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6"/>
        <pc:sldMkLst>
          <pc:docMk/>
          <pc:sldMk cId="1818740059" sldId="260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35"/>
        <pc:sldMkLst>
          <pc:docMk/>
          <pc:sldMk cId="1176349107" sldId="261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34"/>
        <pc:sldMkLst>
          <pc:docMk/>
          <pc:sldMk cId="3499028113" sldId="262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33"/>
        <pc:sldMkLst>
          <pc:docMk/>
          <pc:sldMk cId="2495820980" sldId="263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32"/>
        <pc:sldMkLst>
          <pc:docMk/>
          <pc:sldMk cId="3239425430" sldId="265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31"/>
        <pc:sldMkLst>
          <pc:docMk/>
          <pc:sldMk cId="2830987698" sldId="266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30"/>
        <pc:sldMkLst>
          <pc:docMk/>
          <pc:sldMk cId="885276674" sldId="267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31" v="29"/>
        <pc:sldMkLst>
          <pc:docMk/>
          <pc:sldMk cId="1046193248" sldId="269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8"/>
        <pc:sldMkLst>
          <pc:docMk/>
          <pc:sldMk cId="2497486956" sldId="270"/>
        </pc:sldMkLst>
      </pc:sldChg>
      <pc:sldChg chg="modSp">
        <pc:chgData name="Piyaporn Konguasirikul" userId="S::piyapkon@scg.com::fb587975-3822-4156-9f06-e19c5f9ac974" providerId="AD" clId="Web-{E855EA18-0DD7-9D12-0E99-BEFD783BCC58}" dt="2022-10-12T08:10:49.763" v="1" actId="1076"/>
        <pc:sldMkLst>
          <pc:docMk/>
          <pc:sldMk cId="3869713465" sldId="271"/>
        </pc:sldMkLst>
        <pc:picChg chg="mod">
          <ac:chgData name="Piyaporn Konguasirikul" userId="S::piyapkon@scg.com::fb587975-3822-4156-9f06-e19c5f9ac974" providerId="AD" clId="Web-{E855EA18-0DD7-9D12-0E99-BEFD783BCC58}" dt="2022-10-12T08:10:49.763" v="1" actId="1076"/>
          <ac:picMkLst>
            <pc:docMk/>
            <pc:sldMk cId="3869713465" sldId="271"/>
            <ac:picMk id="3" creationId="{B19C5242-E192-C3E6-444D-6B05E24E80A5}"/>
          </ac:picMkLst>
        </pc:picChg>
      </pc:sldChg>
      <pc:sldChg chg="del">
        <pc:chgData name="Piyaporn Konguasirikul" userId="S::piyapkon@scg.com::fb587975-3822-4156-9f06-e19c5f9ac974" providerId="AD" clId="Web-{E855EA18-0DD7-9D12-0E99-BEFD783BCC58}" dt="2022-10-12T08:11:49.531" v="37"/>
        <pc:sldMkLst>
          <pc:docMk/>
          <pc:sldMk cId="3356421432" sldId="272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7"/>
        <pc:sldMkLst>
          <pc:docMk/>
          <pc:sldMk cId="1501767127" sldId="273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19"/>
        <pc:sldMkLst>
          <pc:docMk/>
          <pc:sldMk cId="573293339" sldId="274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8"/>
        <pc:sldMkLst>
          <pc:docMk/>
          <pc:sldMk cId="582485846" sldId="276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7"/>
        <pc:sldMkLst>
          <pc:docMk/>
          <pc:sldMk cId="326704451" sldId="277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6"/>
        <pc:sldMkLst>
          <pc:docMk/>
          <pc:sldMk cId="3081054112" sldId="278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5"/>
        <pc:sldMkLst>
          <pc:docMk/>
          <pc:sldMk cId="2573793176" sldId="279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4"/>
        <pc:sldMkLst>
          <pc:docMk/>
          <pc:sldMk cId="2322184877" sldId="280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3"/>
        <pc:sldMkLst>
          <pc:docMk/>
          <pc:sldMk cId="1662161443" sldId="281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2"/>
        <pc:sldMkLst>
          <pc:docMk/>
          <pc:sldMk cId="530778239" sldId="282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1"/>
        <pc:sldMkLst>
          <pc:docMk/>
          <pc:sldMk cId="1411330590" sldId="283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5"/>
        <pc:sldMkLst>
          <pc:docMk/>
          <pc:sldMk cId="1603696436" sldId="288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4"/>
        <pc:sldMkLst>
          <pc:docMk/>
          <pc:sldMk cId="3253740042" sldId="289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0"/>
        <pc:sldMkLst>
          <pc:docMk/>
          <pc:sldMk cId="2656419169" sldId="290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3"/>
        <pc:sldMkLst>
          <pc:docMk/>
          <pc:sldMk cId="625236790" sldId="291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2"/>
        <pc:sldMkLst>
          <pc:docMk/>
          <pc:sldMk cId="1325394933" sldId="292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16" v="21"/>
        <pc:sldMkLst>
          <pc:docMk/>
          <pc:sldMk cId="3971648640" sldId="293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9"/>
        <pc:sldMkLst>
          <pc:docMk/>
          <pc:sldMk cId="710465340" sldId="294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484" v="8"/>
        <pc:sldMkLst>
          <pc:docMk/>
          <pc:sldMk cId="3346786182" sldId="295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484" v="7"/>
        <pc:sldMkLst>
          <pc:docMk/>
          <pc:sldMk cId="1323951099" sldId="296"/>
        </pc:sldMkLst>
      </pc:sldChg>
      <pc:sldChg chg="del">
        <pc:chgData name="Piyaporn Konguasirikul" userId="S::piyapkon@scg.com::fb587975-3822-4156-9f06-e19c5f9ac974" providerId="AD" clId="Web-{E855EA18-0DD7-9D12-0E99-BEFD783BCC58}" dt="2022-10-12T08:11:49.500" v="10"/>
        <pc:sldMkLst>
          <pc:docMk/>
          <pc:sldMk cId="546674789" sldId="297"/>
        </pc:sldMkLst>
      </pc:sldChg>
      <pc:sldChg chg="modSp">
        <pc:chgData name="Piyaporn Konguasirikul" userId="S::piyapkon@scg.com::fb587975-3822-4156-9f06-e19c5f9ac974" providerId="AD" clId="Web-{E855EA18-0DD7-9D12-0E99-BEFD783BCC58}" dt="2022-10-12T08:11:19.093" v="4" actId="1076"/>
        <pc:sldMkLst>
          <pc:docMk/>
          <pc:sldMk cId="4285108159" sldId="298"/>
        </pc:sldMkLst>
        <pc:picChg chg="mod">
          <ac:chgData name="Piyaporn Konguasirikul" userId="S::piyapkon@scg.com::fb587975-3822-4156-9f06-e19c5f9ac974" providerId="AD" clId="Web-{E855EA18-0DD7-9D12-0E99-BEFD783BCC58}" dt="2022-10-12T08:11:19.093" v="4" actId="1076"/>
          <ac:picMkLst>
            <pc:docMk/>
            <pc:sldMk cId="4285108159" sldId="298"/>
            <ac:picMk id="4" creationId="{F30DA4F4-80E8-639E-95E6-0E01BB2D829F}"/>
          </ac:picMkLst>
        </pc:picChg>
      </pc:sldChg>
      <pc:sldChg chg="modSp add ord replId">
        <pc:chgData name="Piyaporn Konguasirikul" userId="S::piyapkon@scg.com::fb587975-3822-4156-9f06-e19c5f9ac974" providerId="AD" clId="Web-{E855EA18-0DD7-9D12-0E99-BEFD783BCC58}" dt="2022-10-12T08:13:55.208" v="77"/>
        <pc:sldMkLst>
          <pc:docMk/>
          <pc:sldMk cId="2410376122" sldId="299"/>
        </pc:sldMkLst>
        <pc:spChg chg="mod">
          <ac:chgData name="Piyaporn Konguasirikul" userId="S::piyapkon@scg.com::fb587975-3822-4156-9f06-e19c5f9ac974" providerId="AD" clId="Web-{E855EA18-0DD7-9D12-0E99-BEFD783BCC58}" dt="2022-10-12T08:13:41.848" v="76" actId="20577"/>
          <ac:spMkLst>
            <pc:docMk/>
            <pc:sldMk cId="2410376122" sldId="29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872B8-9A5E-4C3B-901C-EC7048F77060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C48D6-9D32-4760-959B-90849287EDB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072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วิสัญญีวิทยาและทางเดินหายใจ 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(Anesthesiology and Respiratory Products)	</a:t>
            </a:r>
            <a:endParaRPr lang="th-TH" sz="18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โสตวิทยา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(Audiology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ชันสูตร 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(Autopsy and Postmortem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ทันตกรรณ 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(Dental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ผิวหนังวิทยา 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(Dermatology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ห้องฉุกเฉินและห้องผู้ป่วยหนัก 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(Emergency Trauma and Intensive Care Products)</a:t>
            </a:r>
            <a:endParaRPr lang="th-TH" sz="18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วิทยาต่อมไร้ท่อ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(Endocrinology Products)</a:t>
            </a:r>
            <a:endParaRPr lang="th-TH" sz="18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ระบบทางเดินอาหารและตับ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(Gastroenterology and </a:t>
            </a:r>
            <a:r>
              <a:rPr lang="en-US" sz="1800" dirty="0" err="1" smtClean="0">
                <a:latin typeface="SCG" panose="02000503000000020004" pitchFamily="50" charset="-34"/>
                <a:cs typeface="SCG" panose="02000503000000020004" pitchFamily="50" charset="-34"/>
              </a:rPr>
              <a:t>Hepatology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อายุรกรรม 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(General Internal Medicine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กายภาพบำบัด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(Therapeutic and Physical Therapy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โลหิตวิทยา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(Hematology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แก๊สทางการแพทย์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(Medical Gas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การพยาบาล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(Nursing Products)</a:t>
            </a:r>
          </a:p>
          <a:p>
            <a:pPr marL="342900" indent="-342900">
              <a:buAutoNum type="arabicPeriod"/>
            </a:pPr>
            <a:r>
              <a:rPr lang="th-TH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สูติ-นรีเวชวิทยา</a:t>
            </a:r>
            <a:r>
              <a:rPr lang="en-US" sz="1800" dirty="0" smtClean="0">
                <a:latin typeface="SCG" panose="02000503000000020004" pitchFamily="50" charset="-34"/>
                <a:cs typeface="SCG" panose="02000503000000020004" pitchFamily="50" charset="-34"/>
              </a:rPr>
              <a:t> (Obstetrics and Gynecology Products)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48D6-9D32-4760-959B-90849287EDB4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821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48D6-9D32-4760-959B-90849287EDB4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379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48D6-9D32-4760-959B-90849287EDB4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747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48D6-9D32-4760-959B-90849287EDB4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681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48D6-9D32-4760-959B-90849287EDB4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443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48D6-9D32-4760-959B-90849287EDB4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867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48D6-9D32-4760-959B-90849287EDB4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4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C48D6-9D32-4760-959B-90849287EDB4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619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035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71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954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259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032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634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177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25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07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3271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131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7002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812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1100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99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535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662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734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67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00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495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679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C515-70CD-46EA-AB67-3BB79D8FED38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BC99-9DB1-443D-A744-83276C7F99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244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A87F-0802-453B-BD9F-CCD3CD6674A2}" type="datetimeFigureOut">
              <a:rPr lang="th-TH" smtClean="0"/>
              <a:t>16/11/65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E330-8B38-44AA-AB62-BCDAF9BD8F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84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260" y="2436011"/>
            <a:ext cx="1124323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200" b="1" dirty="0">
                <a:solidFill>
                  <a:srgbClr val="009ED6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CPAC </a:t>
            </a:r>
            <a:r>
              <a:rPr lang="en-US" sz="4400" dirty="0">
                <a:solidFill>
                  <a:srgbClr val="009ED6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|</a:t>
            </a:r>
            <a:r>
              <a:rPr lang="en-US" sz="5200" b="1" dirty="0">
                <a:solidFill>
                  <a:srgbClr val="009ED6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r>
              <a:rPr lang="en-US" sz="5200" b="1" dirty="0" err="1">
                <a:solidFill>
                  <a:srgbClr val="009ED6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Omniclass</a:t>
            </a:r>
            <a:endParaRPr lang="th-TH" dirty="0">
              <a:solidFill>
                <a:srgbClr val="000000"/>
              </a:solidFill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662" y="808038"/>
            <a:ext cx="10422675" cy="1325562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000" b="1" dirty="0">
                <a:solidFill>
                  <a:srgbClr val="002060"/>
                </a:solidFill>
                <a:latin typeface="SCG" panose="02000503000000020004" pitchFamily="50" charset="-34"/>
                <a:cs typeface="SCG"/>
              </a:rPr>
              <a:t>คู่มือ</a:t>
            </a:r>
            <a:endParaRPr lang="en-US" sz="4000" b="1" dirty="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62" y="6488244"/>
            <a:ext cx="1195389" cy="2606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AutoShape 2" descr="BIMobject logo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28" name="Picture 4" descr="BIMobject Reviews 2021: Details, Pricing, &amp;amp; Features | G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2" b="32688"/>
          <a:stretch/>
        </p:blipFill>
        <p:spPr bwMode="auto">
          <a:xfrm>
            <a:off x="5096179" y="3915233"/>
            <a:ext cx="1990752" cy="3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>
                <a:latin typeface="SCG" panose="02000503000000020004" pitchFamily="50" charset="-34"/>
                <a:cs typeface="SCG" panose="02000503000000020004" pitchFamily="50" charset="-34"/>
              </a:rPr>
              <a:t>23-21    </a:t>
            </a:r>
            <a:r>
              <a:rPr lang="en-US" sz="2000" b="1" u="sng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Furnishings, Fixtures and Equipment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สินค้าที่ใช้ตกแต่งบ้าน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เครื่องเรือน หรือสิ่งอำนวยความสะดวกต่างๆ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ที่ทำให้สามารถเพลิดเพลินหรือความสนุกทั้งภายในและภายนอกสิ่งก่อสร้าง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เฟอร์นิเจอร์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(Furniture)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อุปกณณ์สันทนาการ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อุปกรณ์ออกกำลังกาย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(Recreational and Fitness equipment)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ผลงานทางศิลปะ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(Arts)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สนามเด็กเล่น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(Playground equipment)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สระน้ำ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(Pools)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กระถางต้นไม้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(Potted Plant)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อุปกรณ์ทางด้านอาหาร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(Food Service)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อุปกรณ์สำหรับงานเบา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(Light Duty) 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อาทิ งานทำความสะอาด  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-&gt; 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ส่วนนี้จะไม่รวม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Industrial Equipment</a:t>
            </a:r>
          </a:p>
        </p:txBody>
      </p:sp>
    </p:spTree>
    <p:extLst>
      <p:ext uri="{BB962C8B-B14F-4D97-AF65-F5344CB8AC3E}">
        <p14:creationId xmlns:p14="http://schemas.microsoft.com/office/powerpoint/2010/main" val="288424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23-23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Conveying Systems and Material Handling Products</a:t>
            </a:r>
            <a:endParaRPr lang="en-US" sz="2000" b="1" u="sng" dirty="0">
              <a:latin typeface="SCG" panose="02000503000000020004" pitchFamily="50" charset="-34"/>
              <a:ea typeface="+mn-lt"/>
              <a:cs typeface="SCG" panose="02000503000000020004" pitchFamily="50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สินค้าที่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ใช้เคลื่อนย้ายหรือขนส่งคนหรือวัสดุ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สิ่งของ</a:t>
            </a:r>
            <a:endParaRPr lang="th-TH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ลิฟท์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(Elevator/lift)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บันไดเลื่อน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(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Escalators)</a:t>
            </a: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ลิฟท์ลำเลียงของ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(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Dumbwaiters)</a:t>
            </a: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อุปกรณ์ขนถ่ายลำเลียงวัสดุ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(Materials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Handling)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สายพานลำเลียง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(Conveyors)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รอก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(Hoists)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เครน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(Crane)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นั่งร้าน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(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Scaffolding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)</a:t>
            </a: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281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23-25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Medical and Laboratory Equipment</a:t>
            </a:r>
            <a:endParaRPr lang="en-US" sz="2000" b="1" u="sng" dirty="0">
              <a:latin typeface="SCG" panose="02000503000000020004" pitchFamily="50" charset="-34"/>
              <a:ea typeface="+mn-lt"/>
              <a:cs typeface="SCG" panose="02000503000000020004" pitchFamily="50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สินค้าที่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ใช้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เฉพาะทางการแพทย์และห้องปฎิบัติการ</a:t>
            </a:r>
            <a:endParaRPr lang="th-TH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สินค้าที่ใช้ในโรงพยาบาล และแผนกต่าง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ทัณตกรรณ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รังสีวิทยา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ห้องผ่าตัด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กล้องจุลทรรศน์</a:t>
            </a:r>
            <a:endParaRPr lang="en-US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200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23-27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General Facility Services Products</a:t>
            </a:r>
            <a:endParaRPr lang="en-US" sz="2000" b="1" u="sng" dirty="0">
              <a:latin typeface="SCG" panose="02000503000000020004" pitchFamily="50" charset="-34"/>
              <a:ea typeface="+mn-lt"/>
              <a:cs typeface="SCG" panose="02000503000000020004" pitchFamily="50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สินค้าที่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ใช้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เป็นสิ่งอำนวยความสะดวกต่างๆ ในพื้นที่ทั่วไปของอาคาร</a:t>
            </a:r>
            <a:endParaRPr lang="th-TH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ระบบวัดคุม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(Instrument system)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ระบบควบคุม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(Control system)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ท่อ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(Piping)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วาล์ว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(Valve)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ปั๊ม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(Pump)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เครื่องอัดอากาศ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 (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Compressors)</a:t>
            </a:r>
          </a:p>
        </p:txBody>
      </p:sp>
    </p:spTree>
    <p:extLst>
      <p:ext uri="{BB962C8B-B14F-4D97-AF65-F5344CB8AC3E}">
        <p14:creationId xmlns:p14="http://schemas.microsoft.com/office/powerpoint/2010/main" val="298998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23-29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Products intended to protect both the occupant and facility from harm</a:t>
            </a:r>
            <a:r>
              <a:rPr lang="en-US" sz="2000" b="1" u="sng" dirty="0" smtClean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.</a:t>
            </a:r>
            <a:endParaRPr lang="en-US" sz="2000" b="1" u="sng" dirty="0">
              <a:latin typeface="SCG" panose="02000503000000020004" pitchFamily="50" charset="-34"/>
              <a:ea typeface="+mn-lt"/>
              <a:cs typeface="SCG" panose="02000503000000020004" pitchFamily="50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ที่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ใช้ป้องกันผู้อาศัยและสิ่งก่อสร้าง จากอันตราย</a:t>
            </a:r>
            <a:endParaRPr lang="en-US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กล้องวงจรปิด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(CCTV)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อุปกรณ์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ตรวจจับ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สภาพแวดล้อมต่างๆ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(Environment Detector)</a:t>
            </a: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ชุดอุปกรณ์ที่ใช้ในการจัดเก็บและทาความ สะอาด ในกรณีที่มีสารเคมีหรือสิ่งส่งตรวจหก 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รั่วไหล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(Spill kit)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อุปกรณ์แจ้งเตือนอัคคีภัย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(Fire alarm, Detector)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อุปกรณ์ดับเพลิง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(Fire Fighting)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สปริงเกอร์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S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prinklers)</a:t>
            </a: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เครื่องกระตุ้นหัวใจ 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Defibrillators)</a:t>
            </a: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ควบคุมการ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เข้าออก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(Access Control)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326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23-31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Plumbing Specific Products and Equipment.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ที่เกี่ยวข้องกับระบบประปาโดยเฉพาะ</a:t>
            </a:r>
            <a:endParaRPr lang="en-US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โถสุขภัณฑ์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(Toilets)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อ่าง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ล้างจาน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S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inks)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ก๊อก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น้ำ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F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aucets)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ท่อ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ระบาย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น้ำและอุปกรณ์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(Plumbing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Tubing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992" y="3442094"/>
            <a:ext cx="11200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**</a:t>
            </a:r>
            <a:r>
              <a:rPr lang="th-TH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งานท่อ อุปกรณ์แขวน และปั๊มน้ำ ให้ใช้ </a:t>
            </a:r>
            <a:r>
              <a:rPr lang="en-US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23-27 </a:t>
            </a:r>
            <a:r>
              <a:rPr lang="en-US" sz="2000" b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General Facility Services </a:t>
            </a:r>
          </a:p>
        </p:txBody>
      </p:sp>
    </p:spTree>
    <p:extLst>
      <p:ext uri="{BB962C8B-B14F-4D97-AF65-F5344CB8AC3E}">
        <p14:creationId xmlns:p14="http://schemas.microsoft.com/office/powerpoint/2010/main" val="217243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23-33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HVAC Specific Products and 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ที่เกี่ยวข้องกับระบบระบบความร้อน ความเย็น และการระบาย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อากาศโดยเฉพาะ</a:t>
            </a: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ระบบทำความ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เย็น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(Cooling System)</a:t>
            </a:r>
            <a:endParaRPr lang="th-TH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ระบบทำ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ความ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ร้อน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(Heating System)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ปั๊ม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ความ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ร้อน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(Heat pump)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เครื่องส่งลม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เย็น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(Air Handling Units)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ท่อลมสังกะสี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(Air Duct)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อุปกรณ์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เครื่องมือ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วัดและอุปกรณ์ควบคุมต่างๆ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(HVAC instrumentation and control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devices)</a:t>
            </a: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992" y="3830799"/>
            <a:ext cx="11200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**</a:t>
            </a:r>
            <a:r>
              <a:rPr lang="th-TH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งานท่อ อุปกรณ์แขวน และปั๊มน้ำ ให้ใช้ </a:t>
            </a:r>
            <a:r>
              <a:rPr lang="en-US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23-27 </a:t>
            </a:r>
            <a:r>
              <a:rPr lang="en-US" sz="2000" b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General Facility Services </a:t>
            </a:r>
          </a:p>
        </p:txBody>
      </p:sp>
    </p:spTree>
    <p:extLst>
      <p:ext uri="{BB962C8B-B14F-4D97-AF65-F5344CB8AC3E}">
        <p14:creationId xmlns:p14="http://schemas.microsoft.com/office/powerpoint/2010/main" val="36294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23-35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Electrical and Lighting Specific Products and 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ที่เกี่ยวข้องกับระบบ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ระบบไฟฟ้า และแสงสว่างโดยเฉพาะ</a:t>
            </a: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หม้อ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แปลง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(Transformers)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มอเตอร์ไฟฟ้า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(Electric motor)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แสงสว่าง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(Lighting)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สวิตซ์ไฟฟ้า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(Switch)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ปลั๊กไฟฟ้า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(Receptacle)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งานระบบไฟฟ้ากำลัง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(Electrical System)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อุปกรณ์ปรับคุณภาพไฟฟ้า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(Power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Conditioning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Equipment)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2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23-37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Information and Communication Specific Products and 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ที่ใช้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ในงานเทคโนโลยีสารสนเทศและการ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สื่อสาร ที่ช่วย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ในการรวบรวมและแลกเปลี่ยนข้อมูลที่เกี่ยวข้องระหว่างหนึ่งหน่วยงานหรือมากกว่า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อุปกรณ์ใช้งานสำหรับงานสื่อสาร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(Communication </a:t>
            </a:r>
            <a:r>
              <a:rPr lang="en-US" sz="1600" dirty="0" err="1" smtClean="0">
                <a:latin typeface="SCG" panose="02000503000000020004" pitchFamily="50" charset="-34"/>
                <a:cs typeface="SCG" panose="02000503000000020004" pitchFamily="50" charset="-34"/>
              </a:rPr>
              <a:t>Wireways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, </a:t>
            </a:r>
            <a:r>
              <a:rPr lang="en-US" sz="1600" dirty="0" err="1" smtClean="0">
                <a:latin typeface="SCG" panose="02000503000000020004" pitchFamily="50" charset="-34"/>
                <a:cs typeface="SCG" panose="02000503000000020004" pitchFamily="50" charset="-34"/>
              </a:rPr>
              <a:t>CableTray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, Rack)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ลำโพง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(Speaker)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ไมโครโฟน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(Microphone)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จอภาพ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วิดีโอ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(Monitoring)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ภาพ/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เสียง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(Audio/Visual)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อุปกรณ์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ไอ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ทีต่างๆ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 (IT equipment)</a:t>
            </a:r>
          </a:p>
          <a:p>
            <a:pPr marL="342900" indent="-342900">
              <a:buAutoNum type="arabicPeriod"/>
            </a:pP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50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 smtClean="0">
                <a:latin typeface="SCG" panose="02000503000000020004" pitchFamily="50" charset="-34"/>
                <a:cs typeface="SCG" panose="02000503000000020004" pitchFamily="50" charset="-34"/>
              </a:rPr>
              <a:t>23-3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9</a:t>
            </a:r>
            <a:r>
              <a:rPr lang="en-US" sz="2000" b="1" u="sng" dirty="0">
                <a:latin typeface="SCG" panose="02000503000000020004" pitchFamily="50" charset="-34"/>
                <a:cs typeface="SCG" panose="02000503000000020004" pitchFamily="50" charset="-34"/>
              </a:rPr>
              <a:t>    </a:t>
            </a:r>
            <a:r>
              <a:rPr lang="en-US" sz="2000" b="1" u="sng" dirty="0">
                <a:latin typeface="SCG" panose="02000503000000020004" pitchFamily="50" charset="-34"/>
                <a:ea typeface="+mn-lt"/>
                <a:cs typeface="SCG" panose="02000503000000020004" pitchFamily="50" charset="-34"/>
              </a:rPr>
              <a:t>Utility and Transportation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สินค้า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ที่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ใช้ในการให้บริการด้านสาธารณูปโภค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และอุปกรณ์เฉพาะสำหรับการขนส่ง</a:t>
            </a:r>
            <a:endParaRPr lang="en-US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อุปกรณ์บำบัดน้ำ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(Water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treatment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equipment)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ควบคุม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การไหลของน้ำ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(Water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flow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controls)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อู่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ลอย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(Floating docks)</a:t>
            </a: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ท่อ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ระบายน้ำ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(Culverts)</a:t>
            </a:r>
            <a:endParaRPr lang="th-TH" sz="1600" dirty="0" smtClean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อุปกรณ์</a:t>
            </a:r>
            <a:r>
              <a:rPr lang="th-TH" sz="1600" dirty="0">
                <a:latin typeface="SCG" panose="02000503000000020004" pitchFamily="50" charset="-34"/>
                <a:cs typeface="SCG" panose="02000503000000020004" pitchFamily="50" charset="-34"/>
              </a:rPr>
              <a:t>ตรวจสอบและควบคุม</a:t>
            </a:r>
            <a:r>
              <a:rPr lang="th-TH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ถนน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(Roadway 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monitor and C</a:t>
            </a:r>
            <a:r>
              <a:rPr lang="en-US" sz="1600" dirty="0" smtClean="0">
                <a:latin typeface="SCG" panose="02000503000000020004" pitchFamily="50" charset="-34"/>
                <a:cs typeface="SCG" panose="02000503000000020004" pitchFamily="50" charset="-34"/>
              </a:rPr>
              <a:t>ontrol)</a:t>
            </a: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992" y="3830799"/>
            <a:ext cx="11200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**</a:t>
            </a:r>
            <a:r>
              <a:rPr lang="th-TH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งานถนน ทางเท้า ทางเดิน ให้ใช้ </a:t>
            </a:r>
            <a:r>
              <a:rPr lang="en-US" sz="2000" b="1" dirty="0" smtClean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23-11 Site Product</a:t>
            </a:r>
            <a:endParaRPr lang="en-US" sz="2000" b="1" dirty="0">
              <a:solidFill>
                <a:srgbClr val="FF0000"/>
              </a:solidFill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50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002060"/>
                </a:solidFill>
                <a:latin typeface="SCG" panose="02000503000000020004" pitchFamily="50" charset="-34"/>
                <a:ea typeface="+mj-lt"/>
                <a:cs typeface="SCG" panose="02000503000000020004" pitchFamily="50" charset="-34"/>
              </a:rPr>
              <a:t>Introduction and User Guide </a:t>
            </a:r>
            <a:r>
              <a:rPr lang="en-US" sz="2400" b="1" err="1">
                <a:solidFill>
                  <a:srgbClr val="002060"/>
                </a:solidFill>
                <a:latin typeface="SCG" panose="02000503000000020004" pitchFamily="50" charset="-34"/>
                <a:ea typeface="+mj-lt"/>
                <a:cs typeface="SCG" panose="02000503000000020004" pitchFamily="50" charset="-34"/>
              </a:rPr>
              <a:t>Omniclass</a:t>
            </a:r>
            <a:r>
              <a:rPr lang="en-US" sz="2000" b="1" baseline="30000">
                <a:solidFill>
                  <a:srgbClr val="002060"/>
                </a:solidFill>
                <a:latin typeface="SCG" panose="02000503000000020004" pitchFamily="50" charset="-34"/>
                <a:ea typeface="+mj-lt"/>
                <a:cs typeface="SCG" panose="02000503000000020004" pitchFamily="50" charset="-34"/>
              </a:rPr>
              <a:t>®</a:t>
            </a:r>
            <a:r>
              <a:rPr lang="en-US" sz="2400" b="1">
                <a:solidFill>
                  <a:srgbClr val="002060"/>
                </a:solidFill>
                <a:latin typeface="SCG" panose="02000503000000020004" pitchFamily="50" charset="-34"/>
                <a:ea typeface="+mj-lt"/>
                <a:cs typeface="SCG" panose="02000503000000020004" pitchFamily="50" charset="-34"/>
              </a:rPr>
              <a:t> </a:t>
            </a:r>
            <a:endParaRPr lang="th-TH" sz="2400" b="1">
              <a:solidFill>
                <a:srgbClr val="002060"/>
              </a:solidFill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1054" y="832683"/>
            <a:ext cx="110836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err="1">
                <a:solidFill>
                  <a:srgbClr val="002060"/>
                </a:solidFill>
                <a:latin typeface="ฆฉฌ"/>
                <a:ea typeface="+mj-lt"/>
                <a:cs typeface="SCG" panose="02000503000000020004" pitchFamily="50" charset="-34"/>
              </a:rPr>
              <a:t>Omniclass</a:t>
            </a:r>
            <a:r>
              <a:rPr lang="en-US" sz="1400" b="1" baseline="30000">
                <a:solidFill>
                  <a:srgbClr val="002060"/>
                </a:solidFill>
                <a:latin typeface="ฆฉฌ"/>
                <a:ea typeface="+mj-lt"/>
                <a:cs typeface="SCG" panose="02000503000000020004" pitchFamily="50" charset="-34"/>
              </a:rPr>
              <a:t>®</a:t>
            </a:r>
            <a:r>
              <a:rPr lang="en-US" sz="1600" b="1">
                <a:solidFill>
                  <a:srgbClr val="002060"/>
                </a:solidFill>
                <a:latin typeface="ฆฉฌ"/>
                <a:ea typeface="+mj-lt"/>
                <a:cs typeface="SCG" panose="02000503000000020004" pitchFamily="50" charset="-34"/>
              </a:rPr>
              <a:t> </a:t>
            </a:r>
            <a:r>
              <a:rPr lang="th-TH" sz="1600">
                <a:latin typeface="ฆฉฌ"/>
                <a:cs typeface="SCG" panose="02000503000000020004" pitchFamily="50" charset="-34"/>
              </a:rPr>
              <a:t>เป็นระบบการจัดระเบียบข้อมูลที่นำมาใช้สำหรับอุตสาหกรรมการก่อสร้าง สามารถนำไฟใช้ประโยชน์ได้อย่างมากมาย เช่น การจัดเก็บข้อมูลทางกายภาพของวัตถุ หรือ การจัดการข้อมูลโครงการ ซึ่งวัตถุประสงค์หลักคือการจำแนกฐานข้อมูลใบแบบจำลองข้อมูลอาคาร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(BIM) </a:t>
            </a:r>
            <a:r>
              <a:rPr lang="th-TH" sz="1600">
                <a:latin typeface="ฆฉฌ"/>
                <a:cs typeface="SCG" panose="02000503000000020004" pitchFamily="50" charset="-34"/>
              </a:rPr>
              <a:t>ตั้งแต่การจัดระเบียบ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Material Library</a:t>
            </a:r>
            <a:r>
              <a:rPr lang="th-TH" sz="1600">
                <a:latin typeface="ฆฉฌ"/>
                <a:cs typeface="SCG" panose="02000503000000020004" pitchFamily="50" charset="-34"/>
              </a:rPr>
              <a:t> และการจัดระเบียบรายงาน ไปจนถึงการจัดเตรียมวิธีการรวบรวมหรือเจาะลึกข้อมูลเพื่อให้ได้ข้อมูลที่สามารถนำไปใช้งานต่อได้ตามความต้องการของโครงการต่าง </a:t>
            </a:r>
          </a:p>
          <a:p>
            <a:endParaRPr lang="th-TH" sz="1600">
              <a:latin typeface="ฆฉฌ"/>
              <a:cs typeface="SCG" panose="02000503000000020004" pitchFamily="50" charset="-34"/>
            </a:endParaRPr>
          </a:p>
          <a:p>
            <a:r>
              <a:rPr lang="th-TH" sz="1600">
                <a:latin typeface="ฆฉฌ"/>
                <a:cs typeface="SCG" panose="02000503000000020004" pitchFamily="50" charset="-34"/>
              </a:rPr>
              <a:t>ตาราง </a:t>
            </a:r>
            <a:r>
              <a:rPr lang="en-US" sz="1600" err="1">
                <a:latin typeface="ฆฉฌ"/>
                <a:cs typeface="SCG" panose="02000503000000020004" pitchFamily="50" charset="-34"/>
              </a:rPr>
              <a:t>Omniclass</a:t>
            </a:r>
            <a:r>
              <a:rPr lang="th-TH" sz="1600">
                <a:latin typeface="ฆฉฌ"/>
                <a:cs typeface="SCG" panose="02000503000000020004" pitchFamily="50" charset="-34"/>
              </a:rPr>
              <a:t> ที่มีความเกี่ยวข้องกัน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15 </a:t>
            </a:r>
            <a:r>
              <a:rPr lang="th-TH" sz="1600">
                <a:latin typeface="ฆฉฌ"/>
                <a:cs typeface="SCG" panose="02000503000000020004" pitchFamily="50" charset="-34"/>
              </a:rPr>
              <a:t>ตาราง มีดังนี้</a:t>
            </a:r>
          </a:p>
          <a:p>
            <a:r>
              <a:rPr lang="en-US" sz="1600">
                <a:latin typeface="ฆฉฌ"/>
              </a:rPr>
              <a:t>Table 11 - Construction Entities by Function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12 - Construction Entities by Form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13 - Spaces by Function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14 - Spaces by Form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21 – Elements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22 - Work Results</a:t>
            </a:r>
            <a:endParaRPr lang="th-TH" sz="1600">
              <a:latin typeface="ฆฉฌ"/>
            </a:endParaRPr>
          </a:p>
          <a:p>
            <a:r>
              <a:rPr lang="en-US" sz="1600">
                <a:solidFill>
                  <a:srgbClr val="FF0000"/>
                </a:solidFill>
                <a:latin typeface="ฆฉฌ"/>
              </a:rPr>
              <a:t>Table 23 – </a:t>
            </a:r>
            <a:r>
              <a:rPr lang="en-US" sz="160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Products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 -&gt;  </a:t>
            </a:r>
            <a:r>
              <a:rPr lang="th-TH" sz="160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เพื่อจำแนกและกำหนดคุณสมบัติของผลิตภัณฑ์ก่อสร้าง หรือส่วนประกอบที่ใช้ในการก่อสร้าง</a:t>
            </a:r>
          </a:p>
          <a:p>
            <a:r>
              <a:rPr lang="en-US" sz="1600">
                <a:latin typeface="ฆฉฌ"/>
              </a:rPr>
              <a:t>Table 31 – Phases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32 – Services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33 – Disciplines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34 - Organizational Roles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35 – Tools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36 – Information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41 – Materials</a:t>
            </a:r>
            <a:endParaRPr lang="th-TH" sz="1600">
              <a:latin typeface="ฆฉฌ"/>
            </a:endParaRPr>
          </a:p>
          <a:p>
            <a:r>
              <a:rPr lang="en-US" sz="1600">
                <a:latin typeface="ฆฉฌ"/>
              </a:rPr>
              <a:t>Table 49 - Properties</a:t>
            </a:r>
            <a:endParaRPr lang="en-US" sz="1600">
              <a:latin typeface="ฆฉฌ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9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b="1">
                <a:solidFill>
                  <a:srgbClr val="002060"/>
                </a:solidFill>
                <a:latin typeface="SCG" panose="02000503000000020004" pitchFamily="50" charset="-34"/>
                <a:ea typeface="+mj-lt"/>
                <a:cs typeface="SCG" panose="02000503000000020004" pitchFamily="50" charset="-34"/>
              </a:rPr>
              <a:t>แนวทางการจำแนกคุณสมบัติ หรือส่วนประกอบที่ใช้ในการก่อสร้าง</a:t>
            </a:r>
            <a:endParaRPr lang="th-TH" sz="2400" b="1">
              <a:solidFill>
                <a:srgbClr val="002060"/>
              </a:solidFill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1054" y="716648"/>
            <a:ext cx="1108363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ฆฉฌ"/>
                <a:cs typeface="SCG" panose="02000503000000020004" pitchFamily="50" charset="-34"/>
              </a:rPr>
              <a:t>Level 1</a:t>
            </a:r>
            <a:endParaRPr lang="th-TH" sz="1600">
              <a:latin typeface="ฆฉฌ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ฆฉฌ"/>
                <a:cs typeface="SCG" panose="02000503000000020004" pitchFamily="50" charset="-34"/>
              </a:rPr>
              <a:t>ลักษณะการทำงาน</a:t>
            </a:r>
            <a:r>
              <a:rPr lang="en-US" sz="1600">
                <a:latin typeface="ฆฉฌ"/>
                <a:cs typeface="SCG" panose="02000503000000020004" pitchFamily="50" charset="-34"/>
              </a:rPr>
              <a:t>, </a:t>
            </a:r>
            <a:r>
              <a:rPr lang="th-TH" sz="1600">
                <a:latin typeface="ฆฉฌ"/>
                <a:cs typeface="SCG" panose="02000503000000020004" pitchFamily="50" charset="-34"/>
              </a:rPr>
              <a:t>หน้าที่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(Function)</a:t>
            </a:r>
          </a:p>
          <a:p>
            <a:pPr marL="342900" indent="-342900">
              <a:buAutoNum type="arabicPeriod"/>
            </a:pPr>
            <a:r>
              <a:rPr lang="th-TH" sz="1600">
                <a:latin typeface="ฆฉฌ"/>
                <a:cs typeface="SCG" panose="02000503000000020004" pitchFamily="50" charset="-34"/>
              </a:rPr>
              <a:t>เอกลักษณ์,</a:t>
            </a:r>
            <a:r>
              <a:rPr lang="en-US" sz="1600">
                <a:latin typeface="ฆฉฌ"/>
                <a:cs typeface="SCG" panose="02000503000000020004" pitchFamily="50" charset="-34"/>
              </a:rPr>
              <a:t> </a:t>
            </a:r>
            <a:r>
              <a:rPr lang="th-TH" sz="1600">
                <a:latin typeface="ฆฉฌ"/>
                <a:cs typeface="SCG" panose="02000503000000020004" pitchFamily="50" charset="-34"/>
              </a:rPr>
              <a:t>ลักษณะของสินค้า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(Identity)</a:t>
            </a:r>
          </a:p>
          <a:p>
            <a:pPr marL="342900" indent="-342900">
              <a:buAutoNum type="arabicPeriod"/>
            </a:pPr>
            <a:r>
              <a:rPr lang="th-TH" sz="1600">
                <a:latin typeface="ฆฉฌ"/>
                <a:cs typeface="SCG" panose="02000503000000020004" pitchFamily="50" charset="-34"/>
              </a:rPr>
              <a:t>พื้นที่การใช้งาน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(Area)</a:t>
            </a:r>
          </a:p>
          <a:p>
            <a:endParaRPr lang="en-US" sz="1600">
              <a:latin typeface="ฆฉฌ"/>
              <a:cs typeface="SCG" panose="02000503000000020004" pitchFamily="50" charset="-34"/>
            </a:endParaRPr>
          </a:p>
          <a:p>
            <a:r>
              <a:rPr lang="en-US" sz="1600">
                <a:latin typeface="ฆฉฌ"/>
                <a:cs typeface="SCG" panose="02000503000000020004" pitchFamily="50" charset="-34"/>
              </a:rPr>
              <a:t>Level 2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>
                <a:latin typeface="ฆฉฌ"/>
                <a:cs typeface="SCG" panose="02000503000000020004" pitchFamily="50" charset="-34"/>
              </a:rPr>
              <a:t>หมวดสินค้า</a:t>
            </a:r>
            <a:r>
              <a:rPr lang="en-US" sz="1600">
                <a:latin typeface="ฆฉฌ"/>
                <a:cs typeface="SCG" panose="02000503000000020004" pitchFamily="50" charset="-34"/>
              </a:rPr>
              <a:t>,</a:t>
            </a:r>
            <a:r>
              <a:rPr lang="th-TH" sz="1600">
                <a:latin typeface="ฆฉฌ"/>
                <a:cs typeface="SCG" panose="02000503000000020004" pitchFamily="50" charset="-34"/>
              </a:rPr>
              <a:t> ประเภทการทำงาน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(Category)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600">
                <a:latin typeface="ฆฉฌ"/>
                <a:cs typeface="SCG" panose="02000503000000020004" pitchFamily="50" charset="-34"/>
              </a:rPr>
              <a:t>กลุ่มของผลิตภัณฑ์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(Product line)</a:t>
            </a:r>
          </a:p>
          <a:p>
            <a:endParaRPr lang="en-US" sz="1600">
              <a:latin typeface="ฆฉฌ"/>
              <a:cs typeface="SCG" panose="02000503000000020004" pitchFamily="50" charset="-34"/>
            </a:endParaRPr>
          </a:p>
          <a:p>
            <a:r>
              <a:rPr lang="en-US" sz="1600">
                <a:latin typeface="ฆฉฌ"/>
                <a:cs typeface="SCG" panose="02000503000000020004" pitchFamily="50" charset="-34"/>
              </a:rPr>
              <a:t>Level 3</a:t>
            </a:r>
          </a:p>
          <a:p>
            <a:pPr marL="342900" indent="-342900">
              <a:buAutoNum type="arabicPeriod"/>
            </a:pPr>
            <a:r>
              <a:rPr lang="th-TH" sz="1600">
                <a:latin typeface="ฆฉฌ"/>
                <a:cs typeface="SCG" panose="02000503000000020004" pitchFamily="50" charset="-34"/>
              </a:rPr>
              <a:t>ประเภทของสินค้า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(Product type)</a:t>
            </a:r>
          </a:p>
          <a:p>
            <a:pPr marL="342900" indent="-342900">
              <a:buAutoNum type="arabicPeriod"/>
            </a:pPr>
            <a:r>
              <a:rPr lang="th-TH" sz="1600">
                <a:latin typeface="ฆฉฌ"/>
                <a:cs typeface="SCG" panose="02000503000000020004" pitchFamily="50" charset="-34"/>
              </a:rPr>
              <a:t>วัสดุหลักของสินค้า </a:t>
            </a:r>
            <a:r>
              <a:rPr lang="en-US" sz="1600">
                <a:latin typeface="ฆฉฌ"/>
                <a:cs typeface="SCG" panose="02000503000000020004" pitchFamily="50" charset="-34"/>
              </a:rPr>
              <a:t>(Main material)</a:t>
            </a:r>
          </a:p>
          <a:p>
            <a:pPr marL="342900" indent="-342900">
              <a:buAutoNum type="arabicPeriod"/>
            </a:pPr>
            <a:endParaRPr lang="en-US" sz="1600">
              <a:latin typeface="ฆฉฌ"/>
              <a:cs typeface="SCG" panose="02000503000000020004" pitchFamily="50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7" y="4533504"/>
            <a:ext cx="1828346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42" y="4505652"/>
            <a:ext cx="1788785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55" y="4549664"/>
            <a:ext cx="2601880" cy="1800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272973" y="4505652"/>
            <a:ext cx="861981" cy="278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5272973" y="5433504"/>
            <a:ext cx="861981" cy="872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18526" y="4174055"/>
            <a:ext cx="1471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Object Level 1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8308" y="4533504"/>
            <a:ext cx="1828346" cy="1772148"/>
          </a:xfrm>
          <a:prstGeom prst="rect">
            <a:avLst/>
          </a:prstGeom>
          <a:pattFill prst="lgGrid">
            <a:fgClr>
              <a:srgbClr val="00B0F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68864" y="4176160"/>
            <a:ext cx="847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Project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11679" y="4181024"/>
            <a:ext cx="1471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Object Level 2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83640" y="4174055"/>
            <a:ext cx="1471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Object Level 3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706654" y="4533504"/>
            <a:ext cx="737973" cy="69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97560" y="6298695"/>
            <a:ext cx="737973" cy="69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36530" y="4540461"/>
            <a:ext cx="882025" cy="5740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41927" y="5654337"/>
            <a:ext cx="776628" cy="65131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13418" y="2148820"/>
            <a:ext cx="5132504" cy="4144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SCG" panose="02000503000000020004" pitchFamily="50" charset="-34"/>
                <a:cs typeface="SCG"/>
              </a:rPr>
              <a:t>23     -     XX   .     XX     .     XX    .      XX</a:t>
            </a:r>
            <a:endParaRPr lang="en-US" sz="200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1679" y="2574765"/>
            <a:ext cx="163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Omniclass</a:t>
            </a:r>
            <a:r>
              <a:rPr lang="en-US" sz="140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 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10105" y="1827884"/>
            <a:ext cx="811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Level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87457" y="2574765"/>
            <a:ext cx="811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Level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2300" y="1827883"/>
            <a:ext cx="811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Level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33E28-79E0-3F6E-53B6-945AE501C4F2}"/>
              </a:ext>
            </a:extLst>
          </p:cNvPr>
          <p:cNvSpPr txBox="1"/>
          <p:nvPr/>
        </p:nvSpPr>
        <p:spPr>
          <a:xfrm>
            <a:off x="10646827" y="2561127"/>
            <a:ext cx="135780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SCG" panose="02000503000000020004" pitchFamily="50" charset="-34"/>
                <a:cs typeface="SCG"/>
              </a:rPr>
              <a:t>Up to Level 8 </a:t>
            </a:r>
            <a:endParaRPr lang="en-US" sz="1400">
              <a:solidFill>
                <a:srgbClr val="FF0000"/>
              </a:solidFill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996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รายการ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01" y="766329"/>
            <a:ext cx="10344906" cy="54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372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>
                <a:latin typeface="SCG" panose="02000503000000020004" pitchFamily="50" charset="-34"/>
                <a:cs typeface="SCG" panose="02000503000000020004" pitchFamily="50" charset="-34"/>
              </a:rPr>
              <a:t>23-11    Site 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สินค้าที่ใช้ในบริเวณโครงการและไซต์งาน โดยรวมผลิตภัณฑ์ ดังนี้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อิฐ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(Bricks)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บล็อก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(Blocks)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วัสดุพื้นฐาน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(Basic Material)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คอนกรีตผสม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(Concrete Mixtures)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สินค้าเกี่ยวกับการจัดสวนและพืช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ต้นไม้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(Landscape)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สมอบนพื้นดิน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(Ground Anchor)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ผลิตภัณฑ์ปรับปรุงพื้นดิน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(Ground Improvement Products)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แผ่น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หิน สำหรับงานเสริมโครงสร้าง และโครงสร้างสำหรับการกักเก็บน้ำ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(sheeting and revetments, retention structures)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ผลิตภัณฑ์ไซต์ชั่วคราว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(Temporary Site product)</a:t>
            </a:r>
          </a:p>
        </p:txBody>
      </p:sp>
    </p:spTree>
    <p:extLst>
      <p:ext uri="{BB962C8B-B14F-4D97-AF65-F5344CB8AC3E}">
        <p14:creationId xmlns:p14="http://schemas.microsoft.com/office/powerpoint/2010/main" val="152151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>
                <a:latin typeface="SCG" panose="02000503000000020004" pitchFamily="50" charset="-34"/>
                <a:cs typeface="SCG" panose="02000503000000020004" pitchFamily="50" charset="-34"/>
              </a:rPr>
              <a:t>23-13    Structural and Exterior Enclosure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สินค้าที่ใช้เป็นโครงสร้างหรือสิ่งที่ล้อมรอบสิ่งก่อสร้าง เพื่อป้องกันสิ่งต่างๆ จากสภาพแวดล้อมตามธรรมชาติ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ผนังภายนอก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(Exterior finishes)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ฐานราก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(Foundations)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ผลิตภัณฑ์คอนกรีตโครงสร้าง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(Structural Concrete)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ผลิตภัณฑ์ปิดผิวหรือห่อหุ้มอาคาร (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Envelope enclosure)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ผลิตภัณฑ์โครงสร้าง และโครงสร้างสำเร็จรูป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(Structure Framing)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ผลิตภัณฑ์มุงหลังคา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(Roofing)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วัสดุป้องกันความร้อนและความชื้น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36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>
                <a:latin typeface="SCG" panose="02000503000000020004" pitchFamily="50" charset="-34"/>
                <a:cs typeface="SCG" panose="02000503000000020004" pitchFamily="50" charset="-34"/>
              </a:rPr>
              <a:t>23-15    Interior and Finish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สินค้าที่ใช้ภายในสิ่งก่อสร้าง เพื่อการแบ่งพื้นที่ และตกแต่งพื้นผิว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สีทาฝ้า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เพดาน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ผนัง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พื้น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(Paint)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กระเบื้องผนัง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พื้น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(Tile)</a:t>
            </a:r>
            <a:endParaRPr lang="th-TH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วัสดุแบ่งพื้นที่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(Divide Material) 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อาทิ ยิปซั่ม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,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 พาร์ทิชั่น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อื่นๆ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197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>
                <a:latin typeface="SCG" panose="02000503000000020004" pitchFamily="50" charset="-34"/>
                <a:cs typeface="SCG" panose="02000503000000020004" pitchFamily="50" charset="-34"/>
              </a:rPr>
              <a:t>23-17    Openings, Passages, and Protection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สินค้าที่ใช้เป็นทางเข้าสิ่งก่อสร้าง หรือเชื่อมสิ่งก่อสร้างกับภายนอก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ประตู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(Door)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หน้าต่าง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(Window)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วงกบ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(Frame)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ประตูหนีไฟ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(Fire Door)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ประตูที่อยู่บนพื้น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เพดาน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หลังคา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(Hatches)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บานเกร็ด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ช่องระบายอากาศบนหลังคา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(Louver)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กันสาด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ผ้าใบบังแดด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(Awnings)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หน้าต่างบานเกล็ด, บานเกล็ดของหน้าต่าง, แผ่นมู่ลี่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(Shutter)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สิ่งที่เชื่อมต่อหรือติดตั้งบริเวณ ช่องเปิด ชนิดอื่นๆ อาทิ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 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แผ่นกระจก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,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 มุ้งลวด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, 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บันได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,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 ทางเชื่อม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670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709"/>
            <a:ext cx="12192000" cy="638175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>
                <a:solidFill>
                  <a:srgbClr val="002060"/>
                </a:solidFill>
                <a:latin typeface="Cordia New"/>
                <a:cs typeface="Cordia New"/>
              </a:rPr>
              <a:t>คำนิยามเพื่อพิจารณาและตัอย่าง </a:t>
            </a:r>
            <a:r>
              <a:rPr lang="en-US" sz="3200" b="1" err="1">
                <a:solidFill>
                  <a:srgbClr val="002060"/>
                </a:solidFill>
                <a:latin typeface="Cordia New"/>
                <a:cs typeface="Cordia New"/>
              </a:rPr>
              <a:t>Omniclass</a:t>
            </a:r>
            <a:r>
              <a:rPr lang="en-US" sz="3200" b="1">
                <a:solidFill>
                  <a:srgbClr val="002060"/>
                </a:solidFill>
                <a:latin typeface="Cordia New"/>
                <a:cs typeface="Cordia New"/>
              </a:rPr>
              <a:t> Table 23 Level 1</a:t>
            </a:r>
            <a:endParaRPr lang="th-TH" sz="3200" b="1">
              <a:solidFill>
                <a:srgbClr val="002060"/>
              </a:solidFill>
              <a:latin typeface="Cordia New"/>
              <a:cs typeface="Cordia New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8" y="6447144"/>
            <a:ext cx="1033462" cy="225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8655" y="610466"/>
            <a:ext cx="1187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>
                <a:latin typeface="SCG" panose="02000503000000020004" pitchFamily="50" charset="-34"/>
                <a:cs typeface="SCG" panose="02000503000000020004" pitchFamily="50" charset="-34"/>
              </a:rPr>
              <a:t>23-19    Specialty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64708"/>
            <a:ext cx="110697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สินค้าที่ใช้ในการตกแต่งหรืออุปกรณ์ประดับภายในและภายนอกสิ่งก่อสร้างในเชิงสถาปัตยกรรม รวมถึงอุปกรณ์เบ็ดเตร็ดอื่นๆ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ยอดหลังคา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หอคอยยอดเจดีย์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(Steeples)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ยอดแหลมของตึก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หอคอย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ยอดเจดีย์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(Spires)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ตู้เก็บของ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(Locker)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เตาผิง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(Fireplace)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เตาอบ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เตาทำอาหาร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(Stove)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เสาธง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(Flagpoles)</a:t>
            </a: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ผลิตภัณฑ์ห้องน้ำชนิดพิเศษ อาทิ ห้องอบไอน้ำ</a:t>
            </a:r>
            <a:endParaRPr lang="en-US" sz="160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SCG" panose="02000503000000020004" pitchFamily="50" charset="-34"/>
                <a:cs typeface="SCG" panose="02000503000000020004" pitchFamily="50" charset="-34"/>
              </a:rPr>
              <a:t>ผลิตภัณฑ์โครงสร้างทางวิศวกรรม หรืออาคารสำเร็จรูป </a:t>
            </a:r>
            <a:r>
              <a:rPr lang="en-US" sz="1600">
                <a:latin typeface="SCG" panose="02000503000000020004" pitchFamily="50" charset="-34"/>
                <a:cs typeface="SCG" panose="02000503000000020004" pitchFamily="50" charset="-34"/>
              </a:rPr>
              <a:t>(Engineering Structure/Complete Building)</a:t>
            </a:r>
          </a:p>
        </p:txBody>
      </p:sp>
    </p:spTree>
    <p:extLst>
      <p:ext uri="{BB962C8B-B14F-4D97-AF65-F5344CB8AC3E}">
        <p14:creationId xmlns:p14="http://schemas.microsoft.com/office/powerpoint/2010/main" val="11634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78B224096E8648B22EF25B3D20D0AE" ma:contentTypeVersion="16" ma:contentTypeDescription="Create a new document." ma:contentTypeScope="" ma:versionID="539db13a8ca8ba536ce5eaa94d718633">
  <xsd:schema xmlns:xsd="http://www.w3.org/2001/XMLSchema" xmlns:xs="http://www.w3.org/2001/XMLSchema" xmlns:p="http://schemas.microsoft.com/office/2006/metadata/properties" xmlns:ns2="5617374c-1120-40b2-95dc-4189be3defeb" xmlns:ns3="0835e5f0-34a8-4a19-8c79-4f4d638e0e3b" targetNamespace="http://schemas.microsoft.com/office/2006/metadata/properties" ma:root="true" ma:fieldsID="f30d1071e745f7a693e68128d3016aca" ns2:_="" ns3:_="">
    <xsd:import namespace="5617374c-1120-40b2-95dc-4189be3defeb"/>
    <xsd:import namespace="0835e5f0-34a8-4a19-8c79-4f4d638e0e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7374c-1120-40b2-95dc-4189be3def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2e7f9b2-38e6-4fd2-87ed-2a611b17489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5e5f0-34a8-4a19-8c79-4f4d638e0e3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11b2a2a-d5ac-402b-938e-84581e24f2e0}" ma:internalName="TaxCatchAll" ma:showField="CatchAllData" ma:web="0835e5f0-34a8-4a19-8c79-4f4d638e0e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835e5f0-34a8-4a19-8c79-4f4d638e0e3b" xsi:nil="true"/>
    <lcf76f155ced4ddcb4097134ff3c332f xmlns="5617374c-1120-40b2-95dc-4189be3defeb">
      <Terms xmlns="http://schemas.microsoft.com/office/infopath/2007/PartnerControls"/>
    </lcf76f155ced4ddcb4097134ff3c332f>
    <SharedWithUsers xmlns="0835e5f0-34a8-4a19-8c79-4f4d638e0e3b">
      <UserInfo>
        <DisplayName>Chatchuea Sukwattanakul</DisplayName>
        <AccountId>17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160644F-DAE3-47CC-A14E-0A8A7045611C}">
  <ds:schemaRefs>
    <ds:schemaRef ds:uri="0835e5f0-34a8-4a19-8c79-4f4d638e0e3b"/>
    <ds:schemaRef ds:uri="5617374c-1120-40b2-95dc-4189be3def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B30708D-6B79-431B-BA9E-3C96A9EEE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5FB2F0-3CBA-4829-8020-FCCC76550F6F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5617374c-1120-40b2-95dc-4189be3defeb"/>
    <ds:schemaRef ds:uri="http://schemas.microsoft.com/office/infopath/2007/PartnerControls"/>
    <ds:schemaRef ds:uri="0835e5f0-34a8-4a19-8c79-4f4d638e0e3b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1804</Words>
  <Application>Microsoft Office PowerPoint</Application>
  <PresentationFormat>Widescreen</PresentationFormat>
  <Paragraphs>229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Angsana New</vt:lpstr>
      <vt:lpstr>Arial</vt:lpstr>
      <vt:lpstr>Calibri</vt:lpstr>
      <vt:lpstr>Calibri Light</vt:lpstr>
      <vt:lpstr>Cordia New</vt:lpstr>
      <vt:lpstr>SCG</vt:lpstr>
      <vt:lpstr>ฆฉฌ</vt:lpstr>
      <vt:lpstr>Office Theme</vt:lpstr>
      <vt:lpstr>1_Office Theme</vt:lpstr>
      <vt:lpstr>คู่มือ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คู่มือการใช้งาน</dc:title>
  <dc:creator>Wanpinit Kangsawiwat</dc:creator>
  <cp:lastModifiedBy>Chatchuea Sukwattanakul</cp:lastModifiedBy>
  <cp:revision>19</cp:revision>
  <dcterms:created xsi:type="dcterms:W3CDTF">2021-09-27T09:17:42Z</dcterms:created>
  <dcterms:modified xsi:type="dcterms:W3CDTF">2022-11-21T08:54:16Z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0x010100FB78B224096E8648B22EF25B3D20D0AE</vt:lpwstr>
  </property>
  <property fmtid="{D5CDD505-2E9C-101B-9397-08002B2CF9AE}" pid="3" name="MSIP_Label_282ec11f-0307-4ba2-9c7f-1e910abb2b8a_Enabled">
    <vt:lpwstr>true</vt:lpwstr>
  </property>
  <property fmtid="{D5CDD505-2E9C-101B-9397-08002B2CF9AE}" pid="4" name="MSIP_Label_282ec11f-0307-4ba2-9c7f-1e910abb2b8a_SetDate">
    <vt:lpwstr>2022-08-02T09:19:19Z</vt:lpwstr>
  </property>
  <property fmtid="{D5CDD505-2E9C-101B-9397-08002B2CF9AE}" pid="5" name="MSIP_Label_282ec11f-0307-4ba2-9c7f-1e910abb2b8a_Method">
    <vt:lpwstr>Standard</vt:lpwstr>
  </property>
  <property fmtid="{D5CDD505-2E9C-101B-9397-08002B2CF9AE}" pid="6" name="MSIP_Label_282ec11f-0307-4ba2-9c7f-1e910abb2b8a_Name">
    <vt:lpwstr>282ec11f-0307-4ba2-9c7f-1e910abb2b8a</vt:lpwstr>
  </property>
  <property fmtid="{D5CDD505-2E9C-101B-9397-08002B2CF9AE}" pid="7" name="MSIP_Label_282ec11f-0307-4ba2-9c7f-1e910abb2b8a_SiteId">
    <vt:lpwstr>5db8bf0e-8592-4ed0-82b2-a6d4d77933d4</vt:lpwstr>
  </property>
  <property fmtid="{D5CDD505-2E9C-101B-9397-08002B2CF9AE}" pid="8" name="MSIP_Label_282ec11f-0307-4ba2-9c7f-1e910abb2b8a_ActionId">
    <vt:lpwstr>a9b49542-bc54-45f4-9a8e-52517ab9302c</vt:lpwstr>
  </property>
  <property fmtid="{D5CDD505-2E9C-101B-9397-08002B2CF9AE}" pid="9" name="MSIP_Label_282ec11f-0307-4ba2-9c7f-1e910abb2b8a_ContentBits">
    <vt:lpwstr>0</vt:lpwstr>
  </property>
  <property fmtid="{D5CDD505-2E9C-101B-9397-08002B2CF9AE}" pid="10" name="MediaServiceImageTags">
    <vt:lpwstr/>
  </property>
</Properties>
</file>