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72" r:id="rId5"/>
    <p:sldId id="273" r:id="rId6"/>
    <p:sldId id="267" r:id="rId7"/>
    <p:sldId id="268" r:id="rId8"/>
    <p:sldId id="261" r:id="rId9"/>
    <p:sldId id="266" r:id="rId10"/>
    <p:sldId id="269" r:id="rId11"/>
    <p:sldId id="270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12505-CDD3-4ABA-949D-F78731FC9BF7}" v="145" dt="2022-08-25T20:22:32.552"/>
    <p1510:client id="{47034192-7754-B6C1-452A-3C21F9F65AA0}" v="446" dt="2022-08-25T22:41:48.030"/>
    <p1510:client id="{D554E020-EE3A-B057-9D46-4961916A83CE}" v="497" dt="2022-09-15T21:57:58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3F47C-2171-4FDB-8437-2099005DC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56FDA1-1D51-4D83-B205-A9EB2E99443A}">
      <dgm:prSet/>
      <dgm:spPr/>
      <dgm:t>
        <a:bodyPr/>
        <a:lstStyle/>
        <a:p>
          <a:r>
            <a:rPr lang="pt-BR"/>
            <a:t>Trazer uma aplicação fácil de usar</a:t>
          </a:r>
          <a:endParaRPr lang="en-US"/>
        </a:p>
      </dgm:t>
    </dgm:pt>
    <dgm:pt modelId="{B01E7E4C-8F53-4D20-B23A-B1506EC89A34}" type="parTrans" cxnId="{C641787F-3C37-4316-BFB2-92B3B4DD1075}">
      <dgm:prSet/>
      <dgm:spPr/>
      <dgm:t>
        <a:bodyPr/>
        <a:lstStyle/>
        <a:p>
          <a:endParaRPr lang="en-US"/>
        </a:p>
      </dgm:t>
    </dgm:pt>
    <dgm:pt modelId="{51C1CE74-5E7C-4DDF-8903-DA40C51480DD}" type="sibTrans" cxnId="{C641787F-3C37-4316-BFB2-92B3B4DD1075}">
      <dgm:prSet/>
      <dgm:spPr/>
      <dgm:t>
        <a:bodyPr/>
        <a:lstStyle/>
        <a:p>
          <a:endParaRPr lang="en-US"/>
        </a:p>
      </dgm:t>
    </dgm:pt>
    <dgm:pt modelId="{B9217B67-69BE-40A1-856F-783F22F29D55}">
      <dgm:prSet/>
      <dgm:spPr/>
      <dgm:t>
        <a:bodyPr/>
        <a:lstStyle/>
        <a:p>
          <a:r>
            <a:rPr lang="pt-BR"/>
            <a:t>Permitir criar diversos eventos de maneira simples e organizada</a:t>
          </a:r>
          <a:endParaRPr lang="en-US"/>
        </a:p>
      </dgm:t>
    </dgm:pt>
    <dgm:pt modelId="{B94FE2A7-568B-4E59-BE68-C067E350EBED}" type="parTrans" cxnId="{89F93D70-FCF3-49C0-9F5B-785A523E9A55}">
      <dgm:prSet/>
      <dgm:spPr/>
      <dgm:t>
        <a:bodyPr/>
        <a:lstStyle/>
        <a:p>
          <a:endParaRPr lang="en-US"/>
        </a:p>
      </dgm:t>
    </dgm:pt>
    <dgm:pt modelId="{DEB66B56-A655-4E40-B54B-341B6FBFC4DC}" type="sibTrans" cxnId="{89F93D70-FCF3-49C0-9F5B-785A523E9A55}">
      <dgm:prSet/>
      <dgm:spPr/>
      <dgm:t>
        <a:bodyPr/>
        <a:lstStyle/>
        <a:p>
          <a:endParaRPr lang="en-US"/>
        </a:p>
      </dgm:t>
    </dgm:pt>
    <dgm:pt modelId="{69F579AB-6C94-48BD-9BD8-A705A8585E3C}">
      <dgm:prSet/>
      <dgm:spPr/>
      <dgm:t>
        <a:bodyPr/>
        <a:lstStyle/>
        <a:p>
          <a:r>
            <a:rPr lang="pt-BR"/>
            <a:t>Possuir maior controle do seus eventos</a:t>
          </a:r>
          <a:endParaRPr lang="en-US"/>
        </a:p>
      </dgm:t>
    </dgm:pt>
    <dgm:pt modelId="{65776EAE-6908-4F0E-AF79-CA5E9181A351}" type="parTrans" cxnId="{D901E652-48DB-4BEB-A677-0767DFA2AFC7}">
      <dgm:prSet/>
      <dgm:spPr/>
      <dgm:t>
        <a:bodyPr/>
        <a:lstStyle/>
        <a:p>
          <a:endParaRPr lang="en-US"/>
        </a:p>
      </dgm:t>
    </dgm:pt>
    <dgm:pt modelId="{04F9A527-92D7-4CC4-B6D0-CF228C6695B5}" type="sibTrans" cxnId="{D901E652-48DB-4BEB-A677-0767DFA2AFC7}">
      <dgm:prSet/>
      <dgm:spPr/>
      <dgm:t>
        <a:bodyPr/>
        <a:lstStyle/>
        <a:p>
          <a:endParaRPr lang="en-US"/>
        </a:p>
      </dgm:t>
    </dgm:pt>
    <dgm:pt modelId="{990B1ABA-6F2F-4A4F-ACD2-DE85904425EE}" type="pres">
      <dgm:prSet presAssocID="{E5C3F47C-2171-4FDB-8437-2099005DCAC9}" presName="root" presStyleCnt="0">
        <dgm:presLayoutVars>
          <dgm:dir/>
          <dgm:resizeHandles val="exact"/>
        </dgm:presLayoutVars>
      </dgm:prSet>
      <dgm:spPr/>
    </dgm:pt>
    <dgm:pt modelId="{CDE1418B-FC05-4C47-89FD-0C31484E4F66}" type="pres">
      <dgm:prSet presAssocID="{8356FDA1-1D51-4D83-B205-A9EB2E99443A}" presName="compNode" presStyleCnt="0"/>
      <dgm:spPr/>
    </dgm:pt>
    <dgm:pt modelId="{9BE25412-B40D-43CB-AAF9-F0604FEB2D24}" type="pres">
      <dgm:prSet presAssocID="{8356FDA1-1D51-4D83-B205-A9EB2E99443A}" presName="bgRect" presStyleLbl="bgShp" presStyleIdx="0" presStyleCnt="3"/>
      <dgm:spPr/>
    </dgm:pt>
    <dgm:pt modelId="{B6CD186C-E26E-4E96-82FD-075A0573EFD5}" type="pres">
      <dgm:prSet presAssocID="{8356FDA1-1D51-4D83-B205-A9EB2E9944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EDA372-9B3E-4C3A-8C50-63230D3A6D89}" type="pres">
      <dgm:prSet presAssocID="{8356FDA1-1D51-4D83-B205-A9EB2E99443A}" presName="spaceRect" presStyleCnt="0"/>
      <dgm:spPr/>
    </dgm:pt>
    <dgm:pt modelId="{B9E5557C-BA70-46FD-95C0-A3C11084641E}" type="pres">
      <dgm:prSet presAssocID="{8356FDA1-1D51-4D83-B205-A9EB2E99443A}" presName="parTx" presStyleLbl="revTx" presStyleIdx="0" presStyleCnt="3">
        <dgm:presLayoutVars>
          <dgm:chMax val="0"/>
          <dgm:chPref val="0"/>
        </dgm:presLayoutVars>
      </dgm:prSet>
      <dgm:spPr/>
    </dgm:pt>
    <dgm:pt modelId="{11B324A3-36F1-43C6-B48A-CF98D85CDCAF}" type="pres">
      <dgm:prSet presAssocID="{51C1CE74-5E7C-4DDF-8903-DA40C51480DD}" presName="sibTrans" presStyleCnt="0"/>
      <dgm:spPr/>
    </dgm:pt>
    <dgm:pt modelId="{6D150628-3C60-4DAE-8C8B-1845230615D4}" type="pres">
      <dgm:prSet presAssocID="{B9217B67-69BE-40A1-856F-783F22F29D55}" presName="compNode" presStyleCnt="0"/>
      <dgm:spPr/>
    </dgm:pt>
    <dgm:pt modelId="{F73BC11C-F2F0-494C-BDD3-69F776256987}" type="pres">
      <dgm:prSet presAssocID="{B9217B67-69BE-40A1-856F-783F22F29D55}" presName="bgRect" presStyleLbl="bgShp" presStyleIdx="1" presStyleCnt="3"/>
      <dgm:spPr/>
    </dgm:pt>
    <dgm:pt modelId="{CB0CC674-F203-4265-A0D6-8DD9A33A7C76}" type="pres">
      <dgm:prSet presAssocID="{B9217B67-69BE-40A1-856F-783F22F29D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8BD9C00-68B6-4ED7-A4B9-44F4AFBD3482}" type="pres">
      <dgm:prSet presAssocID="{B9217B67-69BE-40A1-856F-783F22F29D55}" presName="spaceRect" presStyleCnt="0"/>
      <dgm:spPr/>
    </dgm:pt>
    <dgm:pt modelId="{3E4C18DD-34BF-4852-8125-329A720F191C}" type="pres">
      <dgm:prSet presAssocID="{B9217B67-69BE-40A1-856F-783F22F29D55}" presName="parTx" presStyleLbl="revTx" presStyleIdx="1" presStyleCnt="3">
        <dgm:presLayoutVars>
          <dgm:chMax val="0"/>
          <dgm:chPref val="0"/>
        </dgm:presLayoutVars>
      </dgm:prSet>
      <dgm:spPr/>
    </dgm:pt>
    <dgm:pt modelId="{3498C006-7756-4EE0-93D4-23D314507E83}" type="pres">
      <dgm:prSet presAssocID="{DEB66B56-A655-4E40-B54B-341B6FBFC4DC}" presName="sibTrans" presStyleCnt="0"/>
      <dgm:spPr/>
    </dgm:pt>
    <dgm:pt modelId="{0FA889CD-3D30-41D0-80E8-7F1207570EA1}" type="pres">
      <dgm:prSet presAssocID="{69F579AB-6C94-48BD-9BD8-A705A8585E3C}" presName="compNode" presStyleCnt="0"/>
      <dgm:spPr/>
    </dgm:pt>
    <dgm:pt modelId="{A3B000FD-4F92-43F7-9BE9-B52DB9934227}" type="pres">
      <dgm:prSet presAssocID="{69F579AB-6C94-48BD-9BD8-A705A8585E3C}" presName="bgRect" presStyleLbl="bgShp" presStyleIdx="2" presStyleCnt="3"/>
      <dgm:spPr/>
    </dgm:pt>
    <dgm:pt modelId="{E3420B0D-B675-47B1-AAA7-5FE42AA3B280}" type="pres">
      <dgm:prSet presAssocID="{69F579AB-6C94-48BD-9BD8-A705A8585E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6F87F3-4F7E-41DE-9A0F-F338502D88EA}" type="pres">
      <dgm:prSet presAssocID="{69F579AB-6C94-48BD-9BD8-A705A8585E3C}" presName="spaceRect" presStyleCnt="0"/>
      <dgm:spPr/>
    </dgm:pt>
    <dgm:pt modelId="{2A5EE6F1-3C1C-4092-9332-F69434C07520}" type="pres">
      <dgm:prSet presAssocID="{69F579AB-6C94-48BD-9BD8-A705A8585E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918B3D-72AC-488B-87BF-98AB7D0A5412}" type="presOf" srcId="{8356FDA1-1D51-4D83-B205-A9EB2E99443A}" destId="{B9E5557C-BA70-46FD-95C0-A3C11084641E}" srcOrd="0" destOrd="0" presId="urn:microsoft.com/office/officeart/2018/2/layout/IconVerticalSolidList"/>
    <dgm:cxn modelId="{89F93D70-FCF3-49C0-9F5B-785A523E9A55}" srcId="{E5C3F47C-2171-4FDB-8437-2099005DCAC9}" destId="{B9217B67-69BE-40A1-856F-783F22F29D55}" srcOrd="1" destOrd="0" parTransId="{B94FE2A7-568B-4E59-BE68-C067E350EBED}" sibTransId="{DEB66B56-A655-4E40-B54B-341B6FBFC4DC}"/>
    <dgm:cxn modelId="{D901E652-48DB-4BEB-A677-0767DFA2AFC7}" srcId="{E5C3F47C-2171-4FDB-8437-2099005DCAC9}" destId="{69F579AB-6C94-48BD-9BD8-A705A8585E3C}" srcOrd="2" destOrd="0" parTransId="{65776EAE-6908-4F0E-AF79-CA5E9181A351}" sibTransId="{04F9A527-92D7-4CC4-B6D0-CF228C6695B5}"/>
    <dgm:cxn modelId="{1E59C37C-985D-4D38-8E90-2255FFE5A7FD}" type="presOf" srcId="{B9217B67-69BE-40A1-856F-783F22F29D55}" destId="{3E4C18DD-34BF-4852-8125-329A720F191C}" srcOrd="0" destOrd="0" presId="urn:microsoft.com/office/officeart/2018/2/layout/IconVerticalSolidList"/>
    <dgm:cxn modelId="{C641787F-3C37-4316-BFB2-92B3B4DD1075}" srcId="{E5C3F47C-2171-4FDB-8437-2099005DCAC9}" destId="{8356FDA1-1D51-4D83-B205-A9EB2E99443A}" srcOrd="0" destOrd="0" parTransId="{B01E7E4C-8F53-4D20-B23A-B1506EC89A34}" sibTransId="{51C1CE74-5E7C-4DDF-8903-DA40C51480DD}"/>
    <dgm:cxn modelId="{35D6469D-133A-48F6-85F8-EB19B649FA90}" type="presOf" srcId="{E5C3F47C-2171-4FDB-8437-2099005DCAC9}" destId="{990B1ABA-6F2F-4A4F-ACD2-DE85904425EE}" srcOrd="0" destOrd="0" presId="urn:microsoft.com/office/officeart/2018/2/layout/IconVerticalSolidList"/>
    <dgm:cxn modelId="{258C65CE-19B4-4F42-8EDE-6AC59A767EB0}" type="presOf" srcId="{69F579AB-6C94-48BD-9BD8-A705A8585E3C}" destId="{2A5EE6F1-3C1C-4092-9332-F69434C07520}" srcOrd="0" destOrd="0" presId="urn:microsoft.com/office/officeart/2018/2/layout/IconVerticalSolidList"/>
    <dgm:cxn modelId="{17C8EB3D-002E-4342-AFB3-DC05E8247293}" type="presParOf" srcId="{990B1ABA-6F2F-4A4F-ACD2-DE85904425EE}" destId="{CDE1418B-FC05-4C47-89FD-0C31484E4F66}" srcOrd="0" destOrd="0" presId="urn:microsoft.com/office/officeart/2018/2/layout/IconVerticalSolidList"/>
    <dgm:cxn modelId="{DA16653C-4149-4121-A979-C2BF6D4C961E}" type="presParOf" srcId="{CDE1418B-FC05-4C47-89FD-0C31484E4F66}" destId="{9BE25412-B40D-43CB-AAF9-F0604FEB2D24}" srcOrd="0" destOrd="0" presId="urn:microsoft.com/office/officeart/2018/2/layout/IconVerticalSolidList"/>
    <dgm:cxn modelId="{B2447BB5-68F1-4A68-8BFE-91F84ED79EA4}" type="presParOf" srcId="{CDE1418B-FC05-4C47-89FD-0C31484E4F66}" destId="{B6CD186C-E26E-4E96-82FD-075A0573EFD5}" srcOrd="1" destOrd="0" presId="urn:microsoft.com/office/officeart/2018/2/layout/IconVerticalSolidList"/>
    <dgm:cxn modelId="{76411DAE-EF75-4B16-AB31-280A8251A4F1}" type="presParOf" srcId="{CDE1418B-FC05-4C47-89FD-0C31484E4F66}" destId="{4DEDA372-9B3E-4C3A-8C50-63230D3A6D89}" srcOrd="2" destOrd="0" presId="urn:microsoft.com/office/officeart/2018/2/layout/IconVerticalSolidList"/>
    <dgm:cxn modelId="{E3AC981E-3E21-4823-A0F2-D6E261D9D36D}" type="presParOf" srcId="{CDE1418B-FC05-4C47-89FD-0C31484E4F66}" destId="{B9E5557C-BA70-46FD-95C0-A3C11084641E}" srcOrd="3" destOrd="0" presId="urn:microsoft.com/office/officeart/2018/2/layout/IconVerticalSolidList"/>
    <dgm:cxn modelId="{66A7F3FF-0D69-49F3-A1C1-219AFCF6BDA1}" type="presParOf" srcId="{990B1ABA-6F2F-4A4F-ACD2-DE85904425EE}" destId="{11B324A3-36F1-43C6-B48A-CF98D85CDCAF}" srcOrd="1" destOrd="0" presId="urn:microsoft.com/office/officeart/2018/2/layout/IconVerticalSolidList"/>
    <dgm:cxn modelId="{FD618F1C-694E-4405-A1B7-6886434CBD6A}" type="presParOf" srcId="{990B1ABA-6F2F-4A4F-ACD2-DE85904425EE}" destId="{6D150628-3C60-4DAE-8C8B-1845230615D4}" srcOrd="2" destOrd="0" presId="urn:microsoft.com/office/officeart/2018/2/layout/IconVerticalSolidList"/>
    <dgm:cxn modelId="{2DA03DF8-5EF5-40CF-B918-41ED9BB24339}" type="presParOf" srcId="{6D150628-3C60-4DAE-8C8B-1845230615D4}" destId="{F73BC11C-F2F0-494C-BDD3-69F776256987}" srcOrd="0" destOrd="0" presId="urn:microsoft.com/office/officeart/2018/2/layout/IconVerticalSolidList"/>
    <dgm:cxn modelId="{C8BF2CB4-E3AE-4CE8-815E-9E404AC97915}" type="presParOf" srcId="{6D150628-3C60-4DAE-8C8B-1845230615D4}" destId="{CB0CC674-F203-4265-A0D6-8DD9A33A7C76}" srcOrd="1" destOrd="0" presId="urn:microsoft.com/office/officeart/2018/2/layout/IconVerticalSolidList"/>
    <dgm:cxn modelId="{0BF406EF-AAF7-44AC-B050-95D623702E90}" type="presParOf" srcId="{6D150628-3C60-4DAE-8C8B-1845230615D4}" destId="{E8BD9C00-68B6-4ED7-A4B9-44F4AFBD3482}" srcOrd="2" destOrd="0" presId="urn:microsoft.com/office/officeart/2018/2/layout/IconVerticalSolidList"/>
    <dgm:cxn modelId="{49DDD452-6270-4ACC-A754-20F5B849C9B5}" type="presParOf" srcId="{6D150628-3C60-4DAE-8C8B-1845230615D4}" destId="{3E4C18DD-34BF-4852-8125-329A720F191C}" srcOrd="3" destOrd="0" presId="urn:microsoft.com/office/officeart/2018/2/layout/IconVerticalSolidList"/>
    <dgm:cxn modelId="{01611C08-D661-40B4-B27E-9B489B701BD6}" type="presParOf" srcId="{990B1ABA-6F2F-4A4F-ACD2-DE85904425EE}" destId="{3498C006-7756-4EE0-93D4-23D314507E83}" srcOrd="3" destOrd="0" presId="urn:microsoft.com/office/officeart/2018/2/layout/IconVerticalSolidList"/>
    <dgm:cxn modelId="{07F988AD-ABF8-45B7-BD25-D124345EF429}" type="presParOf" srcId="{990B1ABA-6F2F-4A4F-ACD2-DE85904425EE}" destId="{0FA889CD-3D30-41D0-80E8-7F1207570EA1}" srcOrd="4" destOrd="0" presId="urn:microsoft.com/office/officeart/2018/2/layout/IconVerticalSolidList"/>
    <dgm:cxn modelId="{7EAAFB20-BC0F-4B6D-8B35-6EAC0F1BEF82}" type="presParOf" srcId="{0FA889CD-3D30-41D0-80E8-7F1207570EA1}" destId="{A3B000FD-4F92-43F7-9BE9-B52DB9934227}" srcOrd="0" destOrd="0" presId="urn:microsoft.com/office/officeart/2018/2/layout/IconVerticalSolidList"/>
    <dgm:cxn modelId="{FA04A271-F295-4A19-A5CB-E3F7BB4B0CEF}" type="presParOf" srcId="{0FA889CD-3D30-41D0-80E8-7F1207570EA1}" destId="{E3420B0D-B675-47B1-AAA7-5FE42AA3B280}" srcOrd="1" destOrd="0" presId="urn:microsoft.com/office/officeart/2018/2/layout/IconVerticalSolidList"/>
    <dgm:cxn modelId="{4A5B828B-75F3-4C6A-AA34-6755F4AE2546}" type="presParOf" srcId="{0FA889CD-3D30-41D0-80E8-7F1207570EA1}" destId="{596F87F3-4F7E-41DE-9A0F-F338502D88EA}" srcOrd="2" destOrd="0" presId="urn:microsoft.com/office/officeart/2018/2/layout/IconVerticalSolidList"/>
    <dgm:cxn modelId="{3BCE53D2-8CC4-4CAE-8656-6CF2842D8393}" type="presParOf" srcId="{0FA889CD-3D30-41D0-80E8-7F1207570EA1}" destId="{2A5EE6F1-3C1C-4092-9332-F69434C075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60472-7AAA-4689-BF43-AA01976051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0F772E-FAD0-4306-90C4-8F363524E78A}">
      <dgm:prSet/>
      <dgm:spPr/>
      <dgm:t>
        <a:bodyPr/>
        <a:lstStyle/>
        <a:p>
          <a:r>
            <a:rPr lang="pt-BR"/>
            <a:t>Gerenciamento de eventos</a:t>
          </a:r>
          <a:endParaRPr lang="en-US"/>
        </a:p>
      </dgm:t>
    </dgm:pt>
    <dgm:pt modelId="{D0A209E8-C076-4F4C-AF5A-B2E6321FC01F}" type="parTrans" cxnId="{56545EB0-EF8A-4F9C-9C14-1B7F5A2096F2}">
      <dgm:prSet/>
      <dgm:spPr/>
      <dgm:t>
        <a:bodyPr/>
        <a:lstStyle/>
        <a:p>
          <a:endParaRPr lang="en-US"/>
        </a:p>
      </dgm:t>
    </dgm:pt>
    <dgm:pt modelId="{A5C5789D-4A85-46FA-A2AB-052FDD513368}" type="sibTrans" cxnId="{56545EB0-EF8A-4F9C-9C14-1B7F5A2096F2}">
      <dgm:prSet/>
      <dgm:spPr/>
      <dgm:t>
        <a:bodyPr/>
        <a:lstStyle/>
        <a:p>
          <a:endParaRPr lang="en-US"/>
        </a:p>
      </dgm:t>
    </dgm:pt>
    <dgm:pt modelId="{F623E305-3431-4374-943D-6A194A0682D4}">
      <dgm:prSet/>
      <dgm:spPr/>
      <dgm:t>
        <a:bodyPr/>
        <a:lstStyle/>
        <a:p>
          <a:r>
            <a:rPr lang="pt-BR"/>
            <a:t>Agenda</a:t>
          </a:r>
          <a:endParaRPr lang="en-US"/>
        </a:p>
      </dgm:t>
    </dgm:pt>
    <dgm:pt modelId="{A255931A-27C6-48F3-8ADB-AC1204751333}" type="parTrans" cxnId="{17C31F61-BE79-49D2-B5C8-9070DFCB5990}">
      <dgm:prSet/>
      <dgm:spPr/>
      <dgm:t>
        <a:bodyPr/>
        <a:lstStyle/>
        <a:p>
          <a:endParaRPr lang="en-US"/>
        </a:p>
      </dgm:t>
    </dgm:pt>
    <dgm:pt modelId="{73F2AB21-23A0-44CF-B91B-E0FB2B650391}" type="sibTrans" cxnId="{17C31F61-BE79-49D2-B5C8-9070DFCB5990}">
      <dgm:prSet/>
      <dgm:spPr/>
      <dgm:t>
        <a:bodyPr/>
        <a:lstStyle/>
        <a:p>
          <a:endParaRPr lang="en-US"/>
        </a:p>
      </dgm:t>
    </dgm:pt>
    <dgm:pt modelId="{0311625D-292F-451F-97F0-E930A8135002}">
      <dgm:prSet/>
      <dgm:spPr/>
      <dgm:t>
        <a:bodyPr/>
        <a:lstStyle/>
        <a:p>
          <a:r>
            <a:rPr lang="pt-BR"/>
            <a:t>Chats de grupo</a:t>
          </a:r>
          <a:endParaRPr lang="en-US"/>
        </a:p>
      </dgm:t>
    </dgm:pt>
    <dgm:pt modelId="{2E5008A6-1C9F-4AF2-97E8-6039C964C368}" type="parTrans" cxnId="{27FA074E-69D5-49F6-AE55-286E662EFE72}">
      <dgm:prSet/>
      <dgm:spPr/>
      <dgm:t>
        <a:bodyPr/>
        <a:lstStyle/>
        <a:p>
          <a:endParaRPr lang="en-US"/>
        </a:p>
      </dgm:t>
    </dgm:pt>
    <dgm:pt modelId="{F2EFC422-7555-4154-830E-8CA9D21AA028}" type="sibTrans" cxnId="{27FA074E-69D5-49F6-AE55-286E662EFE72}">
      <dgm:prSet/>
      <dgm:spPr/>
      <dgm:t>
        <a:bodyPr/>
        <a:lstStyle/>
        <a:p>
          <a:endParaRPr lang="en-US"/>
        </a:p>
      </dgm:t>
    </dgm:pt>
    <dgm:pt modelId="{D542FE54-74BE-424F-9A65-A2B4B817016E}" type="pres">
      <dgm:prSet presAssocID="{C3C60472-7AAA-4689-BF43-AA01976051BD}" presName="root" presStyleCnt="0">
        <dgm:presLayoutVars>
          <dgm:dir/>
          <dgm:resizeHandles val="exact"/>
        </dgm:presLayoutVars>
      </dgm:prSet>
      <dgm:spPr/>
    </dgm:pt>
    <dgm:pt modelId="{116533A4-65A6-44F7-B924-84A5D6BC6543}" type="pres">
      <dgm:prSet presAssocID="{420F772E-FAD0-4306-90C4-8F363524E78A}" presName="compNode" presStyleCnt="0"/>
      <dgm:spPr/>
    </dgm:pt>
    <dgm:pt modelId="{CA357564-A572-4AF5-895C-66F7978D4527}" type="pres">
      <dgm:prSet presAssocID="{420F772E-FAD0-4306-90C4-8F363524E7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DA3413B9-6282-40C6-8048-D4BC65E91338}" type="pres">
      <dgm:prSet presAssocID="{420F772E-FAD0-4306-90C4-8F363524E78A}" presName="spaceRect" presStyleCnt="0"/>
      <dgm:spPr/>
    </dgm:pt>
    <dgm:pt modelId="{CBFA9063-877D-40C2-BD82-ADA0C9FC3EC9}" type="pres">
      <dgm:prSet presAssocID="{420F772E-FAD0-4306-90C4-8F363524E78A}" presName="textRect" presStyleLbl="revTx" presStyleIdx="0" presStyleCnt="3">
        <dgm:presLayoutVars>
          <dgm:chMax val="1"/>
          <dgm:chPref val="1"/>
        </dgm:presLayoutVars>
      </dgm:prSet>
      <dgm:spPr/>
    </dgm:pt>
    <dgm:pt modelId="{031AEE5A-5652-414C-9F48-E3E4BA7A8D40}" type="pres">
      <dgm:prSet presAssocID="{A5C5789D-4A85-46FA-A2AB-052FDD513368}" presName="sibTrans" presStyleCnt="0"/>
      <dgm:spPr/>
    </dgm:pt>
    <dgm:pt modelId="{B5A329A3-21B6-4DEF-8D77-78B08B9E15B8}" type="pres">
      <dgm:prSet presAssocID="{F623E305-3431-4374-943D-6A194A0682D4}" presName="compNode" presStyleCnt="0"/>
      <dgm:spPr/>
    </dgm:pt>
    <dgm:pt modelId="{D31D0D97-F2E3-4532-BC4C-208B00AA2106}" type="pres">
      <dgm:prSet presAssocID="{F623E305-3431-4374-943D-6A194A0682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83E7580C-A7FB-4BE9-AA2A-F921E569FE9E}" type="pres">
      <dgm:prSet presAssocID="{F623E305-3431-4374-943D-6A194A0682D4}" presName="spaceRect" presStyleCnt="0"/>
      <dgm:spPr/>
    </dgm:pt>
    <dgm:pt modelId="{E2EA9DA6-7C99-4509-A74F-C5449D8EFE07}" type="pres">
      <dgm:prSet presAssocID="{F623E305-3431-4374-943D-6A194A0682D4}" presName="textRect" presStyleLbl="revTx" presStyleIdx="1" presStyleCnt="3">
        <dgm:presLayoutVars>
          <dgm:chMax val="1"/>
          <dgm:chPref val="1"/>
        </dgm:presLayoutVars>
      </dgm:prSet>
      <dgm:spPr/>
    </dgm:pt>
    <dgm:pt modelId="{EF8706A3-1B69-4BBD-8E09-F3C3B0A70458}" type="pres">
      <dgm:prSet presAssocID="{73F2AB21-23A0-44CF-B91B-E0FB2B650391}" presName="sibTrans" presStyleCnt="0"/>
      <dgm:spPr/>
    </dgm:pt>
    <dgm:pt modelId="{13E1390D-CE67-4C64-BCE0-DC0958A70DFB}" type="pres">
      <dgm:prSet presAssocID="{0311625D-292F-451F-97F0-E930A8135002}" presName="compNode" presStyleCnt="0"/>
      <dgm:spPr/>
    </dgm:pt>
    <dgm:pt modelId="{2C4016BD-43F1-4204-9058-D7C5F62EB121}" type="pres">
      <dgm:prSet presAssocID="{0311625D-292F-451F-97F0-E930A81350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85FA8E7-5B9B-4951-A856-00B5FFA7774F}" type="pres">
      <dgm:prSet presAssocID="{0311625D-292F-451F-97F0-E930A8135002}" presName="spaceRect" presStyleCnt="0"/>
      <dgm:spPr/>
    </dgm:pt>
    <dgm:pt modelId="{0D121F12-CEE7-46F1-AA36-C81F8B7A18D4}" type="pres">
      <dgm:prSet presAssocID="{0311625D-292F-451F-97F0-E930A81350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CCD815-5E75-43A1-A868-EC52AB6816E2}" type="presOf" srcId="{0311625D-292F-451F-97F0-E930A8135002}" destId="{0D121F12-CEE7-46F1-AA36-C81F8B7A18D4}" srcOrd="0" destOrd="0" presId="urn:microsoft.com/office/officeart/2018/2/layout/IconLabelList"/>
    <dgm:cxn modelId="{040D9228-F171-43D4-BC6E-6AFEB8A6A2B0}" type="presOf" srcId="{F623E305-3431-4374-943D-6A194A0682D4}" destId="{E2EA9DA6-7C99-4509-A74F-C5449D8EFE07}" srcOrd="0" destOrd="0" presId="urn:microsoft.com/office/officeart/2018/2/layout/IconLabelList"/>
    <dgm:cxn modelId="{17C31F61-BE79-49D2-B5C8-9070DFCB5990}" srcId="{C3C60472-7AAA-4689-BF43-AA01976051BD}" destId="{F623E305-3431-4374-943D-6A194A0682D4}" srcOrd="1" destOrd="0" parTransId="{A255931A-27C6-48F3-8ADB-AC1204751333}" sibTransId="{73F2AB21-23A0-44CF-B91B-E0FB2B650391}"/>
    <dgm:cxn modelId="{CA5D0564-0F9E-40CD-8179-2D383FA3ECD4}" type="presOf" srcId="{C3C60472-7AAA-4689-BF43-AA01976051BD}" destId="{D542FE54-74BE-424F-9A65-A2B4B817016E}" srcOrd="0" destOrd="0" presId="urn:microsoft.com/office/officeart/2018/2/layout/IconLabelList"/>
    <dgm:cxn modelId="{27FA074E-69D5-49F6-AE55-286E662EFE72}" srcId="{C3C60472-7AAA-4689-BF43-AA01976051BD}" destId="{0311625D-292F-451F-97F0-E930A8135002}" srcOrd="2" destOrd="0" parTransId="{2E5008A6-1C9F-4AF2-97E8-6039C964C368}" sibTransId="{F2EFC422-7555-4154-830E-8CA9D21AA028}"/>
    <dgm:cxn modelId="{AA53DBA9-F746-4FB5-B880-AF85C7BB9A99}" type="presOf" srcId="{420F772E-FAD0-4306-90C4-8F363524E78A}" destId="{CBFA9063-877D-40C2-BD82-ADA0C9FC3EC9}" srcOrd="0" destOrd="0" presId="urn:microsoft.com/office/officeart/2018/2/layout/IconLabelList"/>
    <dgm:cxn modelId="{56545EB0-EF8A-4F9C-9C14-1B7F5A2096F2}" srcId="{C3C60472-7AAA-4689-BF43-AA01976051BD}" destId="{420F772E-FAD0-4306-90C4-8F363524E78A}" srcOrd="0" destOrd="0" parTransId="{D0A209E8-C076-4F4C-AF5A-B2E6321FC01F}" sibTransId="{A5C5789D-4A85-46FA-A2AB-052FDD513368}"/>
    <dgm:cxn modelId="{F633EE13-AC05-4BB7-A669-780D11E5513D}" type="presParOf" srcId="{D542FE54-74BE-424F-9A65-A2B4B817016E}" destId="{116533A4-65A6-44F7-B924-84A5D6BC6543}" srcOrd="0" destOrd="0" presId="urn:microsoft.com/office/officeart/2018/2/layout/IconLabelList"/>
    <dgm:cxn modelId="{3145B3C5-2363-4A39-89C7-E00608C7B417}" type="presParOf" srcId="{116533A4-65A6-44F7-B924-84A5D6BC6543}" destId="{CA357564-A572-4AF5-895C-66F7978D4527}" srcOrd="0" destOrd="0" presId="urn:microsoft.com/office/officeart/2018/2/layout/IconLabelList"/>
    <dgm:cxn modelId="{940AA502-AF4B-40F3-85B9-E48463922D6C}" type="presParOf" srcId="{116533A4-65A6-44F7-B924-84A5D6BC6543}" destId="{DA3413B9-6282-40C6-8048-D4BC65E91338}" srcOrd="1" destOrd="0" presId="urn:microsoft.com/office/officeart/2018/2/layout/IconLabelList"/>
    <dgm:cxn modelId="{9611E23F-EEB1-44A4-95A4-38464F95B513}" type="presParOf" srcId="{116533A4-65A6-44F7-B924-84A5D6BC6543}" destId="{CBFA9063-877D-40C2-BD82-ADA0C9FC3EC9}" srcOrd="2" destOrd="0" presId="urn:microsoft.com/office/officeart/2018/2/layout/IconLabelList"/>
    <dgm:cxn modelId="{DCDE15A0-DB87-432E-B846-B6FCE789994C}" type="presParOf" srcId="{D542FE54-74BE-424F-9A65-A2B4B817016E}" destId="{031AEE5A-5652-414C-9F48-E3E4BA7A8D40}" srcOrd="1" destOrd="0" presId="urn:microsoft.com/office/officeart/2018/2/layout/IconLabelList"/>
    <dgm:cxn modelId="{E8619741-FEDA-4FDF-8D3F-7F31D3C37861}" type="presParOf" srcId="{D542FE54-74BE-424F-9A65-A2B4B817016E}" destId="{B5A329A3-21B6-4DEF-8D77-78B08B9E15B8}" srcOrd="2" destOrd="0" presId="urn:microsoft.com/office/officeart/2018/2/layout/IconLabelList"/>
    <dgm:cxn modelId="{63661AAE-7634-492D-BC0A-4EBCE0FB2A4E}" type="presParOf" srcId="{B5A329A3-21B6-4DEF-8D77-78B08B9E15B8}" destId="{D31D0D97-F2E3-4532-BC4C-208B00AA2106}" srcOrd="0" destOrd="0" presId="urn:microsoft.com/office/officeart/2018/2/layout/IconLabelList"/>
    <dgm:cxn modelId="{63058528-3B7C-4AC9-A4C3-05134D36DA9E}" type="presParOf" srcId="{B5A329A3-21B6-4DEF-8D77-78B08B9E15B8}" destId="{83E7580C-A7FB-4BE9-AA2A-F921E569FE9E}" srcOrd="1" destOrd="0" presId="urn:microsoft.com/office/officeart/2018/2/layout/IconLabelList"/>
    <dgm:cxn modelId="{2E321AE4-BB07-4BCD-947D-7BEB15C2D1A9}" type="presParOf" srcId="{B5A329A3-21B6-4DEF-8D77-78B08B9E15B8}" destId="{E2EA9DA6-7C99-4509-A74F-C5449D8EFE07}" srcOrd="2" destOrd="0" presId="urn:microsoft.com/office/officeart/2018/2/layout/IconLabelList"/>
    <dgm:cxn modelId="{DBDB4D76-EADD-4340-B646-AAD78184A118}" type="presParOf" srcId="{D542FE54-74BE-424F-9A65-A2B4B817016E}" destId="{EF8706A3-1B69-4BBD-8E09-F3C3B0A70458}" srcOrd="3" destOrd="0" presId="urn:microsoft.com/office/officeart/2018/2/layout/IconLabelList"/>
    <dgm:cxn modelId="{3C85D89D-F588-4880-819D-C044919AE712}" type="presParOf" srcId="{D542FE54-74BE-424F-9A65-A2B4B817016E}" destId="{13E1390D-CE67-4C64-BCE0-DC0958A70DFB}" srcOrd="4" destOrd="0" presId="urn:microsoft.com/office/officeart/2018/2/layout/IconLabelList"/>
    <dgm:cxn modelId="{87DE5ED6-1D8D-4BA3-8584-56DD329B7704}" type="presParOf" srcId="{13E1390D-CE67-4C64-BCE0-DC0958A70DFB}" destId="{2C4016BD-43F1-4204-9058-D7C5F62EB121}" srcOrd="0" destOrd="0" presId="urn:microsoft.com/office/officeart/2018/2/layout/IconLabelList"/>
    <dgm:cxn modelId="{340A757E-ACC1-4AD4-BF58-543CEEE281F2}" type="presParOf" srcId="{13E1390D-CE67-4C64-BCE0-DC0958A70DFB}" destId="{E85FA8E7-5B9B-4951-A856-00B5FFA7774F}" srcOrd="1" destOrd="0" presId="urn:microsoft.com/office/officeart/2018/2/layout/IconLabelList"/>
    <dgm:cxn modelId="{82B4137E-380D-4D2A-A0D9-2C2287F7F9DA}" type="presParOf" srcId="{13E1390D-CE67-4C64-BCE0-DC0958A70DFB}" destId="{0D121F12-CEE7-46F1-AA36-C81F8B7A18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25412-B40D-43CB-AAF9-F0604FEB2D24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D186C-E26E-4E96-82FD-075A0573EFD5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557C-BA70-46FD-95C0-A3C11084641E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Trazer uma aplicação fácil de usar</a:t>
          </a:r>
          <a:endParaRPr lang="en-US" sz="2500" kern="1200"/>
        </a:p>
      </dsp:txBody>
      <dsp:txXfrm>
        <a:off x="1666563" y="616"/>
        <a:ext cx="5243823" cy="1442911"/>
      </dsp:txXfrm>
    </dsp:sp>
    <dsp:sp modelId="{F73BC11C-F2F0-494C-BDD3-69F776256987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CC674-F203-4265-A0D6-8DD9A33A7C76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C18DD-34BF-4852-8125-329A720F191C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Permitir criar diversos eventos de maneira simples e organizada</a:t>
          </a:r>
          <a:endParaRPr lang="en-US" sz="2500" kern="1200"/>
        </a:p>
      </dsp:txBody>
      <dsp:txXfrm>
        <a:off x="1666563" y="1804256"/>
        <a:ext cx="5243823" cy="1442911"/>
      </dsp:txXfrm>
    </dsp:sp>
    <dsp:sp modelId="{A3B000FD-4F92-43F7-9BE9-B52DB9934227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20B0D-B675-47B1-AAA7-5FE42AA3B280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EE6F1-3C1C-4092-9332-F69434C0752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Possuir maior controle do seus eventos</a:t>
          </a:r>
          <a:endParaRPr lang="en-US" sz="2500" kern="1200"/>
        </a:p>
      </dsp:txBody>
      <dsp:txXfrm>
        <a:off x="1666563" y="3607896"/>
        <a:ext cx="5243823" cy="1442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57564-A572-4AF5-895C-66F7978D4527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A9063-877D-40C2-BD82-ADA0C9FC3EC9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Gerenciamento de eventos</a:t>
          </a:r>
          <a:endParaRPr lang="en-US" sz="2500" kern="1200"/>
        </a:p>
      </dsp:txBody>
      <dsp:txXfrm>
        <a:off x="285097" y="2346338"/>
        <a:ext cx="2832300" cy="720000"/>
      </dsp:txXfrm>
    </dsp:sp>
    <dsp:sp modelId="{D31D0D97-F2E3-4532-BC4C-208B00AA2106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9DA6-7C99-4509-A74F-C5449D8EFE07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Agenda</a:t>
          </a:r>
          <a:endParaRPr lang="en-US" sz="2500" kern="1200"/>
        </a:p>
      </dsp:txBody>
      <dsp:txXfrm>
        <a:off x="3613050" y="2346338"/>
        <a:ext cx="2832300" cy="720000"/>
      </dsp:txXfrm>
    </dsp:sp>
    <dsp:sp modelId="{2C4016BD-43F1-4204-9058-D7C5F62EB12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21F12-CEE7-46F1-AA36-C81F8B7A18D4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Chats de grupo</a:t>
          </a:r>
          <a:endParaRPr lang="en-US" sz="2500" kern="1200"/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1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8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9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3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4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5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7B2533-C2D9-4FCC-A081-DE37993681E1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DF8E2E-8446-6869-8FAD-5D8A534F1F9C}"/>
              </a:ext>
            </a:extLst>
          </p:cNvPr>
          <p:cNvSpPr/>
          <p:nvPr/>
        </p:nvSpPr>
        <p:spPr>
          <a:xfrm>
            <a:off x="0" y="0"/>
            <a:ext cx="12192000" cy="2200275"/>
          </a:xfrm>
          <a:prstGeom prst="rect">
            <a:avLst/>
          </a:prstGeom>
          <a:solidFill>
            <a:srgbClr val="8284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srgbClr val="3C3636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EEB70-4AE4-8D57-D2AF-AC8340108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445"/>
            <a:ext cx="9144000" cy="99218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ascadia Code"/>
                <a:cs typeface="Cascadia Code" panose="020B0609020000020004" pitchFamily="49" charset="0"/>
              </a:rPr>
              <a:t>MyMeetings</a:t>
            </a:r>
            <a:endParaRPr lang="pt-BR" dirty="0" err="1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1062C-44FA-9D16-B9F8-B36B3280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626531"/>
            <a:ext cx="10058400" cy="143054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a typeface="+mj-lt"/>
                <a:cs typeface="+mj-lt"/>
              </a:rPr>
              <a:t>   Guilherme Leão de Freitas Martins</a:t>
            </a:r>
            <a:endParaRPr lang="pt-BR" dirty="0">
              <a:cs typeface="Calibri Light" panose="020F03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Lucas </a:t>
            </a:r>
            <a:r>
              <a:rPr lang="pt-BR" dirty="0" err="1"/>
              <a:t>Camarino</a:t>
            </a:r>
            <a:r>
              <a:rPr lang="pt-BR" dirty="0"/>
              <a:t> </a:t>
            </a:r>
            <a:r>
              <a:rPr lang="pt-BR" dirty="0" err="1"/>
              <a:t>emerick</a:t>
            </a:r>
            <a:r>
              <a:rPr lang="pt-BR" dirty="0"/>
              <a:t> de almeida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cs typeface="Calibri Light" panose="020F0302020204030204"/>
              </a:rPr>
              <a:t>RaFAEL</a:t>
            </a:r>
            <a:r>
              <a:rPr lang="pt-BR" dirty="0">
                <a:cs typeface="Calibri Light" panose="020F0302020204030204"/>
              </a:rPr>
              <a:t> VILELA PADILHA CLARK</a:t>
            </a:r>
            <a:endParaRPr lang="pt-BR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Túlio Brant silva guerra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351C76-C4CF-BE7C-B7E9-00565A29AB82}"/>
              </a:ext>
            </a:extLst>
          </p:cNvPr>
          <p:cNvSpPr txBox="1"/>
          <p:nvPr/>
        </p:nvSpPr>
        <p:spPr>
          <a:xfrm>
            <a:off x="1174749" y="3254375"/>
            <a:ext cx="95837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APLICAÇÃO DE GESTÃO DE EVENTOS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021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gital globe">
            <a:extLst>
              <a:ext uri="{FF2B5EF4-FFF2-40B4-BE49-F238E27FC236}">
                <a16:creationId xmlns:a16="http://schemas.microsoft.com/office/drawing/2014/main" id="{E870A3F3-4B06-7857-DB7B-46463AB14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125CBB-C3D3-240A-4AED-FA7E17EC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2929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FRONT-END</a:t>
            </a:r>
            <a:endParaRPr lang="pt-BR" dirty="0">
              <a:cs typeface="Calibri Light" panose="020F030202020403020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52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43969B5-FE3E-4150-B93F-B908A270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1FCBB93-2B1C-491C-903C-769C626EA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9A80F-2233-97B2-062D-D9A660AA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cs typeface="Calibri Light"/>
              </a:rPr>
              <a:t>HOME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90B6C8-3FD0-1D30-B759-E078A2B4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650464D7-9DE6-4DE1-865A-27A05DB1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A140F3-5CBA-3072-8CF2-DC8C701C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36" y="1668065"/>
            <a:ext cx="8020157" cy="38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DF9C0-7897-1084-BA8A-7AB7137B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5EA9DE8F-B214-FE3A-1A46-D87716ABE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11" y="523017"/>
            <a:ext cx="11174630" cy="5346076"/>
          </a:xfrm>
        </p:spPr>
      </p:pic>
    </p:spTree>
    <p:extLst>
      <p:ext uri="{BB962C8B-B14F-4D97-AF65-F5344CB8AC3E}">
        <p14:creationId xmlns:p14="http://schemas.microsoft.com/office/powerpoint/2010/main" val="374955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48A99-40DB-F6F8-D0B6-E0F6EB52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pt-BR" sz="4400">
                <a:cs typeface="Calibri Light"/>
              </a:rPr>
              <a:t>OBRIGADO</a:t>
            </a:r>
            <a:endParaRPr lang="pt-BR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2F25A-EBE2-2274-82B0-396C05DA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48255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2FF74F-004A-40F8-9BBA-1170E3C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D77ED-28A8-4135-8177-8466BFF32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9D770F-AFDB-F617-A8AA-CA51F0AA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RECAPITULAÇÃO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E7BDE-1739-A75F-2108-DFEC03D9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394455"/>
            <a:ext cx="5977938" cy="3652667"/>
          </a:xfrm>
        </p:spPr>
        <p:txBody>
          <a:bodyPr vert="horz" lIns="0" tIns="45720" rIns="0" bIns="45720" rtlCol="0" anchor="t">
            <a:normAutofit/>
          </a:bodyPr>
          <a:lstStyle/>
          <a:p>
            <a:pPr marL="200660" lvl="1" indent="0" algn="just">
              <a:buNone/>
            </a:pPr>
            <a:r>
              <a:rPr lang="pt-BR" dirty="0">
                <a:solidFill>
                  <a:srgbClr val="FFFFFF"/>
                </a:solidFill>
              </a:rPr>
              <a:t>     </a:t>
            </a:r>
            <a:r>
              <a:rPr lang="pt-BR" sz="2800" dirty="0">
                <a:solidFill>
                  <a:srgbClr val="FFFFFF"/>
                </a:solidFill>
              </a:rPr>
              <a:t>      O </a:t>
            </a:r>
            <a:r>
              <a:rPr lang="pt-BR" sz="2800" dirty="0" err="1">
                <a:solidFill>
                  <a:srgbClr val="FFFFFF"/>
                </a:solidFill>
              </a:rPr>
              <a:t>MyMeetings</a:t>
            </a:r>
            <a:r>
              <a:rPr lang="pt-BR" sz="2800" dirty="0">
                <a:solidFill>
                  <a:srgbClr val="FFFFFF"/>
                </a:solidFill>
              </a:rPr>
              <a:t> será uma aplicação Web gratuita com a finalidade de facilitar o gerenciamento de eventos, e também, divulgá-los para os usuários do serviço</a:t>
            </a:r>
            <a:endParaRPr lang="pt-BR" sz="2800" dirty="0">
              <a:cs typeface="Calibri" panose="020F0502020204030204"/>
            </a:endParaRPr>
          </a:p>
          <a:p>
            <a:pPr marL="200660" lvl="1" indent="0">
              <a:buNone/>
            </a:pPr>
            <a:endParaRPr lang="pt-BR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484CB-1781-4421-8EB9-D785B9504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38BFF695-DCEA-E242-DD1A-7439F7B6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042" y="2395694"/>
            <a:ext cx="3936520" cy="15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682A25-42C8-4715-BF21-184A2A33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5F216-8864-A343-38E3-FBE9F902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pt-BR" dirty="0"/>
              <a:t>OBJETIVOS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736393-45A9-49C6-90FF-3486BD423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D8F8B-6BDD-4751-800C-E84F1A8F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1D79A-75FF-4A04-80E0-85755EA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724DF2BA-9CA6-8896-D786-6BCDCEDA4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92645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3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Quadro de circuito eletrônico identificado por cores">
            <a:extLst>
              <a:ext uri="{FF2B5EF4-FFF2-40B4-BE49-F238E27FC236}">
                <a16:creationId xmlns:a16="http://schemas.microsoft.com/office/drawing/2014/main" id="{09911859-B3E7-95EE-BFEB-B056C5727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16" r="-2" b="10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B9B628-37CC-FE3E-889B-F2F85E26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TECNOLOGIAS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00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16203-BAFE-67F4-4DEC-BD253672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ALVO DE FUNCIONALIDADES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B090489-5E0D-9DA0-17F2-F6BC82B3A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5659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59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FA4EC-2368-FACE-C4F4-123E35E6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REQUISITOS FUNCIONAIS</a:t>
            </a: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6B37C1CE-1696-9D75-3E18-C48D778A1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213240"/>
            <a:ext cx="10916463" cy="2756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66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06B139-E3FC-C6C3-1210-E1102B60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REQUISITOS NÃO FUNCIONAIS</a:t>
            </a: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B1592EE9-205E-B6DE-1092-0AF808BDE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911572"/>
            <a:ext cx="10916463" cy="3029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67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7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9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DD0472-0E0C-4DC6-63B4-DDA3AD9B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MODELO CONCEITUAL</a:t>
            </a: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A482411F-E891-6485-B817-1CB1A44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39" y="366912"/>
            <a:ext cx="7405397" cy="5614872"/>
          </a:xfrm>
          <a:prstGeom prst="rect">
            <a:avLst/>
          </a:prstGeom>
        </p:spPr>
      </p:pic>
      <p:cxnSp>
        <p:nvCxnSpPr>
          <p:cNvPr id="27" name="Straight Connector 31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2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5773171-0576-4132-A405-A6861EB51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B878C-B90F-4ECB-965C-222272341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D93344-FDC9-BB72-5B12-B0C2F73C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MODELO RELACIONAL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5A049576-89EA-AB0F-01A8-91B4004C5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707" y="183463"/>
            <a:ext cx="8628291" cy="45531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A90D0B-AC38-4D61-872C-1B5C58A55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8693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107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MyMeetings</vt:lpstr>
      <vt:lpstr>RECAPITULAÇÃO</vt:lpstr>
      <vt:lpstr>OBJETIVOS</vt:lpstr>
      <vt:lpstr>TECNOLOGIAS</vt:lpstr>
      <vt:lpstr>ALVO DE FUNCIONALIDADES</vt:lpstr>
      <vt:lpstr>REQUISITOS FUNCIONAIS</vt:lpstr>
      <vt:lpstr>REQUISITOS NÃO FUNCIONAIS</vt:lpstr>
      <vt:lpstr>MODELO CONCEITUAL</vt:lpstr>
      <vt:lpstr>MODELO RELACIONAL</vt:lpstr>
      <vt:lpstr>FRONT-END</vt:lpstr>
      <vt:lpstr>HOME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Pool</dc:title>
  <dc:creator>Tulio Brant</dc:creator>
  <cp:lastModifiedBy>Tulio Brant</cp:lastModifiedBy>
  <cp:revision>269</cp:revision>
  <dcterms:created xsi:type="dcterms:W3CDTF">2022-08-25T19:04:04Z</dcterms:created>
  <dcterms:modified xsi:type="dcterms:W3CDTF">2022-09-15T21:58:12Z</dcterms:modified>
</cp:coreProperties>
</file>