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8"/>
    <p:restoredTop sz="94697"/>
  </p:normalViewPr>
  <p:slideViewPr>
    <p:cSldViewPr snapToGrid="0" snapToObjects="1">
      <p:cViewPr varScale="1">
        <p:scale>
          <a:sx n="166" d="100"/>
          <a:sy n="166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2:05:07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16383,'56'0'0,"-14"0"0,-6 0 0,-7 0 0,0 0 0,24 0 0,-19 0 0,36 0 0,-37 0 0,33 0 0,-34 6 0,26-1 0,-27 2 0,26-4 0,-33-3 0,37 0 0,-42 0 0,24 0 0,-27 0 0,16 0 0,-12 0 0,13 0 0,-14 0 0,21 0 0,-18 0 0,22 0 0,-28 0 0,9 0 0,-17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C47D-F901-EC3F-6484-62A2C3BA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1C52D-CEDD-C221-7E8D-D3757140A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A92A-8DBA-A669-7963-FBB23D7F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9DF7-AFFF-09E9-16A8-85955C91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38B1-D729-484F-2A1C-9062619B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E132-603D-DCE0-CBEF-CD0E49A2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61D90-271F-B716-EDB5-8C7EF31F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F921-92A5-9D7C-3108-B20FDF94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515B-C528-F9CB-8CF7-3B410D9D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F38B-55D3-EE49-6BC8-C1FBF8AA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8D009-47A1-81CA-5312-F53877603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544CE-8851-2F3A-9BF2-996272EA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5322-7A45-741C-320D-F3747485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E034-5547-01E9-0E10-DA0523A4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5755-A8DB-A73D-7345-17E9457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5A9-DA8B-6A7C-88A3-AEB0E7BB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A5AD-6718-B010-805D-6B0D6578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D0E3-C63C-4510-76F7-9E2A7F66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0989-6637-A340-B028-3B711A20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B61C-1705-556D-3B43-A9B64F7C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AECA-BB9D-A21F-708D-36A1E786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4885-4784-8F74-7431-382EAC25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161F-51F6-BC5B-1378-FA97C2C5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9E19-B15C-8759-74D2-27D83947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B543-E5A9-C7F0-80DA-9E9436A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4231-1C4A-8350-4240-519F0A5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5EBB-767C-C38F-8765-0E94DE26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B01E-B327-8557-B020-DEBBB0AC1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06A6-D6A0-5C52-C5F0-A664C2F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64F55-EF27-81BB-D26B-6AE660C2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AAB9-27F9-D9D1-7A19-D3E49437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44B3-2040-8C51-ACDF-64F9ECC5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2E14-526D-F795-F53B-24442400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68EA9-DD8B-AFD2-68CE-26D7A178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39359-0B6C-F565-C195-A45061A4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5E926-5EEF-E833-DDC2-240F5827B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A2BF0-594E-613B-181E-90AE1BA2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7968-4B55-B19C-95D6-90872268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C92B6-5AAC-FF98-1BA7-3933B7E5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F674-C4F8-F5D9-14D6-1CE5F76A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32E4E-1523-395A-F8FD-34EEA0DA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69602-0E31-D813-E02B-E9098527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8B01B-9B5A-DBB5-3955-31C92026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2B0A-174B-369A-2438-BC526966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046D8-8B69-A8AF-1AB0-E9925BFC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0130-0294-9A5C-C973-463D4C18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4F59-000B-7D7C-241A-9701DD3D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6DC2-2D4A-0499-8ADD-A28974C0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C8621-BC82-929E-469B-9471BA5B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EBB9-4478-F230-8CFF-4C7CA60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2BE-F40F-5FB5-3028-474F9004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EDD6-40E9-5EF6-1A10-1B477BA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85A3-1E0F-576F-2404-633EA584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D30C2-7BF4-F7E3-0CC6-2E1C416D8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7198-5D2A-5722-95DE-1A10CB4E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8AFC0-939F-446C-FC94-BF430F9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94466-D023-BF5A-7658-611B8CA9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58BC-41C4-4E14-B9EB-B1FEC04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4A42B-A919-DEBA-06BE-6646C381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F5A5-27D9-66F2-0EF9-3AC088BE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B382-CF86-5E2C-9F22-4E5ADDBC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7AC5-B48C-0142-A7FA-9B76E852760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0799-44C2-E5E6-3462-77604AA0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43F1-11F8-9234-43B2-5B1968A41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8F18-00FB-8047-981B-A6CE012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1DC2-44C4-42AF-335D-3C6BDBDD9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52C-49E0-2C49-B246-602D086DE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2A8AFC-B10A-8340-D90B-5223C4DF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853"/>
            <a:ext cx="12192000" cy="57242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5A85A4-E264-8890-219E-63EF43FEEDF1}"/>
              </a:ext>
            </a:extLst>
          </p:cNvPr>
          <p:cNvSpPr/>
          <p:nvPr/>
        </p:nvSpPr>
        <p:spPr>
          <a:xfrm>
            <a:off x="1186471" y="2011296"/>
            <a:ext cx="815363" cy="305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05FC4-BB1A-B734-DDDC-527203288AE3}"/>
              </a:ext>
            </a:extLst>
          </p:cNvPr>
          <p:cNvSpPr txBox="1"/>
          <p:nvPr/>
        </p:nvSpPr>
        <p:spPr>
          <a:xfrm>
            <a:off x="6473790" y="8425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71283-105E-5F37-9E44-4F009297F93E}"/>
              </a:ext>
            </a:extLst>
          </p:cNvPr>
          <p:cNvSpPr txBox="1"/>
          <p:nvPr/>
        </p:nvSpPr>
        <p:spPr>
          <a:xfrm>
            <a:off x="2741047" y="14486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F7183-F645-19F3-3AB6-9A6099495BD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41048" y="1027241"/>
            <a:ext cx="5327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D64D4-434D-083E-DA3E-070BF260D644}"/>
              </a:ext>
            </a:extLst>
          </p:cNvPr>
          <p:cNvCxnSpPr>
            <a:cxnSpLocks/>
          </p:cNvCxnSpPr>
          <p:nvPr/>
        </p:nvCxnSpPr>
        <p:spPr>
          <a:xfrm flipH="1" flipV="1">
            <a:off x="2205318" y="1435118"/>
            <a:ext cx="53572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AF8159-1151-12C9-2B97-AE66A2584A4B}"/>
              </a:ext>
            </a:extLst>
          </p:cNvPr>
          <p:cNvSpPr txBox="1"/>
          <p:nvPr/>
        </p:nvSpPr>
        <p:spPr>
          <a:xfrm>
            <a:off x="2571770" y="2317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177D89-6A53-ED54-74BE-31AC8891B882}"/>
              </a:ext>
            </a:extLst>
          </p:cNvPr>
          <p:cNvCxnSpPr>
            <a:cxnSpLocks/>
          </p:cNvCxnSpPr>
          <p:nvPr/>
        </p:nvCxnSpPr>
        <p:spPr>
          <a:xfrm flipH="1" flipV="1">
            <a:off x="2036041" y="2303591"/>
            <a:ext cx="53572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6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7F60456-0B18-7209-7068-9EA7075F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8" y="0"/>
            <a:ext cx="1078608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05FC4-BB1A-B734-DDDC-527203288AE3}"/>
              </a:ext>
            </a:extLst>
          </p:cNvPr>
          <p:cNvSpPr txBox="1"/>
          <p:nvPr/>
        </p:nvSpPr>
        <p:spPr>
          <a:xfrm>
            <a:off x="9028738" y="59356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71283-105E-5F37-9E44-4F009297F93E}"/>
              </a:ext>
            </a:extLst>
          </p:cNvPr>
          <p:cNvSpPr txBox="1"/>
          <p:nvPr/>
        </p:nvSpPr>
        <p:spPr>
          <a:xfrm>
            <a:off x="2949899" y="25690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F8159-1151-12C9-2B97-AE66A2584A4B}"/>
              </a:ext>
            </a:extLst>
          </p:cNvPr>
          <p:cNvSpPr txBox="1"/>
          <p:nvPr/>
        </p:nvSpPr>
        <p:spPr>
          <a:xfrm>
            <a:off x="8572451" y="21996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" pitchFamily="2" charset="0"/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AA8D76-3E06-25BC-04A6-776FCBB1D548}"/>
                  </a:ext>
                </a:extLst>
              </p14:cNvPr>
              <p14:cNvContentPartPr/>
              <p14:nvPr/>
            </p14:nvContentPartPr>
            <p14:xfrm>
              <a:off x="1672149" y="1106431"/>
              <a:ext cx="377640" cy="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AA8D76-3E06-25BC-04A6-776FCBB1D5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8509" y="998791"/>
                <a:ext cx="485280" cy="22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360938D7-E20D-096A-BCA5-DEBE79BA222B}"/>
              </a:ext>
            </a:extLst>
          </p:cNvPr>
          <p:cNvSpPr/>
          <p:nvPr/>
        </p:nvSpPr>
        <p:spPr>
          <a:xfrm rot="10800000">
            <a:off x="8748140" y="5670816"/>
            <a:ext cx="280598" cy="899032"/>
          </a:xfrm>
          <a:prstGeom prst="leftBrace">
            <a:avLst>
              <a:gd name="adj1" fmla="val 7131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B752FA-7D89-EE18-2A6F-46CD38B5D410}"/>
              </a:ext>
            </a:extLst>
          </p:cNvPr>
          <p:cNvSpPr/>
          <p:nvPr/>
        </p:nvSpPr>
        <p:spPr>
          <a:xfrm>
            <a:off x="1220678" y="3019130"/>
            <a:ext cx="3796996" cy="20050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1D32E0-2AE4-1994-AC8F-5F71ABE89EAF}"/>
              </a:ext>
            </a:extLst>
          </p:cNvPr>
          <p:cNvSpPr/>
          <p:nvPr/>
        </p:nvSpPr>
        <p:spPr>
          <a:xfrm>
            <a:off x="6515095" y="2545368"/>
            <a:ext cx="4776908" cy="26102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W Mills</dc:creator>
  <cp:lastModifiedBy>Alexis W Mills</cp:lastModifiedBy>
  <cp:revision>1</cp:revision>
  <dcterms:created xsi:type="dcterms:W3CDTF">2022-04-27T21:57:26Z</dcterms:created>
  <dcterms:modified xsi:type="dcterms:W3CDTF">2022-04-27T22:12:41Z</dcterms:modified>
</cp:coreProperties>
</file>