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DC91-31DC-4693-9EA6-DC8C583A836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781F-ADED-4DD3-8B36-1E0860C02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1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DC91-31DC-4693-9EA6-DC8C583A836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781F-ADED-4DD3-8B36-1E0860C02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8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DC91-31DC-4693-9EA6-DC8C583A836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781F-ADED-4DD3-8B36-1E0860C02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DC91-31DC-4693-9EA6-DC8C583A836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781F-ADED-4DD3-8B36-1E0860C02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DC91-31DC-4693-9EA6-DC8C583A836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781F-ADED-4DD3-8B36-1E0860C02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4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DC91-31DC-4693-9EA6-DC8C583A836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781F-ADED-4DD3-8B36-1E0860C02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4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DC91-31DC-4693-9EA6-DC8C583A836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781F-ADED-4DD3-8B36-1E0860C02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0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DC91-31DC-4693-9EA6-DC8C583A836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781F-ADED-4DD3-8B36-1E0860C02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6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DC91-31DC-4693-9EA6-DC8C583A836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781F-ADED-4DD3-8B36-1E0860C02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DC91-31DC-4693-9EA6-DC8C583A836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781F-ADED-4DD3-8B36-1E0860C02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DC91-31DC-4693-9EA6-DC8C583A836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781F-ADED-4DD3-8B36-1E0860C02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1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DC91-31DC-4693-9EA6-DC8C583A836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3781F-ADED-4DD3-8B36-1E0860C02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5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4114800" cy="1470025"/>
          </a:xfrm>
        </p:spPr>
        <p:txBody>
          <a:bodyPr>
            <a:noAutofit/>
          </a:bodyPr>
          <a:lstStyle/>
          <a:p>
            <a:pPr algn="r"/>
            <a:r>
              <a:rPr lang="en-US" sz="9600" b="1" dirty="0" err="1" smtClean="0">
                <a:solidFill>
                  <a:srgbClr val="92D050"/>
                </a:solidFill>
                <a:latin typeface="Arial Narrow" panose="020B0606020202030204" pitchFamily="34" charset="0"/>
              </a:rPr>
              <a:t>py</a:t>
            </a:r>
            <a:r>
              <a:rPr lang="en-US" sz="9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Lunch</a:t>
            </a:r>
            <a:endParaRPr lang="en-US" sz="9600" dirty="0"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827" y="2308932"/>
            <a:ext cx="1983921" cy="1143000"/>
          </a:xfrm>
          <a:ln w="57150">
            <a:solidFill>
              <a:srgbClr val="92D050"/>
            </a:solidFill>
          </a:ln>
        </p:spPr>
        <p:txBody>
          <a:bodyPr anchor="ctr">
            <a:noAutofit/>
          </a:bodyPr>
          <a:lstStyle/>
          <a:p>
            <a:r>
              <a:rPr lang="en-US" sz="9600" b="1" dirty="0" smtClean="0">
                <a:latin typeface="Arial Narrow" panose="020B0606020202030204" pitchFamily="34" charset="0"/>
              </a:rPr>
              <a:t>box</a:t>
            </a:r>
            <a:endParaRPr lang="en-US" sz="96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19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pyLunch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pyLunch</dc:title>
  <dc:creator>Microsoft</dc:creator>
  <cp:lastModifiedBy>Microsoft</cp:lastModifiedBy>
  <cp:revision>1</cp:revision>
  <dcterms:created xsi:type="dcterms:W3CDTF">2018-05-03T12:07:06Z</dcterms:created>
  <dcterms:modified xsi:type="dcterms:W3CDTF">2018-05-03T12:17:07Z</dcterms:modified>
</cp:coreProperties>
</file>