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5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8897ec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8897ec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8897ec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98897ec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98897ec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98897ec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8897ec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8897ec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98897ecc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98897ecc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 1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0" name="Google Shape;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 1">
  <p:cSld name="ONE_COLUMN_TEXT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 flipH="1">
            <a:off x="-50200" y="-42975"/>
            <a:ext cx="4679700" cy="5220000"/>
          </a:xfrm>
          <a:prstGeom prst="rect">
            <a:avLst/>
          </a:prstGeom>
          <a:solidFill>
            <a:srgbClr val="44184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8" name="Google Shape;98;p27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>
            <a:spLocks noGrp="1"/>
          </p:cNvSpPr>
          <p:nvPr>
            <p:ph type="subTitle" idx="1"/>
          </p:nvPr>
        </p:nvSpPr>
        <p:spPr>
          <a:xfrm>
            <a:off x="4770350" y="264342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casos sencillos para practicar</a:t>
            </a:r>
            <a:endParaRPr/>
          </a:p>
        </p:txBody>
      </p:sp>
      <p:sp>
        <p:nvSpPr>
          <p:cNvPr id="195" name="Google Shape;195;p43"/>
          <p:cNvSpPr txBox="1">
            <a:spLocks noGrp="1"/>
          </p:cNvSpPr>
          <p:nvPr>
            <p:ph type="title" idx="4294967295"/>
          </p:nvPr>
        </p:nvSpPr>
        <p:spPr>
          <a:xfrm>
            <a:off x="4751300" y="1887725"/>
            <a:ext cx="3056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Ejercicios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Ejercicio 1: </a:t>
            </a:r>
            <a:r>
              <a:rPr lang="en"/>
              <a:t>Películas</a:t>
            </a:r>
            <a:endParaRPr/>
          </a:p>
        </p:txBody>
      </p:sp>
      <p:sp>
        <p:nvSpPr>
          <p:cNvPr id="201" name="Google Shape;201;p44"/>
          <p:cNvSpPr txBox="1">
            <a:spLocks noGrp="1"/>
          </p:cNvSpPr>
          <p:nvPr>
            <p:ph type="body" idx="2"/>
          </p:nvPr>
        </p:nvSpPr>
        <p:spPr>
          <a:xfrm>
            <a:off x="350075" y="2164925"/>
            <a:ext cx="67221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Un coleccionista de películas necesita organizar su colección, por lo que decide tener una app para hacerlo, necesita guardar la información básica de las películas como, nombre, género, actores y descripción.</a:t>
            </a:r>
            <a:endParaRPr sz="1700">
              <a:solidFill>
                <a:srgbClr val="515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Tu eres el encargado de diseñar la base de datos para esta app.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4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Ejercicio 2: Universidad</a:t>
            </a:r>
            <a:endParaRPr/>
          </a:p>
        </p:txBody>
      </p:sp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68853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Una universidad requiere llevar un registro de todos los exalumnos que estuvieron en la universidad.</a:t>
            </a:r>
            <a:endParaRPr sz="1700">
              <a:solidFill>
                <a:srgbClr val="515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Para ello requieren conocer el empleo con el que cuentan los egresados, lugar donde trabajan los egresados, así como su información básica como estudiantes (facultad y carrera donde estuvieron).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5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Ejercicio 3: Veterinaria </a:t>
            </a:r>
            <a:endParaRPr/>
          </a:p>
        </p:txBody>
      </p:sp>
      <p:sp>
        <p:nvSpPr>
          <p:cNvPr id="215" name="Google Shape;215;p46"/>
          <p:cNvSpPr txBox="1">
            <a:spLocks noGrp="1"/>
          </p:cNvSpPr>
          <p:nvPr>
            <p:ph type="body" idx="2"/>
          </p:nvPr>
        </p:nvSpPr>
        <p:spPr>
          <a:xfrm>
            <a:off x="450550" y="2144525"/>
            <a:ext cx="7365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Una veterinaria, requiere un sistema que le ayude a controlar la entrada de las mascotas a la veterinaria.</a:t>
            </a:r>
            <a:endParaRPr sz="1700">
              <a:solidFill>
                <a:srgbClr val="515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La veterinaria requiere almacenar el nombre de la mascota, el tipo de mascota, y el dueño de la mascota.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46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Ejercicio</a:t>
            </a:r>
            <a:r>
              <a:rPr lang="en"/>
              <a:t> 4: Aeropuerto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222" name="Google Shape;222;p47"/>
          <p:cNvSpPr txBox="1">
            <a:spLocks noGrp="1"/>
          </p:cNvSpPr>
          <p:nvPr>
            <p:ph type="body" idx="2"/>
          </p:nvPr>
        </p:nvSpPr>
        <p:spPr>
          <a:xfrm>
            <a:off x="334050" y="2159175"/>
            <a:ext cx="7786800" cy="24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Un aeropuerto busca controlar los vuelos que llegan al lugar, desea conocer los vuelos que existen, a qué aerolínea pertenecen, las características del avión y el lugar de procedencia.</a:t>
            </a:r>
            <a:endParaRPr sz="1800">
              <a:solidFill>
                <a:srgbClr val="515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15151"/>
                </a:solidFill>
                <a:latin typeface="Montserrat"/>
                <a:ea typeface="Montserrat"/>
                <a:cs typeface="Montserrat"/>
                <a:sym typeface="Montserrat"/>
              </a:rPr>
              <a:t>Ayuda al aeropuerto a solucionar su problema.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7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Presentación en pantalla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Montserrat</vt:lpstr>
      <vt:lpstr>Arial</vt:lpstr>
      <vt:lpstr>Nunito</vt:lpstr>
      <vt:lpstr>Dev F</vt:lpstr>
      <vt:lpstr>Ejercicios</vt:lpstr>
      <vt:lpstr>Ejercicio 1: Películas</vt:lpstr>
      <vt:lpstr>Ejercicio 2: Universidad</vt:lpstr>
      <vt:lpstr>Ejercicio 3: Veterinaria </vt:lpstr>
      <vt:lpstr>Ejercicio 4: Aeropuerto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</dc:title>
  <cp:lastModifiedBy>Fabricio</cp:lastModifiedBy>
  <cp:revision>1</cp:revision>
  <dcterms:modified xsi:type="dcterms:W3CDTF">2023-02-15T01:01:41Z</dcterms:modified>
</cp:coreProperties>
</file>