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1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CBFD7-519D-4A78-A9A4-183CB737A7B3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4680B-B61A-4F94-A4B5-D48683AC05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680B-B61A-4F94-A4B5-D48683AC057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32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2014-10-29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35496" y="1916832"/>
            <a:ext cx="9073006" cy="3233468"/>
            <a:chOff x="35496" y="1916832"/>
            <a:chExt cx="9073006" cy="3233468"/>
          </a:xfrm>
        </p:grpSpPr>
        <p:cxnSp>
          <p:nvCxnSpPr>
            <p:cNvPr id="5" name="Elbow Connector 4"/>
            <p:cNvCxnSpPr>
              <a:stCxn id="11" idx="0"/>
            </p:cNvCxnSpPr>
            <p:nvPr/>
          </p:nvCxnSpPr>
          <p:spPr>
            <a:xfrm rot="5400000" flipH="1" flipV="1">
              <a:off x="2118246" y="1598017"/>
              <a:ext cx="406749" cy="190847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1" idx="2"/>
            </p:cNvCxnSpPr>
            <p:nvPr/>
          </p:nvCxnSpPr>
          <p:spPr>
            <a:xfrm rot="16200000" flipH="1">
              <a:off x="2051291" y="2939704"/>
              <a:ext cx="525130" cy="189294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10" idx="0"/>
            </p:cNvCxnSpPr>
            <p:nvPr/>
          </p:nvCxnSpPr>
          <p:spPr>
            <a:xfrm rot="16200000" flipV="1">
              <a:off x="6664853" y="1608122"/>
              <a:ext cx="388472" cy="190654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10" idx="2"/>
            </p:cNvCxnSpPr>
            <p:nvPr/>
          </p:nvCxnSpPr>
          <p:spPr>
            <a:xfrm rot="5400000">
              <a:off x="6623384" y="2951607"/>
              <a:ext cx="433736" cy="194421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67"/>
            <p:cNvSpPr>
              <a:spLocks noChangeArrowheads="1"/>
            </p:cNvSpPr>
            <p:nvPr/>
          </p:nvSpPr>
          <p:spPr bwMode="auto">
            <a:xfrm>
              <a:off x="3260330" y="2019874"/>
              <a:ext cx="2640731" cy="24761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sv-SE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68"/>
            <p:cNvSpPr>
              <a:spLocks noChangeArrowheads="1"/>
            </p:cNvSpPr>
            <p:nvPr/>
          </p:nvSpPr>
          <p:spPr bwMode="auto">
            <a:xfrm>
              <a:off x="6516215" y="2755628"/>
              <a:ext cx="2592287" cy="9512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Another team is</a:t>
              </a:r>
              <a:b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developer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35496" y="2755628"/>
              <a:ext cx="2663771" cy="8679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Another team is</a:t>
              </a:r>
              <a:b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customer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74"/>
            <p:cNvSpPr>
              <a:spLocks noChangeArrowheads="1"/>
            </p:cNvSpPr>
            <p:nvPr/>
          </p:nvSpPr>
          <p:spPr bwMode="auto">
            <a:xfrm>
              <a:off x="1331640" y="3789040"/>
              <a:ext cx="1248846" cy="441751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Requirements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utoShape 75"/>
            <p:cNvSpPr>
              <a:spLocks noChangeArrowheads="1"/>
            </p:cNvSpPr>
            <p:nvPr/>
          </p:nvSpPr>
          <p:spPr bwMode="auto">
            <a:xfrm>
              <a:off x="1373141" y="1916832"/>
              <a:ext cx="1951502" cy="630182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Project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Mission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77"/>
            <p:cNvSpPr txBox="1">
              <a:spLocks noChangeArrowheads="1"/>
            </p:cNvSpPr>
            <p:nvPr/>
          </p:nvSpPr>
          <p:spPr bwMode="auto">
            <a:xfrm>
              <a:off x="3482467" y="3625860"/>
              <a:ext cx="21696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 as customer 20%</a:t>
              </a:r>
              <a:b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 as developer 80%</a:t>
              </a:r>
            </a:p>
          </p:txBody>
        </p:sp>
        <p:grpSp>
          <p:nvGrpSpPr>
            <p:cNvPr id="18" name="Group 91"/>
            <p:cNvGrpSpPr>
              <a:grpSpLocks/>
            </p:cNvGrpSpPr>
            <p:nvPr/>
          </p:nvGrpSpPr>
          <p:grpSpPr bwMode="auto">
            <a:xfrm>
              <a:off x="3706254" y="4734142"/>
              <a:ext cx="188940" cy="416158"/>
              <a:chOff x="3180" y="1857"/>
              <a:chExt cx="123" cy="211"/>
            </a:xfrm>
          </p:grpSpPr>
          <p:sp>
            <p:nvSpPr>
              <p:cNvPr id="47" name="Oval 92"/>
              <p:cNvSpPr>
                <a:spLocks noChangeArrowheads="1"/>
              </p:cNvSpPr>
              <p:nvPr/>
            </p:nvSpPr>
            <p:spPr bwMode="auto">
              <a:xfrm>
                <a:off x="3204" y="1857"/>
                <a:ext cx="67" cy="66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v-SE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Line 93"/>
              <p:cNvSpPr>
                <a:spLocks noChangeShapeType="1"/>
              </p:cNvSpPr>
              <p:nvPr/>
            </p:nvSpPr>
            <p:spPr bwMode="auto">
              <a:xfrm>
                <a:off x="3237" y="1923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Line 94"/>
              <p:cNvSpPr>
                <a:spLocks noChangeShapeType="1"/>
              </p:cNvSpPr>
              <p:nvPr/>
            </p:nvSpPr>
            <p:spPr bwMode="auto">
              <a:xfrm>
                <a:off x="3180" y="1964"/>
                <a:ext cx="1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Line 95"/>
              <p:cNvSpPr>
                <a:spLocks noChangeShapeType="1"/>
              </p:cNvSpPr>
              <p:nvPr/>
            </p:nvSpPr>
            <p:spPr bwMode="auto">
              <a:xfrm flipV="1">
                <a:off x="3204" y="1999"/>
                <a:ext cx="33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Line 96"/>
              <p:cNvSpPr>
                <a:spLocks noChangeShapeType="1"/>
              </p:cNvSpPr>
              <p:nvPr/>
            </p:nvSpPr>
            <p:spPr bwMode="auto">
              <a:xfrm>
                <a:off x="3237" y="1999"/>
                <a:ext cx="40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 Box 97"/>
            <p:cNvSpPr txBox="1">
              <a:spLocks noChangeArrowheads="1"/>
            </p:cNvSpPr>
            <p:nvPr/>
          </p:nvSpPr>
          <p:spPr bwMode="auto">
            <a:xfrm>
              <a:off x="3875082" y="4734142"/>
              <a:ext cx="16482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Supervisor</a:t>
              </a:r>
            </a:p>
          </p:txBody>
        </p:sp>
        <p:sp>
          <p:nvSpPr>
            <p:cNvPr id="23" name="Text Box 117"/>
            <p:cNvSpPr txBox="1">
              <a:spLocks noChangeArrowheads="1"/>
            </p:cNvSpPr>
            <p:nvPr/>
          </p:nvSpPr>
          <p:spPr bwMode="auto">
            <a:xfrm>
              <a:off x="3499990" y="2401724"/>
              <a:ext cx="19148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</a:t>
              </a:r>
              <a:r>
                <a:rPr lang="en-US" sz="28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eam</a:t>
              </a:r>
              <a:endParaRPr 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utoShape 74"/>
            <p:cNvSpPr>
              <a:spLocks noChangeArrowheads="1"/>
            </p:cNvSpPr>
            <p:nvPr/>
          </p:nvSpPr>
          <p:spPr bwMode="auto">
            <a:xfrm>
              <a:off x="5915442" y="3789040"/>
              <a:ext cx="1248846" cy="441751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14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Requirements</a:t>
              </a:r>
              <a:endPara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utoShape 75"/>
            <p:cNvSpPr>
              <a:spLocks noChangeArrowheads="1"/>
            </p:cNvSpPr>
            <p:nvPr/>
          </p:nvSpPr>
          <p:spPr bwMode="auto">
            <a:xfrm>
              <a:off x="5860858" y="1916832"/>
              <a:ext cx="1951502" cy="630182"/>
            </a:xfrm>
            <a:prstGeom prst="foldedCorner">
              <a:avLst>
                <a:gd name="adj" fmla="val 12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Project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Mission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38355" y="3065927"/>
              <a:ext cx="1693103" cy="419129"/>
              <a:chOff x="3624393" y="2832934"/>
              <a:chExt cx="1693103" cy="419129"/>
            </a:xfrm>
          </p:grpSpPr>
          <p:grpSp>
            <p:nvGrpSpPr>
              <p:cNvPr id="16" name="Group 78"/>
              <p:cNvGrpSpPr>
                <a:grpSpLocks/>
              </p:cNvGrpSpPr>
              <p:nvPr/>
            </p:nvGrpSpPr>
            <p:grpSpPr bwMode="auto">
              <a:xfrm>
                <a:off x="3624393" y="2835905"/>
                <a:ext cx="188940" cy="416158"/>
                <a:chOff x="3180" y="1857"/>
                <a:chExt cx="123" cy="211"/>
              </a:xfrm>
            </p:grpSpPr>
            <p:sp>
              <p:nvSpPr>
                <p:cNvPr id="57" name="Oval 79"/>
                <p:cNvSpPr>
                  <a:spLocks noChangeArrowheads="1"/>
                </p:cNvSpPr>
                <p:nvPr/>
              </p:nvSpPr>
              <p:spPr bwMode="auto">
                <a:xfrm>
                  <a:off x="3204" y="1857"/>
                  <a:ext cx="67" cy="6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v-SE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80"/>
                <p:cNvSpPr>
                  <a:spLocks noChangeShapeType="1"/>
                </p:cNvSpPr>
                <p:nvPr/>
              </p:nvSpPr>
              <p:spPr bwMode="auto">
                <a:xfrm>
                  <a:off x="3237" y="1923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Line 81"/>
                <p:cNvSpPr>
                  <a:spLocks noChangeShapeType="1"/>
                </p:cNvSpPr>
                <p:nvPr/>
              </p:nvSpPr>
              <p:spPr bwMode="auto">
                <a:xfrm>
                  <a:off x="3180" y="1964"/>
                  <a:ext cx="12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204" y="1999"/>
                  <a:ext cx="33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Line 83"/>
                <p:cNvSpPr>
                  <a:spLocks noChangeShapeType="1"/>
                </p:cNvSpPr>
                <p:nvPr/>
              </p:nvSpPr>
              <p:spPr bwMode="auto">
                <a:xfrm>
                  <a:off x="3237" y="1999"/>
                  <a:ext cx="40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84"/>
              <p:cNvGrpSpPr>
                <a:grpSpLocks/>
              </p:cNvGrpSpPr>
              <p:nvPr/>
            </p:nvGrpSpPr>
            <p:grpSpPr bwMode="auto">
              <a:xfrm>
                <a:off x="4698793" y="2832934"/>
                <a:ext cx="188940" cy="419129"/>
                <a:chOff x="3180" y="1857"/>
                <a:chExt cx="123" cy="211"/>
              </a:xfrm>
            </p:grpSpPr>
            <p:sp>
              <p:nvSpPr>
                <p:cNvPr id="52" name="Oval 85"/>
                <p:cNvSpPr>
                  <a:spLocks noChangeArrowheads="1"/>
                </p:cNvSpPr>
                <p:nvPr/>
              </p:nvSpPr>
              <p:spPr bwMode="auto">
                <a:xfrm>
                  <a:off x="3204" y="1857"/>
                  <a:ext cx="67" cy="6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v-SE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Line 86"/>
                <p:cNvSpPr>
                  <a:spLocks noChangeShapeType="1"/>
                </p:cNvSpPr>
                <p:nvPr/>
              </p:nvSpPr>
              <p:spPr bwMode="auto">
                <a:xfrm>
                  <a:off x="3237" y="1923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Line 87"/>
                <p:cNvSpPr>
                  <a:spLocks noChangeShapeType="1"/>
                </p:cNvSpPr>
                <p:nvPr/>
              </p:nvSpPr>
              <p:spPr bwMode="auto">
                <a:xfrm>
                  <a:off x="3180" y="1964"/>
                  <a:ext cx="12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204" y="1999"/>
                  <a:ext cx="33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89"/>
                <p:cNvSpPr>
                  <a:spLocks noChangeShapeType="1"/>
                </p:cNvSpPr>
                <p:nvPr/>
              </p:nvSpPr>
              <p:spPr bwMode="auto">
                <a:xfrm>
                  <a:off x="3237" y="1999"/>
                  <a:ext cx="40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" name="Group 98"/>
              <p:cNvGrpSpPr>
                <a:grpSpLocks/>
              </p:cNvGrpSpPr>
              <p:nvPr/>
            </p:nvGrpSpPr>
            <p:grpSpPr bwMode="auto">
              <a:xfrm>
                <a:off x="3839273" y="2835905"/>
                <a:ext cx="188940" cy="416158"/>
                <a:chOff x="3180" y="1857"/>
                <a:chExt cx="123" cy="211"/>
              </a:xfrm>
            </p:grpSpPr>
            <p:sp>
              <p:nvSpPr>
                <p:cNvPr id="42" name="Oval 99"/>
                <p:cNvSpPr>
                  <a:spLocks noChangeArrowheads="1"/>
                </p:cNvSpPr>
                <p:nvPr/>
              </p:nvSpPr>
              <p:spPr bwMode="auto">
                <a:xfrm>
                  <a:off x="3204" y="1857"/>
                  <a:ext cx="67" cy="6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v-SE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Line 100"/>
                <p:cNvSpPr>
                  <a:spLocks noChangeShapeType="1"/>
                </p:cNvSpPr>
                <p:nvPr/>
              </p:nvSpPr>
              <p:spPr bwMode="auto">
                <a:xfrm>
                  <a:off x="3237" y="1923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Line 101"/>
                <p:cNvSpPr>
                  <a:spLocks noChangeShapeType="1"/>
                </p:cNvSpPr>
                <p:nvPr/>
              </p:nvSpPr>
              <p:spPr bwMode="auto">
                <a:xfrm>
                  <a:off x="3180" y="1964"/>
                  <a:ext cx="12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3204" y="1999"/>
                  <a:ext cx="33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Line 103"/>
                <p:cNvSpPr>
                  <a:spLocks noChangeShapeType="1"/>
                </p:cNvSpPr>
                <p:nvPr/>
              </p:nvSpPr>
              <p:spPr bwMode="auto">
                <a:xfrm>
                  <a:off x="3237" y="1999"/>
                  <a:ext cx="40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Group 104"/>
              <p:cNvGrpSpPr>
                <a:grpSpLocks/>
              </p:cNvGrpSpPr>
              <p:nvPr/>
            </p:nvGrpSpPr>
            <p:grpSpPr bwMode="auto">
              <a:xfrm>
                <a:off x="4054153" y="2835905"/>
                <a:ext cx="188940" cy="416158"/>
                <a:chOff x="3180" y="1857"/>
                <a:chExt cx="123" cy="211"/>
              </a:xfrm>
            </p:grpSpPr>
            <p:sp>
              <p:nvSpPr>
                <p:cNvPr id="37" name="Oval 105"/>
                <p:cNvSpPr>
                  <a:spLocks noChangeArrowheads="1"/>
                </p:cNvSpPr>
                <p:nvPr/>
              </p:nvSpPr>
              <p:spPr bwMode="auto">
                <a:xfrm>
                  <a:off x="3204" y="1857"/>
                  <a:ext cx="67" cy="6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v-SE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Line 106"/>
                <p:cNvSpPr>
                  <a:spLocks noChangeShapeType="1"/>
                </p:cNvSpPr>
                <p:nvPr/>
              </p:nvSpPr>
              <p:spPr bwMode="auto">
                <a:xfrm>
                  <a:off x="3237" y="1923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Line 107"/>
                <p:cNvSpPr>
                  <a:spLocks noChangeShapeType="1"/>
                </p:cNvSpPr>
                <p:nvPr/>
              </p:nvSpPr>
              <p:spPr bwMode="auto">
                <a:xfrm>
                  <a:off x="3180" y="1964"/>
                  <a:ext cx="12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204" y="1999"/>
                  <a:ext cx="33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Line 109"/>
                <p:cNvSpPr>
                  <a:spLocks noChangeShapeType="1"/>
                </p:cNvSpPr>
                <p:nvPr/>
              </p:nvSpPr>
              <p:spPr bwMode="auto">
                <a:xfrm>
                  <a:off x="3237" y="1999"/>
                  <a:ext cx="40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" name="Group 110"/>
              <p:cNvGrpSpPr>
                <a:grpSpLocks/>
              </p:cNvGrpSpPr>
              <p:nvPr/>
            </p:nvGrpSpPr>
            <p:grpSpPr bwMode="auto">
              <a:xfrm>
                <a:off x="4269033" y="2835905"/>
                <a:ext cx="188940" cy="416158"/>
                <a:chOff x="3180" y="1857"/>
                <a:chExt cx="123" cy="211"/>
              </a:xfrm>
            </p:grpSpPr>
            <p:sp>
              <p:nvSpPr>
                <p:cNvPr id="32" name="Oval 111"/>
                <p:cNvSpPr>
                  <a:spLocks noChangeArrowheads="1"/>
                </p:cNvSpPr>
                <p:nvPr/>
              </p:nvSpPr>
              <p:spPr bwMode="auto">
                <a:xfrm>
                  <a:off x="3204" y="1857"/>
                  <a:ext cx="67" cy="6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v-SE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Line 112"/>
                <p:cNvSpPr>
                  <a:spLocks noChangeShapeType="1"/>
                </p:cNvSpPr>
                <p:nvPr/>
              </p:nvSpPr>
              <p:spPr bwMode="auto">
                <a:xfrm>
                  <a:off x="3237" y="1923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Line 113"/>
                <p:cNvSpPr>
                  <a:spLocks noChangeShapeType="1"/>
                </p:cNvSpPr>
                <p:nvPr/>
              </p:nvSpPr>
              <p:spPr bwMode="auto">
                <a:xfrm>
                  <a:off x="3180" y="1964"/>
                  <a:ext cx="12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3204" y="1999"/>
                  <a:ext cx="33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Line 115"/>
                <p:cNvSpPr>
                  <a:spLocks noChangeShapeType="1"/>
                </p:cNvSpPr>
                <p:nvPr/>
              </p:nvSpPr>
              <p:spPr bwMode="auto">
                <a:xfrm>
                  <a:off x="3237" y="1999"/>
                  <a:ext cx="40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Group 110"/>
              <p:cNvGrpSpPr>
                <a:grpSpLocks/>
              </p:cNvGrpSpPr>
              <p:nvPr/>
            </p:nvGrpSpPr>
            <p:grpSpPr bwMode="auto">
              <a:xfrm>
                <a:off x="4483913" y="2835905"/>
                <a:ext cx="188940" cy="416158"/>
                <a:chOff x="3180" y="1857"/>
                <a:chExt cx="123" cy="211"/>
              </a:xfrm>
            </p:grpSpPr>
            <p:sp>
              <p:nvSpPr>
                <p:cNvPr id="27" name="Oval 111"/>
                <p:cNvSpPr>
                  <a:spLocks noChangeArrowheads="1"/>
                </p:cNvSpPr>
                <p:nvPr/>
              </p:nvSpPr>
              <p:spPr bwMode="auto">
                <a:xfrm>
                  <a:off x="3204" y="1857"/>
                  <a:ext cx="67" cy="6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v-SE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Line 112"/>
                <p:cNvSpPr>
                  <a:spLocks noChangeShapeType="1"/>
                </p:cNvSpPr>
                <p:nvPr/>
              </p:nvSpPr>
              <p:spPr bwMode="auto">
                <a:xfrm>
                  <a:off x="3237" y="1923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Line 113"/>
                <p:cNvSpPr>
                  <a:spLocks noChangeShapeType="1"/>
                </p:cNvSpPr>
                <p:nvPr/>
              </p:nvSpPr>
              <p:spPr bwMode="auto">
                <a:xfrm>
                  <a:off x="3180" y="1964"/>
                  <a:ext cx="12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3204" y="1999"/>
                  <a:ext cx="33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Line 115"/>
                <p:cNvSpPr>
                  <a:spLocks noChangeShapeType="1"/>
                </p:cNvSpPr>
                <p:nvPr/>
              </p:nvSpPr>
              <p:spPr bwMode="auto">
                <a:xfrm>
                  <a:off x="3237" y="1999"/>
                  <a:ext cx="40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84"/>
              <p:cNvGrpSpPr>
                <a:grpSpLocks/>
              </p:cNvGrpSpPr>
              <p:nvPr/>
            </p:nvGrpSpPr>
            <p:grpSpPr bwMode="auto">
              <a:xfrm>
                <a:off x="4913673" y="2832934"/>
                <a:ext cx="188940" cy="419129"/>
                <a:chOff x="3180" y="1857"/>
                <a:chExt cx="123" cy="211"/>
              </a:xfrm>
            </p:grpSpPr>
            <p:sp>
              <p:nvSpPr>
                <p:cNvPr id="64" name="Oval 85"/>
                <p:cNvSpPr>
                  <a:spLocks noChangeArrowheads="1"/>
                </p:cNvSpPr>
                <p:nvPr/>
              </p:nvSpPr>
              <p:spPr bwMode="auto">
                <a:xfrm>
                  <a:off x="3204" y="1857"/>
                  <a:ext cx="67" cy="6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v-SE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Line 86"/>
                <p:cNvSpPr>
                  <a:spLocks noChangeShapeType="1"/>
                </p:cNvSpPr>
                <p:nvPr/>
              </p:nvSpPr>
              <p:spPr bwMode="auto">
                <a:xfrm>
                  <a:off x="3237" y="1923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Line 87"/>
                <p:cNvSpPr>
                  <a:spLocks noChangeShapeType="1"/>
                </p:cNvSpPr>
                <p:nvPr/>
              </p:nvSpPr>
              <p:spPr bwMode="auto">
                <a:xfrm>
                  <a:off x="3180" y="1964"/>
                  <a:ext cx="12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204" y="1999"/>
                  <a:ext cx="33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Line 89"/>
                <p:cNvSpPr>
                  <a:spLocks noChangeShapeType="1"/>
                </p:cNvSpPr>
                <p:nvPr/>
              </p:nvSpPr>
              <p:spPr bwMode="auto">
                <a:xfrm>
                  <a:off x="3237" y="1999"/>
                  <a:ext cx="40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9" name="Group 84"/>
              <p:cNvGrpSpPr>
                <a:grpSpLocks/>
              </p:cNvGrpSpPr>
              <p:nvPr/>
            </p:nvGrpSpPr>
            <p:grpSpPr bwMode="auto">
              <a:xfrm>
                <a:off x="5128556" y="2832934"/>
                <a:ext cx="188940" cy="419129"/>
                <a:chOff x="3180" y="1857"/>
                <a:chExt cx="123" cy="211"/>
              </a:xfrm>
            </p:grpSpPr>
            <p:sp>
              <p:nvSpPr>
                <p:cNvPr id="70" name="Oval 85"/>
                <p:cNvSpPr>
                  <a:spLocks noChangeArrowheads="1"/>
                </p:cNvSpPr>
                <p:nvPr/>
              </p:nvSpPr>
              <p:spPr bwMode="auto">
                <a:xfrm>
                  <a:off x="3204" y="1857"/>
                  <a:ext cx="67" cy="66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v-SE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Line 86"/>
                <p:cNvSpPr>
                  <a:spLocks noChangeShapeType="1"/>
                </p:cNvSpPr>
                <p:nvPr/>
              </p:nvSpPr>
              <p:spPr bwMode="auto">
                <a:xfrm>
                  <a:off x="3237" y="1923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Line 87"/>
                <p:cNvSpPr>
                  <a:spLocks noChangeShapeType="1"/>
                </p:cNvSpPr>
                <p:nvPr/>
              </p:nvSpPr>
              <p:spPr bwMode="auto">
                <a:xfrm>
                  <a:off x="3180" y="1964"/>
                  <a:ext cx="12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204" y="1999"/>
                  <a:ext cx="33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Line 89"/>
                <p:cNvSpPr>
                  <a:spLocks noChangeShapeType="1"/>
                </p:cNvSpPr>
                <p:nvPr/>
              </p:nvSpPr>
              <p:spPr bwMode="auto">
                <a:xfrm>
                  <a:off x="3237" y="1999"/>
                  <a:ext cx="40" cy="6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3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30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Office-tema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Regnell</dc:creator>
  <cp:lastModifiedBy>bjornr</cp:lastModifiedBy>
  <cp:revision>12</cp:revision>
  <cp:lastPrinted>2013-10-20T18:03:11Z</cp:lastPrinted>
  <dcterms:created xsi:type="dcterms:W3CDTF">2013-10-20T16:00:23Z</dcterms:created>
  <dcterms:modified xsi:type="dcterms:W3CDTF">2014-10-29T17:45:15Z</dcterms:modified>
</cp:coreProperties>
</file>