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400800" cy="86868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7" y="-893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843"/>
            <a:ext cx="205740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843"/>
            <a:ext cx="6019800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D7E1-F2EB-4E30-B468-5705E61263B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97" y="144041"/>
            <a:ext cx="9073007" cy="3233468"/>
            <a:chOff x="746792" y="3148545"/>
            <a:chExt cx="6251083" cy="1726841"/>
          </a:xfrm>
        </p:grpSpPr>
        <p:cxnSp>
          <p:nvCxnSpPr>
            <p:cNvPr id="5" name="Elbow Connector 4"/>
            <p:cNvCxnSpPr>
              <a:stCxn id="11" idx="0"/>
              <a:endCxn id="23" idx="1"/>
            </p:cNvCxnSpPr>
            <p:nvPr/>
          </p:nvCxnSpPr>
          <p:spPr>
            <a:xfrm rot="5400000" flipH="1" flipV="1">
              <a:off x="2284385" y="2747146"/>
              <a:ext cx="229404" cy="146931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1" idx="2"/>
            </p:cNvCxnSpPr>
            <p:nvPr/>
          </p:nvCxnSpPr>
          <p:spPr>
            <a:xfrm rot="16200000" flipH="1">
              <a:off x="2176304" y="3548181"/>
              <a:ext cx="280447" cy="130419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10" idx="0"/>
            </p:cNvCxnSpPr>
            <p:nvPr/>
          </p:nvCxnSpPr>
          <p:spPr>
            <a:xfrm rot="16200000" flipV="1">
              <a:off x="5318004" y="2862339"/>
              <a:ext cx="207465" cy="12608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10" idx="2"/>
            </p:cNvCxnSpPr>
            <p:nvPr/>
          </p:nvCxnSpPr>
          <p:spPr>
            <a:xfrm rot="5400000">
              <a:off x="5289978" y="3574854"/>
              <a:ext cx="232542" cy="129184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>
              <a:off x="2968625" y="3203575"/>
              <a:ext cx="1819400" cy="13223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sv-SE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68"/>
            <p:cNvSpPr>
              <a:spLocks noChangeArrowheads="1"/>
            </p:cNvSpPr>
            <p:nvPr/>
          </p:nvSpPr>
          <p:spPr bwMode="auto">
            <a:xfrm>
              <a:off x="5106467" y="3596506"/>
              <a:ext cx="1891408" cy="50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group acts</a:t>
              </a:r>
              <a:b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your developer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746792" y="3596506"/>
              <a:ext cx="1835274" cy="463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group acts</a:t>
              </a:r>
              <a:b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your customer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74"/>
            <p:cNvSpPr>
              <a:spLocks noChangeArrowheads="1"/>
            </p:cNvSpPr>
            <p:nvPr/>
          </p:nvSpPr>
          <p:spPr bwMode="auto">
            <a:xfrm>
              <a:off x="1672391" y="4119244"/>
              <a:ext cx="860425" cy="235918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Requirements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utoShape 75"/>
            <p:cNvSpPr>
              <a:spLocks noChangeArrowheads="1"/>
            </p:cNvSpPr>
            <p:nvPr/>
          </p:nvSpPr>
          <p:spPr bwMode="auto">
            <a:xfrm>
              <a:off x="1668397" y="3162849"/>
              <a:ext cx="1344538" cy="336550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76"/>
            <p:cNvSpPr txBox="1">
              <a:spLocks noChangeArrowheads="1"/>
            </p:cNvSpPr>
            <p:nvPr/>
          </p:nvSpPr>
          <p:spPr bwMode="auto">
            <a:xfrm>
              <a:off x="3286846" y="3630613"/>
              <a:ext cx="1504455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coordinator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77"/>
            <p:cNvSpPr txBox="1">
              <a:spLocks noChangeArrowheads="1"/>
            </p:cNvSpPr>
            <p:nvPr/>
          </p:nvSpPr>
          <p:spPr bwMode="auto">
            <a:xfrm>
              <a:off x="3270110" y="4179888"/>
              <a:ext cx="1312285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coordinator</a:t>
              </a:r>
            </a:p>
          </p:txBody>
        </p: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3127375" y="3592513"/>
              <a:ext cx="130175" cy="222250"/>
              <a:chOff x="3180" y="1857"/>
              <a:chExt cx="123" cy="211"/>
            </a:xfrm>
          </p:grpSpPr>
          <p:sp>
            <p:nvSpPr>
              <p:cNvPr id="57" name="Oval 79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Line 80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Line 81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Line 82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Line 83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84"/>
            <p:cNvGrpSpPr>
              <a:grpSpLocks/>
            </p:cNvGrpSpPr>
            <p:nvPr/>
          </p:nvGrpSpPr>
          <p:grpSpPr bwMode="auto">
            <a:xfrm>
              <a:off x="3133725" y="4167188"/>
              <a:ext cx="130175" cy="223837"/>
              <a:chOff x="3180" y="1857"/>
              <a:chExt cx="123" cy="211"/>
            </a:xfrm>
          </p:grpSpPr>
          <p:sp>
            <p:nvSpPr>
              <p:cNvPr id="52" name="Oval 85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Line 86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Line 87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89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3275856" y="4653136"/>
              <a:ext cx="130175" cy="222250"/>
              <a:chOff x="3180" y="1857"/>
              <a:chExt cx="123" cy="211"/>
            </a:xfrm>
          </p:grpSpPr>
          <p:sp>
            <p:nvSpPr>
              <p:cNvPr id="47" name="Oval 92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94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Line 95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Line 96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 Box 97"/>
            <p:cNvSpPr txBox="1">
              <a:spLocks noChangeArrowheads="1"/>
            </p:cNvSpPr>
            <p:nvPr/>
          </p:nvSpPr>
          <p:spPr bwMode="auto">
            <a:xfrm>
              <a:off x="3392174" y="4653136"/>
              <a:ext cx="1135576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Supervisor</a:t>
              </a:r>
            </a:p>
          </p:txBody>
        </p:sp>
        <p:grpSp>
          <p:nvGrpSpPr>
            <p:cNvPr id="20" name="Group 98"/>
            <p:cNvGrpSpPr>
              <a:grpSpLocks/>
            </p:cNvGrpSpPr>
            <p:nvPr/>
          </p:nvGrpSpPr>
          <p:grpSpPr bwMode="auto">
            <a:xfrm>
              <a:off x="3033713" y="3886200"/>
              <a:ext cx="130175" cy="222250"/>
              <a:chOff x="3180" y="1857"/>
              <a:chExt cx="123" cy="211"/>
            </a:xfrm>
          </p:grpSpPr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00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01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 102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Line 103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104"/>
            <p:cNvGrpSpPr>
              <a:grpSpLocks/>
            </p:cNvGrpSpPr>
            <p:nvPr/>
          </p:nvGrpSpPr>
          <p:grpSpPr bwMode="auto">
            <a:xfrm>
              <a:off x="3187700" y="3886200"/>
              <a:ext cx="130175" cy="222250"/>
              <a:chOff x="3180" y="1857"/>
              <a:chExt cx="123" cy="211"/>
            </a:xfrm>
          </p:grpSpPr>
          <p:sp>
            <p:nvSpPr>
              <p:cNvPr id="37" name="Oval 105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06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Line 107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108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09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110"/>
            <p:cNvGrpSpPr>
              <a:grpSpLocks/>
            </p:cNvGrpSpPr>
            <p:nvPr/>
          </p:nvGrpSpPr>
          <p:grpSpPr bwMode="auto">
            <a:xfrm>
              <a:off x="3333750" y="3886200"/>
              <a:ext cx="130175" cy="222250"/>
              <a:chOff x="3180" y="1857"/>
              <a:chExt cx="123" cy="211"/>
            </a:xfrm>
          </p:grpSpPr>
          <p:sp>
            <p:nvSpPr>
              <p:cNvPr id="32" name="Oval 111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112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113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14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15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 Box 117"/>
            <p:cNvSpPr txBox="1">
              <a:spLocks noChangeArrowheads="1"/>
            </p:cNvSpPr>
            <p:nvPr/>
          </p:nvSpPr>
          <p:spPr bwMode="auto">
            <a:xfrm>
              <a:off x="3133745" y="3227388"/>
              <a:ext cx="1482764" cy="27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28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110"/>
            <p:cNvGrpSpPr>
              <a:grpSpLocks/>
            </p:cNvGrpSpPr>
            <p:nvPr/>
          </p:nvGrpSpPr>
          <p:grpSpPr bwMode="auto">
            <a:xfrm>
              <a:off x="3480450" y="3883908"/>
              <a:ext cx="130175" cy="222250"/>
              <a:chOff x="3180" y="1857"/>
              <a:chExt cx="123" cy="211"/>
            </a:xfrm>
          </p:grpSpPr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12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13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14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15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AutoShape 74"/>
            <p:cNvSpPr>
              <a:spLocks noChangeArrowheads="1"/>
            </p:cNvSpPr>
            <p:nvPr/>
          </p:nvSpPr>
          <p:spPr bwMode="auto">
            <a:xfrm>
              <a:off x="4765346" y="4104940"/>
              <a:ext cx="860425" cy="235918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Requirements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75"/>
            <p:cNvSpPr>
              <a:spLocks noChangeArrowheads="1"/>
            </p:cNvSpPr>
            <p:nvPr/>
          </p:nvSpPr>
          <p:spPr bwMode="auto">
            <a:xfrm>
              <a:off x="4760326" y="3148545"/>
              <a:ext cx="1344538" cy="336550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9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Regnell</dc:creator>
  <cp:lastModifiedBy>Björn Regnell</cp:lastModifiedBy>
  <cp:revision>2</cp:revision>
  <dcterms:created xsi:type="dcterms:W3CDTF">2013-10-20T15:56:49Z</dcterms:created>
  <dcterms:modified xsi:type="dcterms:W3CDTF">2013-10-20T15:59:50Z</dcterms:modified>
</cp:coreProperties>
</file>