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3600450"/>
  <p:notesSz cx="6400800" cy="86868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138" y="474"/>
      </p:cViewPr>
      <p:guideLst>
        <p:guide orient="horz" pos="113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18473"/>
            <a:ext cx="7772400" cy="7717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40255"/>
            <a:ext cx="6400800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D7E1-F2EB-4E30-B468-5705E61263B4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59458-FE5E-46A9-848C-37EDDF91E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4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D7E1-F2EB-4E30-B468-5705E61263B4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59458-FE5E-46A9-848C-37EDDF91E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76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5843"/>
            <a:ext cx="2057400" cy="16127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5843"/>
            <a:ext cx="6019800" cy="16127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D7E1-F2EB-4E30-B468-5705E61263B4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59458-FE5E-46A9-848C-37EDDF91E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8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D7E1-F2EB-4E30-B468-5705E61263B4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59458-FE5E-46A9-848C-37EDDF91E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8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13623"/>
            <a:ext cx="7772400" cy="71508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26025"/>
            <a:ext cx="7772400" cy="78759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D7E1-F2EB-4E30-B468-5705E61263B4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59458-FE5E-46A9-848C-37EDDF91E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4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40889"/>
            <a:ext cx="4038600" cy="12476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40889"/>
            <a:ext cx="4038600" cy="12476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D7E1-F2EB-4E30-B468-5705E61263B4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59458-FE5E-46A9-848C-37EDDF91E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36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185"/>
            <a:ext cx="8229600" cy="6000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05934"/>
            <a:ext cx="4040188" cy="335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141809"/>
            <a:ext cx="4040188" cy="20744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05934"/>
            <a:ext cx="4041775" cy="335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141809"/>
            <a:ext cx="4041775" cy="20744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D7E1-F2EB-4E30-B468-5705E61263B4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59458-FE5E-46A9-848C-37EDDF91E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29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D7E1-F2EB-4E30-B468-5705E61263B4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59458-FE5E-46A9-848C-37EDDF91E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4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D7E1-F2EB-4E30-B468-5705E61263B4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59458-FE5E-46A9-848C-37EDDF91E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09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43351"/>
            <a:ext cx="3008313" cy="6100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352"/>
            <a:ext cx="5111750" cy="307288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753428"/>
            <a:ext cx="3008313" cy="24628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D7E1-F2EB-4E30-B468-5705E61263B4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59458-FE5E-46A9-848C-37EDDF91E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72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2520315"/>
            <a:ext cx="5486400" cy="297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21707"/>
            <a:ext cx="5486400" cy="21602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2817852"/>
            <a:ext cx="5486400" cy="42255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D7E1-F2EB-4E30-B468-5705E61263B4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59458-FE5E-46A9-848C-37EDDF91E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2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4185"/>
            <a:ext cx="8229600" cy="600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40105"/>
            <a:ext cx="8229600" cy="2376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3337084"/>
            <a:ext cx="21336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BD7E1-F2EB-4E30-B468-5705E61263B4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3337084"/>
            <a:ext cx="28956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3337084"/>
            <a:ext cx="21336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59458-FE5E-46A9-848C-37EDDF91E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87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5497" y="170825"/>
            <a:ext cx="5870320" cy="3206684"/>
            <a:chOff x="746792" y="3162849"/>
            <a:chExt cx="4044509" cy="1712537"/>
          </a:xfrm>
        </p:grpSpPr>
        <p:cxnSp>
          <p:nvCxnSpPr>
            <p:cNvPr id="5" name="Elbow Connector 4"/>
            <p:cNvCxnSpPr>
              <a:stCxn id="11" idx="0"/>
              <a:endCxn id="23" idx="1"/>
            </p:cNvCxnSpPr>
            <p:nvPr/>
          </p:nvCxnSpPr>
          <p:spPr>
            <a:xfrm rot="5400000" flipH="1" flipV="1">
              <a:off x="2284385" y="2747146"/>
              <a:ext cx="229404" cy="1469315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1" idx="2"/>
            </p:cNvCxnSpPr>
            <p:nvPr/>
          </p:nvCxnSpPr>
          <p:spPr>
            <a:xfrm rot="16200000" flipH="1">
              <a:off x="2176304" y="3548181"/>
              <a:ext cx="280447" cy="1304196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67"/>
            <p:cNvSpPr>
              <a:spLocks noChangeArrowheads="1"/>
            </p:cNvSpPr>
            <p:nvPr/>
          </p:nvSpPr>
          <p:spPr bwMode="auto">
            <a:xfrm>
              <a:off x="2968625" y="3203575"/>
              <a:ext cx="1819400" cy="13223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sv-SE" sz="28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69"/>
            <p:cNvSpPr>
              <a:spLocks noChangeArrowheads="1"/>
            </p:cNvSpPr>
            <p:nvPr/>
          </p:nvSpPr>
          <p:spPr bwMode="auto">
            <a:xfrm>
              <a:off x="746792" y="3596506"/>
              <a:ext cx="1835274" cy="4635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20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StartUp</a:t>
              </a:r>
              <a:r>
                <a:rPr lang="en-US" sz="2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acts</a:t>
              </a:r>
              <a:r>
                <a:rPr lang="en-US" sz="2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US" sz="2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 your customer</a:t>
              </a:r>
              <a:endPara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AutoShape 74"/>
            <p:cNvSpPr>
              <a:spLocks noChangeArrowheads="1"/>
            </p:cNvSpPr>
            <p:nvPr/>
          </p:nvSpPr>
          <p:spPr bwMode="auto">
            <a:xfrm>
              <a:off x="1672391" y="4119244"/>
              <a:ext cx="860425" cy="235918"/>
            </a:xfrm>
            <a:prstGeom prst="foldedCorner">
              <a:avLst>
                <a:gd name="adj" fmla="val 1250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sz="14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System Requirements </a:t>
              </a:r>
              <a:endPara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AutoShape 75"/>
            <p:cNvSpPr>
              <a:spLocks noChangeArrowheads="1"/>
            </p:cNvSpPr>
            <p:nvPr/>
          </p:nvSpPr>
          <p:spPr bwMode="auto">
            <a:xfrm>
              <a:off x="1668397" y="3162849"/>
              <a:ext cx="1344538" cy="336550"/>
            </a:xfrm>
            <a:prstGeom prst="foldedCorner">
              <a:avLst>
                <a:gd name="adj" fmla="val 1250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Project 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Mission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 Box 76"/>
            <p:cNvSpPr txBox="1">
              <a:spLocks noChangeArrowheads="1"/>
            </p:cNvSpPr>
            <p:nvPr/>
          </p:nvSpPr>
          <p:spPr bwMode="auto">
            <a:xfrm>
              <a:off x="3286846" y="3630613"/>
              <a:ext cx="1504455" cy="164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4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Development coordinator</a:t>
              </a:r>
              <a:endPara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 Box 77"/>
            <p:cNvSpPr txBox="1">
              <a:spLocks noChangeArrowheads="1"/>
            </p:cNvSpPr>
            <p:nvPr/>
          </p:nvSpPr>
          <p:spPr bwMode="auto">
            <a:xfrm>
              <a:off x="3270110" y="4179888"/>
              <a:ext cx="1312285" cy="164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Customer coordinator</a:t>
              </a:r>
            </a:p>
          </p:txBody>
        </p:sp>
        <p:grpSp>
          <p:nvGrpSpPr>
            <p:cNvPr id="16" name="Group 78"/>
            <p:cNvGrpSpPr>
              <a:grpSpLocks/>
            </p:cNvGrpSpPr>
            <p:nvPr/>
          </p:nvGrpSpPr>
          <p:grpSpPr bwMode="auto">
            <a:xfrm>
              <a:off x="3127375" y="3592513"/>
              <a:ext cx="130175" cy="222250"/>
              <a:chOff x="3180" y="1857"/>
              <a:chExt cx="123" cy="211"/>
            </a:xfrm>
          </p:grpSpPr>
          <p:sp>
            <p:nvSpPr>
              <p:cNvPr id="57" name="Oval 79"/>
              <p:cNvSpPr>
                <a:spLocks noChangeArrowheads="1"/>
              </p:cNvSpPr>
              <p:nvPr/>
            </p:nvSpPr>
            <p:spPr bwMode="auto">
              <a:xfrm>
                <a:off x="3204" y="1857"/>
                <a:ext cx="67" cy="66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sv-SE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Line 80"/>
              <p:cNvSpPr>
                <a:spLocks noChangeShapeType="1"/>
              </p:cNvSpPr>
              <p:nvPr/>
            </p:nvSpPr>
            <p:spPr bwMode="auto">
              <a:xfrm>
                <a:off x="3237" y="1923"/>
                <a:ext cx="0" cy="8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Line 81"/>
              <p:cNvSpPr>
                <a:spLocks noChangeShapeType="1"/>
              </p:cNvSpPr>
              <p:nvPr/>
            </p:nvSpPr>
            <p:spPr bwMode="auto">
              <a:xfrm>
                <a:off x="3180" y="1964"/>
                <a:ext cx="12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Line 82"/>
              <p:cNvSpPr>
                <a:spLocks noChangeShapeType="1"/>
              </p:cNvSpPr>
              <p:nvPr/>
            </p:nvSpPr>
            <p:spPr bwMode="auto">
              <a:xfrm flipV="1">
                <a:off x="3204" y="1999"/>
                <a:ext cx="33" cy="6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Line 83"/>
              <p:cNvSpPr>
                <a:spLocks noChangeShapeType="1"/>
              </p:cNvSpPr>
              <p:nvPr/>
            </p:nvSpPr>
            <p:spPr bwMode="auto">
              <a:xfrm>
                <a:off x="3237" y="1999"/>
                <a:ext cx="40" cy="6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7" name="Group 84"/>
            <p:cNvGrpSpPr>
              <a:grpSpLocks/>
            </p:cNvGrpSpPr>
            <p:nvPr/>
          </p:nvGrpSpPr>
          <p:grpSpPr bwMode="auto">
            <a:xfrm>
              <a:off x="3133725" y="4167188"/>
              <a:ext cx="130175" cy="223837"/>
              <a:chOff x="3180" y="1857"/>
              <a:chExt cx="123" cy="211"/>
            </a:xfrm>
          </p:grpSpPr>
          <p:sp>
            <p:nvSpPr>
              <p:cNvPr id="52" name="Oval 85"/>
              <p:cNvSpPr>
                <a:spLocks noChangeArrowheads="1"/>
              </p:cNvSpPr>
              <p:nvPr/>
            </p:nvSpPr>
            <p:spPr bwMode="auto">
              <a:xfrm>
                <a:off x="3204" y="1857"/>
                <a:ext cx="67" cy="66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sv-SE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Line 86"/>
              <p:cNvSpPr>
                <a:spLocks noChangeShapeType="1"/>
              </p:cNvSpPr>
              <p:nvPr/>
            </p:nvSpPr>
            <p:spPr bwMode="auto">
              <a:xfrm>
                <a:off x="3237" y="1923"/>
                <a:ext cx="0" cy="8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Line 87"/>
              <p:cNvSpPr>
                <a:spLocks noChangeShapeType="1"/>
              </p:cNvSpPr>
              <p:nvPr/>
            </p:nvSpPr>
            <p:spPr bwMode="auto">
              <a:xfrm>
                <a:off x="3180" y="1964"/>
                <a:ext cx="12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Line 88"/>
              <p:cNvSpPr>
                <a:spLocks noChangeShapeType="1"/>
              </p:cNvSpPr>
              <p:nvPr/>
            </p:nvSpPr>
            <p:spPr bwMode="auto">
              <a:xfrm flipV="1">
                <a:off x="3204" y="1999"/>
                <a:ext cx="33" cy="6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Line 89"/>
              <p:cNvSpPr>
                <a:spLocks noChangeShapeType="1"/>
              </p:cNvSpPr>
              <p:nvPr/>
            </p:nvSpPr>
            <p:spPr bwMode="auto">
              <a:xfrm>
                <a:off x="3237" y="1999"/>
                <a:ext cx="40" cy="6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" name="Group 91"/>
            <p:cNvGrpSpPr>
              <a:grpSpLocks/>
            </p:cNvGrpSpPr>
            <p:nvPr/>
          </p:nvGrpSpPr>
          <p:grpSpPr bwMode="auto">
            <a:xfrm>
              <a:off x="3275856" y="4653136"/>
              <a:ext cx="130175" cy="222250"/>
              <a:chOff x="3180" y="1857"/>
              <a:chExt cx="123" cy="211"/>
            </a:xfrm>
          </p:grpSpPr>
          <p:sp>
            <p:nvSpPr>
              <p:cNvPr id="47" name="Oval 92"/>
              <p:cNvSpPr>
                <a:spLocks noChangeArrowheads="1"/>
              </p:cNvSpPr>
              <p:nvPr/>
            </p:nvSpPr>
            <p:spPr bwMode="auto">
              <a:xfrm>
                <a:off x="3204" y="1857"/>
                <a:ext cx="67" cy="66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sv-SE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Line 93"/>
              <p:cNvSpPr>
                <a:spLocks noChangeShapeType="1"/>
              </p:cNvSpPr>
              <p:nvPr/>
            </p:nvSpPr>
            <p:spPr bwMode="auto">
              <a:xfrm>
                <a:off x="3237" y="1923"/>
                <a:ext cx="0" cy="8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Line 94"/>
              <p:cNvSpPr>
                <a:spLocks noChangeShapeType="1"/>
              </p:cNvSpPr>
              <p:nvPr/>
            </p:nvSpPr>
            <p:spPr bwMode="auto">
              <a:xfrm>
                <a:off x="3180" y="1964"/>
                <a:ext cx="12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Line 95"/>
              <p:cNvSpPr>
                <a:spLocks noChangeShapeType="1"/>
              </p:cNvSpPr>
              <p:nvPr/>
            </p:nvSpPr>
            <p:spPr bwMode="auto">
              <a:xfrm flipV="1">
                <a:off x="3204" y="1999"/>
                <a:ext cx="33" cy="6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Line 96"/>
              <p:cNvSpPr>
                <a:spLocks noChangeShapeType="1"/>
              </p:cNvSpPr>
              <p:nvPr/>
            </p:nvSpPr>
            <p:spPr bwMode="auto">
              <a:xfrm>
                <a:off x="3237" y="1999"/>
                <a:ext cx="40" cy="6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9" name="Text Box 97"/>
            <p:cNvSpPr txBox="1">
              <a:spLocks noChangeArrowheads="1"/>
            </p:cNvSpPr>
            <p:nvPr/>
          </p:nvSpPr>
          <p:spPr bwMode="auto">
            <a:xfrm>
              <a:off x="3392174" y="4653136"/>
              <a:ext cx="1135576" cy="164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Supervisor</a:t>
              </a:r>
            </a:p>
          </p:txBody>
        </p:sp>
        <p:grpSp>
          <p:nvGrpSpPr>
            <p:cNvPr id="20" name="Group 98"/>
            <p:cNvGrpSpPr>
              <a:grpSpLocks/>
            </p:cNvGrpSpPr>
            <p:nvPr/>
          </p:nvGrpSpPr>
          <p:grpSpPr bwMode="auto">
            <a:xfrm>
              <a:off x="3033713" y="3886200"/>
              <a:ext cx="130175" cy="222250"/>
              <a:chOff x="3180" y="1857"/>
              <a:chExt cx="123" cy="211"/>
            </a:xfrm>
          </p:grpSpPr>
          <p:sp>
            <p:nvSpPr>
              <p:cNvPr id="42" name="Oval 99"/>
              <p:cNvSpPr>
                <a:spLocks noChangeArrowheads="1"/>
              </p:cNvSpPr>
              <p:nvPr/>
            </p:nvSpPr>
            <p:spPr bwMode="auto">
              <a:xfrm>
                <a:off x="3204" y="1857"/>
                <a:ext cx="67" cy="66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sv-SE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Line 100"/>
              <p:cNvSpPr>
                <a:spLocks noChangeShapeType="1"/>
              </p:cNvSpPr>
              <p:nvPr/>
            </p:nvSpPr>
            <p:spPr bwMode="auto">
              <a:xfrm>
                <a:off x="3237" y="1923"/>
                <a:ext cx="0" cy="8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Line 101"/>
              <p:cNvSpPr>
                <a:spLocks noChangeShapeType="1"/>
              </p:cNvSpPr>
              <p:nvPr/>
            </p:nvSpPr>
            <p:spPr bwMode="auto">
              <a:xfrm>
                <a:off x="3180" y="1964"/>
                <a:ext cx="12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Line 102"/>
              <p:cNvSpPr>
                <a:spLocks noChangeShapeType="1"/>
              </p:cNvSpPr>
              <p:nvPr/>
            </p:nvSpPr>
            <p:spPr bwMode="auto">
              <a:xfrm flipV="1">
                <a:off x="3204" y="1999"/>
                <a:ext cx="33" cy="6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Line 103"/>
              <p:cNvSpPr>
                <a:spLocks noChangeShapeType="1"/>
              </p:cNvSpPr>
              <p:nvPr/>
            </p:nvSpPr>
            <p:spPr bwMode="auto">
              <a:xfrm>
                <a:off x="3237" y="1999"/>
                <a:ext cx="40" cy="6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" name="Group 104"/>
            <p:cNvGrpSpPr>
              <a:grpSpLocks/>
            </p:cNvGrpSpPr>
            <p:nvPr/>
          </p:nvGrpSpPr>
          <p:grpSpPr bwMode="auto">
            <a:xfrm>
              <a:off x="3187700" y="3886200"/>
              <a:ext cx="130175" cy="222250"/>
              <a:chOff x="3180" y="1857"/>
              <a:chExt cx="123" cy="211"/>
            </a:xfrm>
          </p:grpSpPr>
          <p:sp>
            <p:nvSpPr>
              <p:cNvPr id="37" name="Oval 105"/>
              <p:cNvSpPr>
                <a:spLocks noChangeArrowheads="1"/>
              </p:cNvSpPr>
              <p:nvPr/>
            </p:nvSpPr>
            <p:spPr bwMode="auto">
              <a:xfrm>
                <a:off x="3204" y="1857"/>
                <a:ext cx="67" cy="66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sv-SE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Line 106"/>
              <p:cNvSpPr>
                <a:spLocks noChangeShapeType="1"/>
              </p:cNvSpPr>
              <p:nvPr/>
            </p:nvSpPr>
            <p:spPr bwMode="auto">
              <a:xfrm>
                <a:off x="3237" y="1923"/>
                <a:ext cx="0" cy="8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Line 107"/>
              <p:cNvSpPr>
                <a:spLocks noChangeShapeType="1"/>
              </p:cNvSpPr>
              <p:nvPr/>
            </p:nvSpPr>
            <p:spPr bwMode="auto">
              <a:xfrm>
                <a:off x="3180" y="1964"/>
                <a:ext cx="12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Line 108"/>
              <p:cNvSpPr>
                <a:spLocks noChangeShapeType="1"/>
              </p:cNvSpPr>
              <p:nvPr/>
            </p:nvSpPr>
            <p:spPr bwMode="auto">
              <a:xfrm flipV="1">
                <a:off x="3204" y="1999"/>
                <a:ext cx="33" cy="6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Line 109"/>
              <p:cNvSpPr>
                <a:spLocks noChangeShapeType="1"/>
              </p:cNvSpPr>
              <p:nvPr/>
            </p:nvSpPr>
            <p:spPr bwMode="auto">
              <a:xfrm>
                <a:off x="3237" y="1999"/>
                <a:ext cx="40" cy="6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" name="Group 110"/>
            <p:cNvGrpSpPr>
              <a:grpSpLocks/>
            </p:cNvGrpSpPr>
            <p:nvPr/>
          </p:nvGrpSpPr>
          <p:grpSpPr bwMode="auto">
            <a:xfrm>
              <a:off x="3333750" y="3886200"/>
              <a:ext cx="130175" cy="222250"/>
              <a:chOff x="3180" y="1857"/>
              <a:chExt cx="123" cy="211"/>
            </a:xfrm>
          </p:grpSpPr>
          <p:sp>
            <p:nvSpPr>
              <p:cNvPr id="32" name="Oval 111"/>
              <p:cNvSpPr>
                <a:spLocks noChangeArrowheads="1"/>
              </p:cNvSpPr>
              <p:nvPr/>
            </p:nvSpPr>
            <p:spPr bwMode="auto">
              <a:xfrm>
                <a:off x="3204" y="1857"/>
                <a:ext cx="67" cy="66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sv-SE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Line 112"/>
              <p:cNvSpPr>
                <a:spLocks noChangeShapeType="1"/>
              </p:cNvSpPr>
              <p:nvPr/>
            </p:nvSpPr>
            <p:spPr bwMode="auto">
              <a:xfrm>
                <a:off x="3237" y="1923"/>
                <a:ext cx="0" cy="8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Line 113"/>
              <p:cNvSpPr>
                <a:spLocks noChangeShapeType="1"/>
              </p:cNvSpPr>
              <p:nvPr/>
            </p:nvSpPr>
            <p:spPr bwMode="auto">
              <a:xfrm>
                <a:off x="3180" y="1964"/>
                <a:ext cx="12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Line 114"/>
              <p:cNvSpPr>
                <a:spLocks noChangeShapeType="1"/>
              </p:cNvSpPr>
              <p:nvPr/>
            </p:nvSpPr>
            <p:spPr bwMode="auto">
              <a:xfrm flipV="1">
                <a:off x="3204" y="1999"/>
                <a:ext cx="33" cy="6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Line 115"/>
              <p:cNvSpPr>
                <a:spLocks noChangeShapeType="1"/>
              </p:cNvSpPr>
              <p:nvPr/>
            </p:nvSpPr>
            <p:spPr bwMode="auto">
              <a:xfrm>
                <a:off x="3237" y="1999"/>
                <a:ext cx="40" cy="6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3" name="Text Box 117"/>
            <p:cNvSpPr txBox="1">
              <a:spLocks noChangeArrowheads="1"/>
            </p:cNvSpPr>
            <p:nvPr/>
          </p:nvSpPr>
          <p:spPr bwMode="auto">
            <a:xfrm>
              <a:off x="3133745" y="3227388"/>
              <a:ext cx="1482764" cy="279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8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</a:t>
              </a:r>
              <a:r>
                <a:rPr lang="en-US" sz="2800" b="1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Group</a:t>
              </a:r>
              <a:endParaRPr lang="en-US" sz="2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4" name="Group 110"/>
            <p:cNvGrpSpPr>
              <a:grpSpLocks/>
            </p:cNvGrpSpPr>
            <p:nvPr/>
          </p:nvGrpSpPr>
          <p:grpSpPr bwMode="auto">
            <a:xfrm>
              <a:off x="3480450" y="3883908"/>
              <a:ext cx="130175" cy="222250"/>
              <a:chOff x="3180" y="1857"/>
              <a:chExt cx="123" cy="211"/>
            </a:xfrm>
          </p:grpSpPr>
          <p:sp>
            <p:nvSpPr>
              <p:cNvPr id="27" name="Oval 111"/>
              <p:cNvSpPr>
                <a:spLocks noChangeArrowheads="1"/>
              </p:cNvSpPr>
              <p:nvPr/>
            </p:nvSpPr>
            <p:spPr bwMode="auto">
              <a:xfrm>
                <a:off x="3204" y="1857"/>
                <a:ext cx="67" cy="66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sv-SE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Line 112"/>
              <p:cNvSpPr>
                <a:spLocks noChangeShapeType="1"/>
              </p:cNvSpPr>
              <p:nvPr/>
            </p:nvSpPr>
            <p:spPr bwMode="auto">
              <a:xfrm>
                <a:off x="3237" y="1923"/>
                <a:ext cx="0" cy="8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Line 113"/>
              <p:cNvSpPr>
                <a:spLocks noChangeShapeType="1"/>
              </p:cNvSpPr>
              <p:nvPr/>
            </p:nvSpPr>
            <p:spPr bwMode="auto">
              <a:xfrm>
                <a:off x="3180" y="1964"/>
                <a:ext cx="12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Line 114"/>
              <p:cNvSpPr>
                <a:spLocks noChangeShapeType="1"/>
              </p:cNvSpPr>
              <p:nvPr/>
            </p:nvSpPr>
            <p:spPr bwMode="auto">
              <a:xfrm flipV="1">
                <a:off x="3204" y="1999"/>
                <a:ext cx="33" cy="6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Line 115"/>
              <p:cNvSpPr>
                <a:spLocks noChangeShapeType="1"/>
              </p:cNvSpPr>
              <p:nvPr/>
            </p:nvSpPr>
            <p:spPr bwMode="auto">
              <a:xfrm>
                <a:off x="3237" y="1999"/>
                <a:ext cx="40" cy="6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5904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Björn Regnell</dc:creator>
  <cp:lastModifiedBy>Elizabeth Bjarnason</cp:lastModifiedBy>
  <cp:revision>3</cp:revision>
  <dcterms:created xsi:type="dcterms:W3CDTF">2013-10-20T15:56:49Z</dcterms:created>
  <dcterms:modified xsi:type="dcterms:W3CDTF">2017-10-25T14:13:02Z</dcterms:modified>
</cp:coreProperties>
</file>