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4" r:id="rId10"/>
    <p:sldId id="265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31F5-8A78-4704-AEFC-6D822F1B89C0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B6BF-1549-4797-8120-4AEE98196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53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31F5-8A78-4704-AEFC-6D822F1B89C0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B6BF-1549-4797-8120-4AEE98196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39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31F5-8A78-4704-AEFC-6D822F1B89C0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B6BF-1549-4797-8120-4AEE98196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36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31F5-8A78-4704-AEFC-6D822F1B89C0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B6BF-1549-4797-8120-4AEE98196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72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31F5-8A78-4704-AEFC-6D822F1B89C0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B6BF-1549-4797-8120-4AEE98196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06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31F5-8A78-4704-AEFC-6D822F1B89C0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B6BF-1549-4797-8120-4AEE98196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3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31F5-8A78-4704-AEFC-6D822F1B89C0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B6BF-1549-4797-8120-4AEE98196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94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31F5-8A78-4704-AEFC-6D822F1B89C0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B6BF-1549-4797-8120-4AEE98196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05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31F5-8A78-4704-AEFC-6D822F1B89C0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B6BF-1549-4797-8120-4AEE98196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59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31F5-8A78-4704-AEFC-6D822F1B89C0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B6BF-1549-4797-8120-4AEE98196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04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31F5-8A78-4704-AEFC-6D822F1B89C0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B6BF-1549-4797-8120-4AEE98196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39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931F5-8A78-4704-AEFC-6D822F1B89C0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0B6BF-1549-4797-8120-4AEE98196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9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Mortal Portal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UD1434</a:t>
            </a:r>
          </a:p>
          <a:p>
            <a:r>
              <a:rPr lang="en-US" dirty="0" smtClean="0"/>
              <a:t>Olivia Lau, </a:t>
            </a:r>
            <a:r>
              <a:rPr lang="en-US" dirty="0" err="1" smtClean="0"/>
              <a:t>Mattias</a:t>
            </a:r>
            <a:r>
              <a:rPr lang="en-US" dirty="0"/>
              <a:t> </a:t>
            </a:r>
            <a:r>
              <a:rPr lang="en-US" dirty="0" err="1"/>
              <a:t>Lunderot</a:t>
            </a:r>
            <a:r>
              <a:rPr lang="en-US" dirty="0"/>
              <a:t>, Magnus Quach,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Andreas Thomasson, Johan </a:t>
            </a:r>
            <a:r>
              <a:rPr lang="en-US" dirty="0" err="1" smtClean="0"/>
              <a:t>Törn</a:t>
            </a:r>
            <a:r>
              <a:rPr lang="en-US" dirty="0" smtClean="0"/>
              <a:t>, </a:t>
            </a:r>
            <a:r>
              <a:rPr lang="en-US" dirty="0" err="1" smtClean="0"/>
              <a:t>Nicklas</a:t>
            </a:r>
            <a:r>
              <a:rPr lang="en-US" dirty="0" smtClean="0"/>
              <a:t> </a:t>
            </a:r>
            <a:r>
              <a:rPr lang="en-US" dirty="0" err="1" smtClean="0"/>
              <a:t>Wallander</a:t>
            </a:r>
            <a:endParaRPr lang="en-US" dirty="0" smtClean="0"/>
          </a:p>
          <a:p>
            <a:r>
              <a:rPr lang="en-US" dirty="0" smtClean="0"/>
              <a:t>Vi hade </a:t>
            </a:r>
            <a:r>
              <a:rPr lang="en-US" dirty="0" err="1" smtClean="0"/>
              <a:t>också</a:t>
            </a:r>
            <a:r>
              <a:rPr lang="en-US" dirty="0" smtClean="0"/>
              <a:t> </a:t>
            </a:r>
            <a:r>
              <a:rPr lang="sv-SE" dirty="0" smtClean="0"/>
              <a:t>några</a:t>
            </a:r>
            <a:r>
              <a:rPr lang="en-US" dirty="0" smtClean="0"/>
              <a:t> </a:t>
            </a:r>
            <a:r>
              <a:rPr lang="en-US" dirty="0" err="1"/>
              <a:t>l</a:t>
            </a:r>
            <a:r>
              <a:rPr lang="en-US" dirty="0" err="1" smtClean="0"/>
              <a:t>ärare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21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Banor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Levels</a:t>
            </a:r>
            <a:endParaRPr lang="en-US" dirty="0"/>
          </a:p>
          <a:p>
            <a:r>
              <a:rPr lang="en-US" dirty="0" smtClean="0"/>
              <a:t>Generator</a:t>
            </a:r>
          </a:p>
          <a:p>
            <a:r>
              <a:rPr lang="en-US" dirty="0" smtClean="0"/>
              <a:t>Filer</a:t>
            </a:r>
            <a:endParaRPr lang="en-US" dirty="0" smtClean="0"/>
          </a:p>
          <a:p>
            <a:r>
              <a:rPr lang="en-US" dirty="0" smtClean="0"/>
              <a:t>Randomize</a:t>
            </a:r>
          </a:p>
        </p:txBody>
      </p:sp>
    </p:spTree>
    <p:extLst>
      <p:ext uri="{BB962C8B-B14F-4D97-AF65-F5344CB8AC3E}">
        <p14:creationId xmlns:p14="http://schemas.microsoft.com/office/powerpoint/2010/main" val="402558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Avrundning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Fördelar</a:t>
            </a:r>
            <a:r>
              <a:rPr lang="en-US" dirty="0" smtClean="0"/>
              <a:t>/</a:t>
            </a:r>
            <a:r>
              <a:rPr lang="en-US" dirty="0" err="1" smtClean="0"/>
              <a:t>Nackdelar</a:t>
            </a:r>
            <a:endParaRPr lang="en-US" dirty="0" smtClean="0"/>
          </a:p>
          <a:p>
            <a:r>
              <a:rPr lang="en-US" dirty="0" err="1" smtClean="0"/>
              <a:t>Mål</a:t>
            </a:r>
            <a:r>
              <a:rPr lang="en-US" dirty="0" smtClean="0"/>
              <a:t>/Problem/</a:t>
            </a:r>
            <a:r>
              <a:rPr lang="en-US" dirty="0" err="1" smtClean="0"/>
              <a:t>Resultat</a:t>
            </a:r>
            <a:r>
              <a:rPr lang="en-US" dirty="0" smtClean="0"/>
              <a:t> – Why?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Tänka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till </a:t>
            </a:r>
            <a:r>
              <a:rPr lang="en-US" dirty="0" err="1" smtClean="0"/>
              <a:t>nästa</a:t>
            </a:r>
            <a:r>
              <a:rPr lang="en-US" dirty="0" smtClean="0"/>
              <a:t> </a:t>
            </a:r>
            <a:r>
              <a:rPr lang="en-US" dirty="0" err="1" smtClean="0"/>
              <a:t>gång</a:t>
            </a:r>
            <a:r>
              <a:rPr lang="en-US" dirty="0" smtClean="0"/>
              <a:t>? </a:t>
            </a:r>
            <a:r>
              <a:rPr lang="en-US" dirty="0" err="1" smtClean="0"/>
              <a:t>Lärdomar</a:t>
            </a:r>
            <a:r>
              <a:rPr lang="en-US" dirty="0" smtClean="0"/>
              <a:t>?)</a:t>
            </a:r>
          </a:p>
          <a:p>
            <a:r>
              <a:rPr lang="en-US" dirty="0" smtClean="0"/>
              <a:t>Tack till GGWP HEJDÅ TIME FOR SUMMERVACATION :D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89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Introduktion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21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Gameplay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Spelaren</a:t>
            </a:r>
            <a:r>
              <a:rPr lang="en-US" dirty="0" smtClean="0"/>
              <a:t> </a:t>
            </a:r>
            <a:r>
              <a:rPr lang="en-US" dirty="0" err="1" smtClean="0"/>
              <a:t>kontrollerar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portal</a:t>
            </a:r>
          </a:p>
          <a:p>
            <a:r>
              <a:rPr lang="en-US" dirty="0" smtClean="0"/>
              <a:t>Ta </a:t>
            </a:r>
            <a:r>
              <a:rPr lang="en-US" dirty="0" err="1"/>
              <a:t>upp</a:t>
            </a:r>
            <a:r>
              <a:rPr lang="en-US" dirty="0"/>
              <a:t> </a:t>
            </a:r>
            <a:r>
              <a:rPr lang="en-US" dirty="0" err="1"/>
              <a:t>kristaller</a:t>
            </a:r>
            <a:endParaRPr lang="en-US" dirty="0"/>
          </a:p>
          <a:p>
            <a:r>
              <a:rPr lang="en-US" dirty="0" err="1"/>
              <a:t>Undvika</a:t>
            </a:r>
            <a:r>
              <a:rPr lang="en-US" dirty="0"/>
              <a:t> </a:t>
            </a:r>
            <a:r>
              <a:rPr lang="en-US" dirty="0" err="1"/>
              <a:t>kometer</a:t>
            </a:r>
            <a:endParaRPr lang="en-US" dirty="0"/>
          </a:p>
          <a:p>
            <a:r>
              <a:rPr lang="sv-SE" dirty="0"/>
              <a:t>Local </a:t>
            </a:r>
            <a:r>
              <a:rPr lang="sv-SE" dirty="0" smtClean="0"/>
              <a:t>multiplayer</a:t>
            </a:r>
          </a:p>
          <a:p>
            <a:r>
              <a:rPr lang="en-US" dirty="0" err="1" smtClean="0"/>
              <a:t>Ett</a:t>
            </a:r>
            <a:r>
              <a:rPr lang="en-US" dirty="0" smtClean="0"/>
              <a:t> </a:t>
            </a:r>
            <a:r>
              <a:rPr lang="en-US" dirty="0" err="1"/>
              <a:t>oändligt</a:t>
            </a:r>
            <a:r>
              <a:rPr lang="en-US" dirty="0"/>
              <a:t> </a:t>
            </a:r>
            <a:r>
              <a:rPr lang="en-US" dirty="0" err="1" smtClean="0"/>
              <a:t>spel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20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</a:t>
            </a:r>
            <a:r>
              <a:rPr lang="en-US" dirty="0" err="1" smtClean="0"/>
              <a:t>bideo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09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Fördjupning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Byta</a:t>
            </a:r>
            <a:r>
              <a:rPr lang="en-US" dirty="0" smtClean="0"/>
              <a:t> </a:t>
            </a:r>
            <a:r>
              <a:rPr lang="en-US" dirty="0" err="1" smtClean="0"/>
              <a:t>färg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portalen</a:t>
            </a:r>
            <a:endParaRPr lang="en-US" dirty="0" smtClean="0"/>
          </a:p>
          <a:p>
            <a:r>
              <a:rPr lang="en-US" dirty="0" err="1"/>
              <a:t>Plocka</a:t>
            </a:r>
            <a:r>
              <a:rPr lang="en-US" dirty="0"/>
              <a:t> </a:t>
            </a:r>
            <a:r>
              <a:rPr lang="en-US" dirty="0" err="1"/>
              <a:t>kristaller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motsvarande</a:t>
            </a:r>
            <a:r>
              <a:rPr lang="en-US" dirty="0"/>
              <a:t> </a:t>
            </a:r>
            <a:r>
              <a:rPr lang="en-US" dirty="0" err="1"/>
              <a:t>färg</a:t>
            </a:r>
            <a:endParaRPr lang="en-US" dirty="0"/>
          </a:p>
          <a:p>
            <a:r>
              <a:rPr lang="en-US" dirty="0" err="1" smtClean="0"/>
              <a:t>Förlora</a:t>
            </a:r>
            <a:r>
              <a:rPr lang="en-US" dirty="0" smtClean="0"/>
              <a:t>/</a:t>
            </a:r>
            <a:r>
              <a:rPr lang="en-US" dirty="0" err="1" smtClean="0"/>
              <a:t>få</a:t>
            </a:r>
            <a:r>
              <a:rPr lang="en-US" dirty="0" smtClean="0"/>
              <a:t> </a:t>
            </a:r>
            <a:r>
              <a:rPr lang="en-US" dirty="0" err="1" smtClean="0"/>
              <a:t>bränsle</a:t>
            </a:r>
            <a:endParaRPr lang="en-US" dirty="0" smtClean="0"/>
          </a:p>
          <a:p>
            <a:pPr lvl="1"/>
            <a:r>
              <a:rPr lang="en-US" dirty="0" smtClean="0"/>
              <a:t>Asteroid</a:t>
            </a:r>
            <a:r>
              <a:rPr lang="en-US" dirty="0" smtClean="0"/>
              <a:t>, </a:t>
            </a:r>
            <a:r>
              <a:rPr lang="en-US" dirty="0" err="1" smtClean="0"/>
              <a:t>kristall</a:t>
            </a:r>
            <a:r>
              <a:rPr lang="en-US" dirty="0" smtClean="0"/>
              <a:t>, med </a:t>
            </a:r>
            <a:r>
              <a:rPr lang="en-US" dirty="0" err="1" smtClean="0"/>
              <a:t>tiden</a:t>
            </a:r>
            <a:endParaRPr lang="en-US" dirty="0" smtClean="0"/>
          </a:p>
          <a:p>
            <a:r>
              <a:rPr lang="en-US" dirty="0" err="1" smtClean="0"/>
              <a:t>Kontroller</a:t>
            </a:r>
            <a:endParaRPr lang="en-US" dirty="0" smtClean="0"/>
          </a:p>
          <a:p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inte</a:t>
            </a:r>
            <a:r>
              <a:rPr lang="en-US" dirty="0" smtClean="0"/>
              <a:t> </a:t>
            </a:r>
            <a:r>
              <a:rPr lang="en-US" dirty="0" err="1" smtClean="0"/>
              <a:t>åka</a:t>
            </a:r>
            <a:r>
              <a:rPr lang="en-US" dirty="0" smtClean="0"/>
              <a:t> </a:t>
            </a:r>
            <a:r>
              <a:rPr lang="en-US" dirty="0" err="1" smtClean="0"/>
              <a:t>utanför</a:t>
            </a:r>
            <a:r>
              <a:rPr lang="en-US" dirty="0" smtClean="0"/>
              <a:t> </a:t>
            </a:r>
            <a:r>
              <a:rPr lang="en-US" dirty="0" err="1" smtClean="0"/>
              <a:t>skärmen</a:t>
            </a:r>
            <a:endParaRPr lang="en-US" dirty="0" smtClean="0"/>
          </a:p>
          <a:p>
            <a:r>
              <a:rPr lang="en-US" dirty="0" smtClean="0"/>
              <a:t>Power-ups</a:t>
            </a:r>
          </a:p>
          <a:p>
            <a:pPr lvl="1"/>
            <a:r>
              <a:rPr lang="en-US" dirty="0" smtClean="0"/>
              <a:t>Crystal frenzy</a:t>
            </a:r>
          </a:p>
          <a:p>
            <a:pPr lvl="1"/>
            <a:r>
              <a:rPr lang="en-US" dirty="0" smtClean="0"/>
              <a:t>Immortal portal</a:t>
            </a:r>
          </a:p>
          <a:p>
            <a:pPr lvl="1"/>
            <a:r>
              <a:rPr lang="en-US" dirty="0" smtClean="0"/>
              <a:t>Reverse</a:t>
            </a:r>
          </a:p>
          <a:p>
            <a:pPr lvl="1"/>
            <a:r>
              <a:rPr lang="en-US" dirty="0" smtClean="0"/>
              <a:t>Slow</a:t>
            </a:r>
          </a:p>
          <a:p>
            <a:r>
              <a:rPr lang="en-US" dirty="0" err="1" smtClean="0"/>
              <a:t>Går</a:t>
            </a:r>
            <a:r>
              <a:rPr lang="en-US" dirty="0" smtClean="0"/>
              <a:t> </a:t>
            </a:r>
            <a:r>
              <a:rPr lang="en-US" dirty="0" err="1" smtClean="0"/>
              <a:t>snabbare</a:t>
            </a:r>
            <a:r>
              <a:rPr lang="en-US" dirty="0" smtClean="0"/>
              <a:t> med </a:t>
            </a:r>
            <a:r>
              <a:rPr lang="en-US" dirty="0" err="1" smtClean="0"/>
              <a:t>tiden</a:t>
            </a:r>
            <a:endParaRPr lang="en-US" dirty="0" smtClean="0"/>
          </a:p>
          <a:p>
            <a:r>
              <a:rPr lang="en-US" dirty="0" err="1" smtClean="0"/>
              <a:t>Högst</a:t>
            </a:r>
            <a:r>
              <a:rPr lang="en-US" dirty="0" smtClean="0"/>
              <a:t> </a:t>
            </a:r>
            <a:r>
              <a:rPr lang="en-US" dirty="0" err="1" smtClean="0"/>
              <a:t>poäng</a:t>
            </a:r>
            <a:r>
              <a:rPr lang="en-US" dirty="0" smtClean="0"/>
              <a:t> </a:t>
            </a:r>
            <a:r>
              <a:rPr lang="en-US" dirty="0" err="1" smtClean="0"/>
              <a:t>vinner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731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Spelare</a:t>
            </a:r>
            <a:r>
              <a:rPr lang="en-US" dirty="0" smtClean="0"/>
              <a:t> </a:t>
            </a:r>
            <a:r>
              <a:rPr lang="en-US" dirty="0" err="1" smtClean="0"/>
              <a:t>och</a:t>
            </a:r>
            <a:r>
              <a:rPr lang="en-US" dirty="0" smtClean="0"/>
              <a:t> </a:t>
            </a:r>
            <a:r>
              <a:rPr lang="en-US" dirty="0" err="1" smtClean="0"/>
              <a:t>färger</a:t>
            </a:r>
            <a:endParaRPr lang="en-US" dirty="0" smtClean="0"/>
          </a:p>
          <a:p>
            <a:r>
              <a:rPr lang="en-US" dirty="0" smtClean="0"/>
              <a:t>Combo</a:t>
            </a:r>
          </a:p>
          <a:p>
            <a:r>
              <a:rPr lang="en-US" dirty="0" smtClean="0"/>
              <a:t>Energy bar</a:t>
            </a:r>
          </a:p>
          <a:p>
            <a:r>
              <a:rPr lang="en-US" dirty="0" smtClean="0"/>
              <a:t>Bonus</a:t>
            </a:r>
          </a:p>
          <a:p>
            <a:r>
              <a:rPr lang="en-US" dirty="0" smtClean="0"/>
              <a:t>Score</a:t>
            </a:r>
          </a:p>
          <a:p>
            <a:r>
              <a:rPr lang="en-US" dirty="0" err="1" smtClean="0"/>
              <a:t>Menyer</a:t>
            </a:r>
            <a:r>
              <a:rPr lang="en-US" dirty="0" smtClean="0"/>
              <a:t> – start, paus, restart, continue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83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Mål</a:t>
            </a:r>
            <a:endParaRPr lang="en-US" dirty="0" smtClean="0"/>
          </a:p>
          <a:p>
            <a:r>
              <a:rPr lang="en-US" dirty="0" err="1" smtClean="0"/>
              <a:t>Konceptbilder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err="1" smtClean="0"/>
              <a:t>Tema</a:t>
            </a:r>
            <a:r>
              <a:rPr lang="en-US" dirty="0" smtClean="0"/>
              <a:t>, </a:t>
            </a:r>
            <a:r>
              <a:rPr lang="en-US" dirty="0" err="1" smtClean="0"/>
              <a:t>färgval</a:t>
            </a:r>
            <a:r>
              <a:rPr lang="en-US" dirty="0" smtClean="0"/>
              <a:t>, </a:t>
            </a:r>
            <a:r>
              <a:rPr lang="en-US" dirty="0" err="1" smtClean="0"/>
              <a:t>skepp</a:t>
            </a:r>
            <a:endParaRPr lang="en-US" dirty="0" smtClean="0"/>
          </a:p>
          <a:p>
            <a:r>
              <a:rPr lang="en-US" dirty="0" err="1" smtClean="0"/>
              <a:t>Modeller</a:t>
            </a:r>
            <a:endParaRPr lang="en-US" dirty="0" smtClean="0"/>
          </a:p>
          <a:p>
            <a:pPr lvl="1"/>
            <a:r>
              <a:rPr lang="en-US" dirty="0" smtClean="0"/>
              <a:t>Low-poly</a:t>
            </a:r>
          </a:p>
          <a:p>
            <a:pPr lvl="1"/>
            <a:r>
              <a:rPr lang="en-US" dirty="0" err="1" smtClean="0"/>
              <a:t>Bakning</a:t>
            </a:r>
            <a:endParaRPr lang="en-US" dirty="0" smtClean="0"/>
          </a:p>
          <a:p>
            <a:r>
              <a:rPr lang="en-US" dirty="0" err="1" smtClean="0"/>
              <a:t>Urskiljning</a:t>
            </a:r>
            <a:endParaRPr lang="en-US" dirty="0" smtClean="0"/>
          </a:p>
          <a:p>
            <a:r>
              <a:rPr lang="en-US" dirty="0" err="1" smtClean="0"/>
              <a:t>Bakgrund</a:t>
            </a:r>
            <a:endParaRPr lang="en-US" dirty="0"/>
          </a:p>
          <a:p>
            <a:pPr lvl="1"/>
            <a:r>
              <a:rPr lang="en-US" dirty="0" smtClean="0"/>
              <a:t>Parallax</a:t>
            </a:r>
          </a:p>
          <a:p>
            <a:r>
              <a:rPr lang="en-US" dirty="0" err="1" smtClean="0"/>
              <a:t>Resultat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27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Effekter</a:t>
            </a:r>
            <a:r>
              <a:rPr lang="en-US" dirty="0" smtClean="0"/>
              <a:t> </a:t>
            </a:r>
            <a:r>
              <a:rPr lang="en-US" dirty="0" err="1" smtClean="0"/>
              <a:t>och</a:t>
            </a:r>
            <a:r>
              <a:rPr lang="en-US" dirty="0" smtClean="0"/>
              <a:t> </a:t>
            </a:r>
            <a:r>
              <a:rPr lang="en-US" dirty="0" err="1" smtClean="0"/>
              <a:t>ljud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Partiklar</a:t>
            </a:r>
            <a:endParaRPr lang="en-US" dirty="0" smtClean="0"/>
          </a:p>
          <a:p>
            <a:pPr lvl="1"/>
            <a:r>
              <a:rPr lang="en-US" dirty="0" err="1" smtClean="0"/>
              <a:t>Utvecklingen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28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endParaRPr lang="en-US" dirty="0" smtClean="0"/>
          </a:p>
          <a:p>
            <a:r>
              <a:rPr lang="en-US" dirty="0" smtClean="0"/>
              <a:t>Entity handler</a:t>
            </a:r>
          </a:p>
          <a:p>
            <a:r>
              <a:rPr lang="en-US" dirty="0" smtClean="0"/>
              <a:t>Shading-system</a:t>
            </a:r>
          </a:p>
          <a:p>
            <a:r>
              <a:rPr lang="en-US" dirty="0" err="1" smtClean="0"/>
              <a:t>Kollision</a:t>
            </a:r>
            <a:endParaRPr lang="en-US" dirty="0" smtClean="0"/>
          </a:p>
          <a:p>
            <a:r>
              <a:rPr lang="en-US" dirty="0" smtClean="0"/>
              <a:t>NURBs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00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147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Mortal Portal</vt:lpstr>
      <vt:lpstr>Introduktion</vt:lpstr>
      <vt:lpstr>Gameplay </vt:lpstr>
      <vt:lpstr>Video</vt:lpstr>
      <vt:lpstr>Fördjupning</vt:lpstr>
      <vt:lpstr>GUI</vt:lpstr>
      <vt:lpstr>Design</vt:lpstr>
      <vt:lpstr>Effekter och ljud </vt:lpstr>
      <vt:lpstr>Kod</vt:lpstr>
      <vt:lpstr>Banor</vt:lpstr>
      <vt:lpstr>Avrundning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Mortal Portal</dc:title>
  <dc:creator>Apa Apansson</dc:creator>
  <cp:lastModifiedBy>Apa Apansson</cp:lastModifiedBy>
  <cp:revision>17</cp:revision>
  <dcterms:created xsi:type="dcterms:W3CDTF">2015-05-21T11:30:01Z</dcterms:created>
  <dcterms:modified xsi:type="dcterms:W3CDTF">2015-05-22T14:44:32Z</dcterms:modified>
</cp:coreProperties>
</file>