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5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0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5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0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31F5-8A78-4704-AEFC-6D822F1B89C0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31F5-8A78-4704-AEFC-6D822F1B89C0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B6BF-1549-4797-8120-4AEE9819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Mortal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Kurs</a:t>
            </a:r>
            <a:endParaRPr lang="en-US" dirty="0" smtClean="0"/>
          </a:p>
          <a:p>
            <a:r>
              <a:rPr lang="en-US" dirty="0" err="1" smtClean="0"/>
              <a:t>Namn</a:t>
            </a:r>
            <a:endParaRPr lang="en-US" dirty="0" smtClean="0"/>
          </a:p>
          <a:p>
            <a:r>
              <a:rPr lang="en-US" dirty="0" err="1" smtClean="0"/>
              <a:t>Lärare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1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Effekter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ljud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Partiklar</a:t>
            </a:r>
            <a:endParaRPr lang="en-US" dirty="0" smtClean="0"/>
          </a:p>
          <a:p>
            <a:pPr lvl="1"/>
            <a:r>
              <a:rPr lang="en-US" dirty="0" err="1" smtClean="0"/>
              <a:t>Utvecklingen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8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Avrundning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Fördelar</a:t>
            </a:r>
            <a:r>
              <a:rPr lang="en-US" dirty="0" smtClean="0"/>
              <a:t>/</a:t>
            </a:r>
            <a:r>
              <a:rPr lang="en-US" dirty="0" err="1" smtClean="0"/>
              <a:t>Nackdelar</a:t>
            </a:r>
            <a:endParaRPr lang="en-US" dirty="0" smtClean="0"/>
          </a:p>
          <a:p>
            <a:r>
              <a:rPr lang="en-US" dirty="0" err="1" smtClean="0"/>
              <a:t>Mål</a:t>
            </a:r>
            <a:r>
              <a:rPr lang="en-US" dirty="0" smtClean="0"/>
              <a:t>/Problem/</a:t>
            </a:r>
            <a:r>
              <a:rPr lang="en-US" dirty="0" err="1" smtClean="0"/>
              <a:t>Resultat</a:t>
            </a:r>
            <a:r>
              <a:rPr lang="en-US" dirty="0" smtClean="0"/>
              <a:t> – Why?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Tänka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till </a:t>
            </a:r>
            <a:r>
              <a:rPr lang="en-US" dirty="0" err="1" smtClean="0"/>
              <a:t>nästa</a:t>
            </a:r>
            <a:r>
              <a:rPr lang="en-US" dirty="0" smtClean="0"/>
              <a:t> gang? </a:t>
            </a:r>
            <a:r>
              <a:rPr lang="en-US" dirty="0" err="1" smtClean="0"/>
              <a:t>Lärdomar</a:t>
            </a:r>
            <a:r>
              <a:rPr lang="en-US" dirty="0" smtClean="0"/>
              <a:t>?)</a:t>
            </a:r>
          </a:p>
          <a:p>
            <a:r>
              <a:rPr lang="en-US" dirty="0" smtClean="0"/>
              <a:t>Tack till GGWP HEJDÅ TIME FOR SUMMERVACATION :D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9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Introduktion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1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Inspirerat av ett shoot 'em up</a:t>
            </a:r>
          </a:p>
          <a:p>
            <a:r>
              <a:rPr lang="en-US" dirty="0"/>
              <a:t>Ta </a:t>
            </a:r>
            <a:r>
              <a:rPr lang="en-US" dirty="0" err="1"/>
              <a:t>upp</a:t>
            </a:r>
            <a:r>
              <a:rPr lang="en-US" dirty="0"/>
              <a:t> </a:t>
            </a:r>
            <a:r>
              <a:rPr lang="en-US" dirty="0" err="1"/>
              <a:t>kristaller</a:t>
            </a:r>
            <a:endParaRPr lang="en-US" dirty="0"/>
          </a:p>
          <a:p>
            <a:r>
              <a:rPr lang="en-US" dirty="0" err="1"/>
              <a:t>Undvika</a:t>
            </a:r>
            <a:r>
              <a:rPr lang="en-US" dirty="0"/>
              <a:t> </a:t>
            </a:r>
            <a:r>
              <a:rPr lang="en-US" dirty="0" err="1"/>
              <a:t>kometer</a:t>
            </a:r>
            <a:endParaRPr lang="en-US" dirty="0"/>
          </a:p>
          <a:p>
            <a:r>
              <a:rPr lang="sv-SE" dirty="0"/>
              <a:t>Local multiplayer – sammarbeta eller mot varandra</a:t>
            </a:r>
          </a:p>
          <a:p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oändligt</a:t>
            </a:r>
            <a:r>
              <a:rPr lang="en-US" dirty="0"/>
              <a:t> </a:t>
            </a:r>
            <a:r>
              <a:rPr lang="en-US" dirty="0" err="1" smtClean="0"/>
              <a:t>spel</a:t>
            </a:r>
            <a:r>
              <a:rPr lang="en-US" dirty="0" smtClean="0"/>
              <a:t> (</a:t>
            </a:r>
            <a:r>
              <a:rPr lang="en-US" dirty="0" err="1" smtClean="0"/>
              <a:t>vinst</a:t>
            </a:r>
            <a:r>
              <a:rPr lang="en-US" dirty="0" smtClean="0"/>
              <a:t>/</a:t>
            </a:r>
            <a:r>
              <a:rPr lang="en-US" dirty="0" err="1" smtClean="0"/>
              <a:t>förlust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0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9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Fördjupning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Kristaller</a:t>
            </a:r>
            <a:r>
              <a:rPr lang="en-US" dirty="0" smtClean="0"/>
              <a:t> I </a:t>
            </a:r>
            <a:r>
              <a:rPr lang="en-US" dirty="0" err="1" smtClean="0"/>
              <a:t>motsvarande</a:t>
            </a:r>
            <a:r>
              <a:rPr lang="en-US" dirty="0" smtClean="0"/>
              <a:t> </a:t>
            </a:r>
            <a:r>
              <a:rPr lang="en-US" dirty="0" err="1" smtClean="0"/>
              <a:t>färg</a:t>
            </a:r>
            <a:endParaRPr lang="en-US" dirty="0" smtClean="0"/>
          </a:p>
          <a:p>
            <a:r>
              <a:rPr lang="en-US" dirty="0" err="1" smtClean="0"/>
              <a:t>Byta</a:t>
            </a:r>
            <a:r>
              <a:rPr lang="en-US" dirty="0" smtClean="0"/>
              <a:t> </a:t>
            </a:r>
            <a:r>
              <a:rPr lang="en-US" dirty="0" err="1" smtClean="0"/>
              <a:t>färg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spelaren</a:t>
            </a:r>
            <a:endParaRPr lang="en-US" dirty="0" smtClean="0"/>
          </a:p>
          <a:p>
            <a:r>
              <a:rPr lang="en-US" dirty="0" err="1" smtClean="0"/>
              <a:t>Förlora</a:t>
            </a:r>
            <a:r>
              <a:rPr lang="en-US" dirty="0" smtClean="0"/>
              <a:t>/</a:t>
            </a:r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bränsle</a:t>
            </a:r>
            <a:r>
              <a:rPr lang="en-US" dirty="0" smtClean="0"/>
              <a:t> (asteroid, </a:t>
            </a:r>
            <a:r>
              <a:rPr lang="en-US" dirty="0" err="1" smtClean="0"/>
              <a:t>kristall</a:t>
            </a:r>
            <a:r>
              <a:rPr lang="en-US" dirty="0" smtClean="0"/>
              <a:t>, med </a:t>
            </a:r>
            <a:r>
              <a:rPr lang="en-US" dirty="0" err="1" smtClean="0"/>
              <a:t>tiden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Kontroller</a:t>
            </a:r>
            <a:endParaRPr lang="en-US" dirty="0" smtClean="0"/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inte</a:t>
            </a:r>
            <a:r>
              <a:rPr lang="en-US" dirty="0" smtClean="0"/>
              <a:t> </a:t>
            </a:r>
            <a:r>
              <a:rPr lang="en-US" dirty="0" err="1" smtClean="0"/>
              <a:t>åka</a:t>
            </a:r>
            <a:r>
              <a:rPr lang="en-US" dirty="0" smtClean="0"/>
              <a:t> </a:t>
            </a:r>
            <a:r>
              <a:rPr lang="en-US" dirty="0" err="1" smtClean="0"/>
              <a:t>utanför</a:t>
            </a:r>
            <a:r>
              <a:rPr lang="en-US" dirty="0" smtClean="0"/>
              <a:t> </a:t>
            </a:r>
            <a:r>
              <a:rPr lang="en-US" dirty="0" err="1" smtClean="0"/>
              <a:t>skärmen</a:t>
            </a:r>
            <a:endParaRPr lang="en-US" dirty="0" smtClean="0"/>
          </a:p>
          <a:p>
            <a:r>
              <a:rPr lang="en-US" dirty="0" smtClean="0"/>
              <a:t>Power-ups</a:t>
            </a:r>
          </a:p>
          <a:p>
            <a:pPr lvl="1"/>
            <a:r>
              <a:rPr lang="en-US" dirty="0" smtClean="0"/>
              <a:t>Crystal frenzy</a:t>
            </a:r>
          </a:p>
          <a:p>
            <a:pPr lvl="1"/>
            <a:r>
              <a:rPr lang="en-US" dirty="0" smtClean="0"/>
              <a:t>Immortal portal</a:t>
            </a:r>
          </a:p>
          <a:p>
            <a:pPr lvl="1"/>
            <a:r>
              <a:rPr lang="en-US" dirty="0" smtClean="0"/>
              <a:t>Reverse</a:t>
            </a:r>
          </a:p>
          <a:p>
            <a:pPr lvl="1"/>
            <a:r>
              <a:rPr lang="en-US" dirty="0" smtClean="0"/>
              <a:t>Slow</a:t>
            </a:r>
          </a:p>
          <a:p>
            <a:r>
              <a:rPr lang="en-US" dirty="0" err="1" smtClean="0"/>
              <a:t>Går</a:t>
            </a:r>
            <a:r>
              <a:rPr lang="en-US" dirty="0" smtClean="0"/>
              <a:t> </a:t>
            </a:r>
            <a:r>
              <a:rPr lang="en-US" dirty="0" err="1" smtClean="0"/>
              <a:t>snabbare</a:t>
            </a:r>
            <a:r>
              <a:rPr lang="en-US" dirty="0" smtClean="0"/>
              <a:t> med </a:t>
            </a:r>
            <a:r>
              <a:rPr lang="en-US" dirty="0" err="1" smtClean="0"/>
              <a:t>tiden</a:t>
            </a:r>
            <a:endParaRPr lang="en-US" dirty="0" smtClean="0"/>
          </a:p>
          <a:p>
            <a:r>
              <a:rPr lang="en-US" dirty="0" err="1" smtClean="0"/>
              <a:t>Hur</a:t>
            </a:r>
            <a:r>
              <a:rPr lang="en-US" dirty="0" smtClean="0"/>
              <a:t> man </a:t>
            </a:r>
            <a:r>
              <a:rPr lang="en-US" dirty="0" err="1" smtClean="0"/>
              <a:t>vinner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73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Spelare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färger</a:t>
            </a:r>
            <a:endParaRPr lang="en-US" dirty="0" smtClean="0"/>
          </a:p>
          <a:p>
            <a:r>
              <a:rPr lang="en-US" dirty="0" smtClean="0"/>
              <a:t>Combo</a:t>
            </a:r>
          </a:p>
          <a:p>
            <a:r>
              <a:rPr lang="en-US" dirty="0" smtClean="0"/>
              <a:t>Energy bar</a:t>
            </a:r>
          </a:p>
          <a:p>
            <a:r>
              <a:rPr lang="en-US" dirty="0" smtClean="0"/>
              <a:t>Bonus</a:t>
            </a:r>
          </a:p>
          <a:p>
            <a:r>
              <a:rPr lang="en-US" dirty="0" smtClean="0"/>
              <a:t>Score</a:t>
            </a:r>
          </a:p>
          <a:p>
            <a:r>
              <a:rPr lang="en-US" dirty="0" err="1" smtClean="0"/>
              <a:t>Menyer</a:t>
            </a:r>
            <a:r>
              <a:rPr lang="en-US" dirty="0" smtClean="0"/>
              <a:t> – start, paus, restart,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3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Konceptbilder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Tema</a:t>
            </a:r>
            <a:r>
              <a:rPr lang="en-US" dirty="0" smtClean="0"/>
              <a:t>, </a:t>
            </a:r>
            <a:r>
              <a:rPr lang="en-US" dirty="0" err="1" smtClean="0"/>
              <a:t>färgval</a:t>
            </a:r>
            <a:r>
              <a:rPr lang="en-US" dirty="0" smtClean="0"/>
              <a:t>, </a:t>
            </a:r>
            <a:r>
              <a:rPr lang="en-US" dirty="0" err="1" smtClean="0"/>
              <a:t>skepp</a:t>
            </a:r>
            <a:endParaRPr lang="en-US" dirty="0" smtClean="0"/>
          </a:p>
          <a:p>
            <a:r>
              <a:rPr lang="en-US" dirty="0" err="1" smtClean="0"/>
              <a:t>Modeller</a:t>
            </a:r>
            <a:endParaRPr lang="en-US" dirty="0" smtClean="0"/>
          </a:p>
          <a:p>
            <a:pPr lvl="1"/>
            <a:r>
              <a:rPr lang="en-US" dirty="0" smtClean="0"/>
              <a:t>Low-poly</a:t>
            </a:r>
          </a:p>
          <a:p>
            <a:pPr lvl="1"/>
            <a:r>
              <a:rPr lang="en-US" dirty="0" err="1" smtClean="0"/>
              <a:t>Bakning</a:t>
            </a:r>
            <a:endParaRPr lang="en-US" dirty="0" smtClean="0"/>
          </a:p>
          <a:p>
            <a:r>
              <a:rPr lang="en-US" dirty="0" err="1" smtClean="0"/>
              <a:t>Urskiljning</a:t>
            </a:r>
            <a:endParaRPr lang="en-US" dirty="0" smtClean="0"/>
          </a:p>
          <a:p>
            <a:r>
              <a:rPr lang="en-US" dirty="0" err="1" smtClean="0"/>
              <a:t>Bakgrund</a:t>
            </a:r>
            <a:endParaRPr lang="en-US" dirty="0"/>
          </a:p>
          <a:p>
            <a:pPr lvl="1"/>
            <a:r>
              <a:rPr lang="en-US" dirty="0" smtClean="0"/>
              <a:t>Parallax</a:t>
            </a:r>
          </a:p>
          <a:p>
            <a:r>
              <a:rPr lang="en-US" dirty="0" err="1" smtClean="0"/>
              <a:t>Mål</a:t>
            </a:r>
            <a:r>
              <a:rPr lang="en-US" dirty="0" smtClean="0"/>
              <a:t>/</a:t>
            </a:r>
            <a:r>
              <a:rPr lang="en-US" dirty="0" err="1" smtClean="0"/>
              <a:t>Resultat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7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endParaRPr lang="en-US" dirty="0" smtClean="0"/>
          </a:p>
          <a:p>
            <a:r>
              <a:rPr lang="en-US" dirty="0" smtClean="0"/>
              <a:t>Entity handler</a:t>
            </a:r>
          </a:p>
          <a:p>
            <a:r>
              <a:rPr lang="en-US" dirty="0" smtClean="0"/>
              <a:t>Shading-system</a:t>
            </a:r>
          </a:p>
          <a:p>
            <a:r>
              <a:rPr lang="en-US" dirty="0" err="1" smtClean="0"/>
              <a:t>Kollision</a:t>
            </a:r>
            <a:endParaRPr lang="en-US" dirty="0" smtClean="0"/>
          </a:p>
          <a:p>
            <a:r>
              <a:rPr lang="en-US" dirty="0" smtClean="0"/>
              <a:t>NURBS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0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Levels</a:t>
            </a:r>
            <a:endParaRPr lang="en-US" dirty="0"/>
          </a:p>
          <a:p>
            <a:r>
              <a:rPr lang="en-US" dirty="0" smtClean="0"/>
              <a:t>Generator</a:t>
            </a:r>
          </a:p>
          <a:p>
            <a:r>
              <a:rPr lang="en-US" dirty="0" smtClean="0"/>
              <a:t>Filer</a:t>
            </a:r>
          </a:p>
          <a:p>
            <a:r>
              <a:rPr lang="en-US" dirty="0" smtClean="0"/>
              <a:t>Randomize</a:t>
            </a:r>
          </a:p>
        </p:txBody>
      </p:sp>
    </p:spTree>
    <p:extLst>
      <p:ext uri="{BB962C8B-B14F-4D97-AF65-F5344CB8AC3E}">
        <p14:creationId xmlns:p14="http://schemas.microsoft.com/office/powerpoint/2010/main" val="402558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148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Mortal Portal</vt:lpstr>
      <vt:lpstr>Introduktion</vt:lpstr>
      <vt:lpstr>Gameplay </vt:lpstr>
      <vt:lpstr>Video</vt:lpstr>
      <vt:lpstr>Fördjupning</vt:lpstr>
      <vt:lpstr>GUI</vt:lpstr>
      <vt:lpstr>Design</vt:lpstr>
      <vt:lpstr>Kod</vt:lpstr>
      <vt:lpstr>Banor</vt:lpstr>
      <vt:lpstr>Effekter och ljud </vt:lpstr>
      <vt:lpstr>Avrundning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 Portal</dc:title>
  <dc:creator>Apa Apansson</dc:creator>
  <cp:lastModifiedBy>Apa Apansson</cp:lastModifiedBy>
  <cp:revision>11</cp:revision>
  <dcterms:created xsi:type="dcterms:W3CDTF">2015-05-21T11:30:01Z</dcterms:created>
  <dcterms:modified xsi:type="dcterms:W3CDTF">2015-05-21T16:33:50Z</dcterms:modified>
</cp:coreProperties>
</file>