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1f299b524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1f299b5241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d6aa666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31d6aa6662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6aa666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d6aa6662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LKWqaBWl_UE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38600" cy="6858000"/>
          </a:xfrm>
          <a:custGeom>
            <a:rect b="b" l="l" r="r" t="t"/>
            <a:pathLst>
              <a:path extrusionOk="0" h="6858000" w="4038600">
                <a:moveTo>
                  <a:pt x="0" y="0"/>
                </a:moveTo>
                <a:lnTo>
                  <a:pt x="4035552" y="0"/>
                </a:lnTo>
                <a:lnTo>
                  <a:pt x="403555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6123" y="-6535"/>
            <a:ext cx="4025877" cy="6858000"/>
          </a:xfrm>
          <a:custGeom>
            <a:rect b="b" l="l" r="r" t="t"/>
            <a:pathLst>
              <a:path extrusionOk="0" h="6858000" w="4025900">
                <a:moveTo>
                  <a:pt x="0" y="0"/>
                </a:moveTo>
                <a:lnTo>
                  <a:pt x="4025877" y="0"/>
                </a:lnTo>
                <a:lnTo>
                  <a:pt x="402587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3177691" y="4610284"/>
            <a:ext cx="5608019" cy="399356"/>
          </a:xfrm>
          <a:prstGeom prst="roundRect">
            <a:avLst>
              <a:gd fmla="val 50000" name="adj"/>
            </a:avLst>
          </a:prstGeom>
          <a:solidFill>
            <a:srgbClr val="7A9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" name="Google Shape;15;p3"/>
          <p:cNvSpPr txBox="1"/>
          <p:nvPr/>
        </p:nvSpPr>
        <p:spPr>
          <a:xfrm>
            <a:off x="3299460" y="4656074"/>
            <a:ext cx="5280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Modern Approach to Achieving  Your Fitness Goals</a:t>
            </a:r>
            <a:endParaRPr b="0" i="0" sz="1800" u="none" cap="none" strike="noStrike"/>
          </a:p>
        </p:txBody>
      </p:sp>
      <p:sp>
        <p:nvSpPr>
          <p:cNvPr id="16" name="Google Shape;16;p3"/>
          <p:cNvSpPr txBox="1"/>
          <p:nvPr/>
        </p:nvSpPr>
        <p:spPr>
          <a:xfrm>
            <a:off x="2459360" y="2683976"/>
            <a:ext cx="7044681" cy="191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7B905E"/>
                </a:solidFill>
                <a:latin typeface="Arial"/>
                <a:ea typeface="Arial"/>
                <a:cs typeface="Arial"/>
                <a:sym typeface="Arial"/>
              </a:rPr>
              <a:t>Fresh Life - Personalized Nutrition Assistant</a:t>
            </a:r>
            <a:endParaRPr b="0" i="0" sz="1800" u="none" cap="none" strike="noStrike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023815"/>
            <a:ext cx="2632604" cy="213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2700" y="1317524"/>
            <a:ext cx="4051200" cy="4857900"/>
          </a:xfrm>
          <a:prstGeom prst="roundRect">
            <a:avLst>
              <a:gd fmla="val 790" name="adj"/>
            </a:avLst>
          </a:prstGeom>
          <a:solidFill>
            <a:schemeClr val="lt1"/>
          </a:solidFill>
          <a:ln>
            <a:noFill/>
          </a:ln>
          <a:effectLst>
            <a:outerShdw blurRad="711200" sx="95000" rotWithShape="0" algn="tr" dir="8100000" dist="419100" sy="95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" name="Google Shape;23;p4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/>
          </a:p>
        </p:txBody>
      </p:sp>
      <p:sp>
        <p:nvSpPr>
          <p:cNvPr id="24" name="Google Shape;24;p4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/>
          </a:p>
        </p:txBody>
      </p:sp>
      <p:sp>
        <p:nvSpPr>
          <p:cNvPr id="25" name="Google Shape;25;p4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/>
          </a:p>
        </p:txBody>
      </p:sp>
      <p:sp>
        <p:nvSpPr>
          <p:cNvPr id="26" name="Google Shape;26;p4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/>
          </a:p>
        </p:txBody>
      </p:sp>
      <p:sp>
        <p:nvSpPr>
          <p:cNvPr id="27" name="Google Shape;27;p4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/>
          </a:p>
        </p:txBody>
      </p:sp>
      <p:sp>
        <p:nvSpPr>
          <p:cNvPr id="28" name="Google Shape;28;p4"/>
          <p:cNvSpPr txBox="1"/>
          <p:nvPr/>
        </p:nvSpPr>
        <p:spPr>
          <a:xfrm>
            <a:off x="7635844" y="1345026"/>
            <a:ext cx="1752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309339" y="4111078"/>
            <a:ext cx="18345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0" name="Google Shape;30;p4" title="FreshLife LG SmartFridge 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0" y="1"/>
            <a:ext cx="121920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4025" y="80050"/>
            <a:ext cx="12197700" cy="6851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6" name="Google Shape;36;p5"/>
          <p:cNvSpPr/>
          <p:nvPr/>
        </p:nvSpPr>
        <p:spPr>
          <a:xfrm>
            <a:off x="12700" y="1317524"/>
            <a:ext cx="4051200" cy="4857900"/>
          </a:xfrm>
          <a:prstGeom prst="roundRect">
            <a:avLst>
              <a:gd fmla="val 790" name="adj"/>
            </a:avLst>
          </a:prstGeom>
          <a:solidFill>
            <a:schemeClr val="lt1"/>
          </a:solidFill>
          <a:ln>
            <a:noFill/>
          </a:ln>
          <a:effectLst>
            <a:outerShdw blurRad="711200" sx="95000" rotWithShape="0" algn="tr" dir="8100000" dist="419100" sy="95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7" name="Google Shape;37;p5"/>
          <p:cNvSpPr txBox="1"/>
          <p:nvPr/>
        </p:nvSpPr>
        <p:spPr>
          <a:xfrm>
            <a:off x="787215" y="385281"/>
            <a:ext cx="10671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Machine Learning</a:t>
            </a:r>
            <a:endParaRPr b="0" i="0" sz="1800" u="none" cap="none" strike="noStrike"/>
          </a:p>
        </p:txBody>
      </p:sp>
      <p:sp>
        <p:nvSpPr>
          <p:cNvPr id="38" name="Google Shape;38;p5"/>
          <p:cNvSpPr/>
          <p:nvPr/>
        </p:nvSpPr>
        <p:spPr>
          <a:xfrm rot="5400000">
            <a:off x="4927586" y="-3337410"/>
            <a:ext cx="99000" cy="8633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9" name="Google Shape;39;p5"/>
          <p:cNvSpPr/>
          <p:nvPr/>
        </p:nvSpPr>
        <p:spPr>
          <a:xfrm flipH="1" rot="-2219059">
            <a:off x="77499" y="464887"/>
            <a:ext cx="654362" cy="436677"/>
          </a:xfrm>
          <a:custGeom>
            <a:rect b="b" l="l" r="r" t="t"/>
            <a:pathLst>
              <a:path extrusionOk="0" h="436022" w="653381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0" name="Google Shape;40;p5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/>
          </a:p>
        </p:txBody>
      </p:sp>
      <p:sp>
        <p:nvSpPr>
          <p:cNvPr id="41" name="Google Shape;41;p5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/>
          </a:p>
        </p:txBody>
      </p:sp>
      <p:sp>
        <p:nvSpPr>
          <p:cNvPr id="42" name="Google Shape;42;p5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/>
          </a:p>
        </p:txBody>
      </p:sp>
      <p:sp>
        <p:nvSpPr>
          <p:cNvPr id="43" name="Google Shape;43;p5"/>
          <p:cNvSpPr txBox="1"/>
          <p:nvPr/>
        </p:nvSpPr>
        <p:spPr>
          <a:xfrm>
            <a:off x="7791975" y="6293400"/>
            <a:ext cx="948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62626"/>
                </a:solidFill>
              </a:rPr>
              <a:t>Model</a:t>
            </a:r>
            <a:endParaRPr b="1" sz="2200">
              <a:solidFill>
                <a:srgbClr val="26262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2626"/>
              </a:solidFill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153550" y="4817200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800" u="none" cap="none" strike="noStrike"/>
          </a:p>
        </p:txBody>
      </p:sp>
      <p:sp>
        <p:nvSpPr>
          <p:cNvPr id="45" name="Google Shape;45;p5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6" name="Google Shape;46;p5"/>
          <p:cNvSpPr txBox="1"/>
          <p:nvPr/>
        </p:nvSpPr>
        <p:spPr>
          <a:xfrm>
            <a:off x="6309339" y="4111078"/>
            <a:ext cx="18345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521" y="4111096"/>
            <a:ext cx="3890900" cy="1581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5"/>
          <p:cNvCxnSpPr>
            <a:endCxn id="47" idx="0"/>
          </p:cNvCxnSpPr>
          <p:nvPr/>
        </p:nvCxnSpPr>
        <p:spPr>
          <a:xfrm flipH="1">
            <a:off x="8265971" y="3034096"/>
            <a:ext cx="1200" cy="10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5"/>
          <p:cNvCxnSpPr>
            <a:stCxn id="47" idx="2"/>
            <a:endCxn id="43" idx="0"/>
          </p:cNvCxnSpPr>
          <p:nvPr/>
        </p:nvCxnSpPr>
        <p:spPr>
          <a:xfrm>
            <a:off x="8265971" y="5692389"/>
            <a:ext cx="0" cy="6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Google Shape;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850" y="1090837"/>
            <a:ext cx="2340375" cy="234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5"/>
          <p:cNvCxnSpPr/>
          <p:nvPr/>
        </p:nvCxnSpPr>
        <p:spPr>
          <a:xfrm>
            <a:off x="7346746" y="3076834"/>
            <a:ext cx="79710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5"/>
          <p:cNvCxnSpPr>
            <a:endCxn id="47" idx="0"/>
          </p:cNvCxnSpPr>
          <p:nvPr/>
        </p:nvCxnSpPr>
        <p:spPr>
          <a:xfrm flipH="1">
            <a:off x="8265971" y="3061996"/>
            <a:ext cx="645600" cy="10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5" y="1317525"/>
            <a:ext cx="4802909" cy="48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675" y="3328975"/>
            <a:ext cx="14825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0" name="Google Shape;60;p6"/>
          <p:cNvSpPr/>
          <p:nvPr/>
        </p:nvSpPr>
        <p:spPr>
          <a:xfrm>
            <a:off x="12700" y="1317524"/>
            <a:ext cx="4051300" cy="4857954"/>
          </a:xfrm>
          <a:prstGeom prst="roundRect">
            <a:avLst>
              <a:gd fmla="val 790" name="adj"/>
            </a:avLst>
          </a:prstGeom>
          <a:solidFill>
            <a:schemeClr val="lt1"/>
          </a:solidFill>
          <a:ln>
            <a:noFill/>
          </a:ln>
          <a:effectLst>
            <a:outerShdw blurRad="711200" sx="95000" rotWithShape="0" algn="tr" dir="8100000" dist="419100" sy="95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1" name="Google Shape;61;p6"/>
          <p:cNvSpPr txBox="1"/>
          <p:nvPr/>
        </p:nvSpPr>
        <p:spPr>
          <a:xfrm>
            <a:off x="787215" y="38528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</a:rPr>
              <a:t>FireStore - Database</a:t>
            </a:r>
            <a:endParaRPr b="0" i="0" sz="1800" u="none" cap="none" strike="noStrike"/>
          </a:p>
        </p:txBody>
      </p:sp>
      <p:sp>
        <p:nvSpPr>
          <p:cNvPr id="62" name="Google Shape;62;p6"/>
          <p:cNvSpPr/>
          <p:nvPr/>
        </p:nvSpPr>
        <p:spPr>
          <a:xfrm rot="5400000">
            <a:off x="4927488" y="-3337448"/>
            <a:ext cx="99060" cy="863323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3" name="Google Shape;63;p6"/>
          <p:cNvSpPr/>
          <p:nvPr/>
        </p:nvSpPr>
        <p:spPr>
          <a:xfrm flipH="1" rot="-2218600">
            <a:off x="78135" y="464640"/>
            <a:ext cx="653381" cy="436022"/>
          </a:xfrm>
          <a:custGeom>
            <a:rect b="b" l="l" r="r" t="t"/>
            <a:pathLst>
              <a:path extrusionOk="0" h="436022" w="653381">
                <a:moveTo>
                  <a:pt x="362469" y="4241"/>
                </a:moveTo>
                <a:cubicBezTo>
                  <a:pt x="378628" y="10999"/>
                  <a:pt x="392701" y="27110"/>
                  <a:pt x="396364" y="61368"/>
                </a:cubicBezTo>
                <a:lnTo>
                  <a:pt x="396732" y="137992"/>
                </a:lnTo>
                <a:lnTo>
                  <a:pt x="572317" y="137992"/>
                </a:lnTo>
                <a:cubicBezTo>
                  <a:pt x="617087" y="137992"/>
                  <a:pt x="653381" y="174286"/>
                  <a:pt x="653381" y="219056"/>
                </a:cubicBezTo>
                <a:cubicBezTo>
                  <a:pt x="653381" y="263826"/>
                  <a:pt x="617087" y="300120"/>
                  <a:pt x="572317" y="300120"/>
                </a:cubicBezTo>
                <a:lnTo>
                  <a:pt x="397511" y="300120"/>
                </a:lnTo>
                <a:lnTo>
                  <a:pt x="397862" y="373034"/>
                </a:lnTo>
                <a:cubicBezTo>
                  <a:pt x="397862" y="373034"/>
                  <a:pt x="389002" y="464424"/>
                  <a:pt x="305140" y="427039"/>
                </a:cubicBezTo>
                <a:lnTo>
                  <a:pt x="33218" y="271065"/>
                </a:lnTo>
                <a:cubicBezTo>
                  <a:pt x="33218" y="271065"/>
                  <a:pt x="-41392" y="217550"/>
                  <a:pt x="33021" y="163763"/>
                </a:cubicBezTo>
                <a:lnTo>
                  <a:pt x="302805" y="7703"/>
                </a:lnTo>
                <a:cubicBezTo>
                  <a:pt x="302805" y="7703"/>
                  <a:pt x="335536" y="-7020"/>
                  <a:pt x="362469" y="4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4" name="Google Shape;64;p6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/>
          </a:p>
        </p:txBody>
      </p:sp>
      <p:sp>
        <p:nvSpPr>
          <p:cNvPr id="65" name="Google Shape;65;p6"/>
          <p:cNvSpPr txBox="1"/>
          <p:nvPr/>
        </p:nvSpPr>
        <p:spPr>
          <a:xfrm>
            <a:off x="822700" y="1535504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NoSQL</a:t>
            </a:r>
            <a:endParaRPr b="0" i="0" sz="1800" u="none" cap="none" strike="noStrike"/>
          </a:p>
        </p:txBody>
      </p:sp>
      <p:sp>
        <p:nvSpPr>
          <p:cNvPr id="66" name="Google Shape;66;p6"/>
          <p:cNvSpPr txBox="1"/>
          <p:nvPr/>
        </p:nvSpPr>
        <p:spPr>
          <a:xfrm>
            <a:off x="135550" y="1535504"/>
            <a:ext cx="54000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7" name="Google Shape;67;p6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/>
          </a:p>
        </p:txBody>
      </p:sp>
      <p:sp>
        <p:nvSpPr>
          <p:cNvPr id="68" name="Google Shape;68;p6"/>
          <p:cNvSpPr txBox="1"/>
          <p:nvPr/>
        </p:nvSpPr>
        <p:spPr>
          <a:xfrm>
            <a:off x="135550" y="2581404"/>
            <a:ext cx="540001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9" name="Google Shape;69;p6"/>
          <p:cNvSpPr txBox="1"/>
          <p:nvPr/>
        </p:nvSpPr>
        <p:spPr>
          <a:xfrm>
            <a:off x="822700" y="2581403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User specific data</a:t>
            </a:r>
            <a:endParaRPr>
              <a:solidFill>
                <a:srgbClr val="26262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(Goals, Daily </a:t>
            </a:r>
            <a:r>
              <a:rPr lang="en-US">
                <a:solidFill>
                  <a:srgbClr val="262626"/>
                </a:solidFill>
              </a:rPr>
              <a:t>Consumption</a:t>
            </a:r>
            <a:r>
              <a:rPr lang="en-US">
                <a:solidFill>
                  <a:srgbClr val="262626"/>
                </a:solidFill>
              </a:rPr>
              <a:t>)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/>
          </a:p>
        </p:txBody>
      </p:sp>
      <p:sp>
        <p:nvSpPr>
          <p:cNvPr id="71" name="Google Shape;71;p6"/>
          <p:cNvSpPr txBox="1"/>
          <p:nvPr/>
        </p:nvSpPr>
        <p:spPr>
          <a:xfrm>
            <a:off x="135550" y="3627302"/>
            <a:ext cx="540001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2" name="Google Shape;72;p6"/>
          <p:cNvSpPr txBox="1"/>
          <p:nvPr/>
        </p:nvSpPr>
        <p:spPr>
          <a:xfrm>
            <a:off x="822700" y="3627302"/>
            <a:ext cx="604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Nutritional</a:t>
            </a:r>
            <a:r>
              <a:rPr lang="en-US">
                <a:solidFill>
                  <a:srgbClr val="262626"/>
                </a:solidFill>
              </a:rPr>
              <a:t> dataset</a:t>
            </a:r>
            <a:endParaRPr b="0" i="0" sz="1800" u="none" cap="none" strike="noStrike"/>
          </a:p>
        </p:txBody>
      </p:sp>
      <p:sp>
        <p:nvSpPr>
          <p:cNvPr id="73" name="Google Shape;73;p6"/>
          <p:cNvSpPr txBox="1"/>
          <p:nvPr/>
        </p:nvSpPr>
        <p:spPr>
          <a:xfrm>
            <a:off x="153550" y="4817200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/>
          </a:p>
        </p:txBody>
      </p:sp>
      <p:sp>
        <p:nvSpPr>
          <p:cNvPr id="74" name="Google Shape;74;p6"/>
          <p:cNvSpPr txBox="1"/>
          <p:nvPr/>
        </p:nvSpPr>
        <p:spPr>
          <a:xfrm>
            <a:off x="153550" y="16795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/>
          </a:p>
        </p:txBody>
      </p:sp>
      <p:sp>
        <p:nvSpPr>
          <p:cNvPr id="75" name="Google Shape;75;p6"/>
          <p:cNvSpPr txBox="1"/>
          <p:nvPr/>
        </p:nvSpPr>
        <p:spPr>
          <a:xfrm>
            <a:off x="153550" y="2725404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/>
          </a:p>
        </p:txBody>
      </p:sp>
      <p:sp>
        <p:nvSpPr>
          <p:cNvPr id="76" name="Google Shape;76;p6"/>
          <p:cNvSpPr txBox="1"/>
          <p:nvPr/>
        </p:nvSpPr>
        <p:spPr>
          <a:xfrm>
            <a:off x="153550" y="3771302"/>
            <a:ext cx="5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/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25" y="1317525"/>
            <a:ext cx="5056525" cy="236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113" y="4023300"/>
            <a:ext cx="5056538" cy="21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8775" y="2522972"/>
            <a:ext cx="2593975" cy="365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 rot="-5400000">
            <a:off x="1577104" y="-754615"/>
            <a:ext cx="673800" cy="38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5" name="Google Shape;85;p7"/>
          <p:cNvSpPr txBox="1"/>
          <p:nvPr/>
        </p:nvSpPr>
        <p:spPr>
          <a:xfrm rot="-5400000">
            <a:off x="1852302" y="296650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6" name="Google Shape;86;p7"/>
          <p:cNvSpPr txBox="1"/>
          <p:nvPr/>
        </p:nvSpPr>
        <p:spPr>
          <a:xfrm>
            <a:off x="5009675" y="3695640"/>
            <a:ext cx="42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Google Shape;87;p7"/>
          <p:cNvSpPr txBox="1"/>
          <p:nvPr/>
        </p:nvSpPr>
        <p:spPr>
          <a:xfrm>
            <a:off x="-2850" y="3150"/>
            <a:ext cx="12197700" cy="6851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8" name="Google Shape;88;p7"/>
          <p:cNvSpPr txBox="1"/>
          <p:nvPr/>
        </p:nvSpPr>
        <p:spPr>
          <a:xfrm>
            <a:off x="5009675" y="4365748"/>
            <a:ext cx="42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9" name="Google Shape;89;p7"/>
          <p:cNvSpPr txBox="1"/>
          <p:nvPr/>
        </p:nvSpPr>
        <p:spPr>
          <a:xfrm>
            <a:off x="0" y="822475"/>
            <a:ext cx="3828000" cy="6738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93C47D"/>
                </a:solidFill>
              </a:rPr>
              <a:t>FreshLife</a:t>
            </a:r>
            <a:endParaRPr b="1" sz="2900">
              <a:solidFill>
                <a:srgbClr val="93C47D"/>
              </a:solidFill>
            </a:endParaRPr>
          </a:p>
        </p:txBody>
      </p:sp>
      <p:pic>
        <p:nvPicPr>
          <p:cNvPr id="90" name="Google Shape;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00" y="822475"/>
            <a:ext cx="808257" cy="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9" y="1691422"/>
            <a:ext cx="4055423" cy="46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750" y="334847"/>
            <a:ext cx="1958976" cy="13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/>
          <p:nvPr/>
        </p:nvSpPr>
        <p:spPr>
          <a:xfrm>
            <a:off x="4801500" y="1691425"/>
            <a:ext cx="7407300" cy="3452700"/>
          </a:xfrm>
          <a:prstGeom prst="rect">
            <a:avLst/>
          </a:prstGeom>
          <a:solidFill>
            <a:srgbClr val="F4E2D3">
              <a:alpha val="3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-US" sz="2400">
                <a:solidFill>
                  <a:schemeClr val="dk1"/>
                </a:solidFill>
              </a:rPr>
              <a:t>Seamless Smart Appliance Integration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-US" sz="2400">
                <a:solidFill>
                  <a:schemeClr val="dk1"/>
                </a:solidFill>
              </a:rPr>
              <a:t>AI-Powered Personalization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-US" sz="2400">
                <a:solidFill>
                  <a:schemeClr val="dk1"/>
                </a:solidFill>
              </a:rPr>
              <a:t>Innovative User Experience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-US" sz="2400">
                <a:solidFill>
                  <a:schemeClr val="dk1"/>
                </a:solidFill>
              </a:rPr>
              <a:t>Health and Fitness Market Expansion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b="1" lang="en-US" sz="2400">
                <a:solidFill>
                  <a:schemeClr val="dk1"/>
                </a:solidFill>
              </a:rPr>
              <a:t>Future-Ready Scalability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-6350" y="0"/>
            <a:ext cx="12197715" cy="6851650"/>
          </a:xfrm>
          <a:prstGeom prst="rect">
            <a:avLst/>
          </a:prstGeom>
          <a:solidFill>
            <a:srgbClr val="F4E2D3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35552" cy="6858000"/>
          </a:xfrm>
          <a:custGeom>
            <a:rect b="b" l="l" r="r" t="t"/>
            <a:pathLst>
              <a:path extrusionOk="0" h="6858000" w="4038600">
                <a:moveTo>
                  <a:pt x="0" y="0"/>
                </a:moveTo>
                <a:lnTo>
                  <a:pt x="4035552" y="0"/>
                </a:lnTo>
                <a:lnTo>
                  <a:pt x="4035552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6123" y="-6535"/>
            <a:ext cx="4025877" cy="6858000"/>
          </a:xfrm>
          <a:custGeom>
            <a:rect b="b" l="l" r="r" t="t"/>
            <a:pathLst>
              <a:path extrusionOk="0" h="6858000" w="4025900">
                <a:moveTo>
                  <a:pt x="0" y="0"/>
                </a:moveTo>
                <a:lnTo>
                  <a:pt x="4025877" y="0"/>
                </a:lnTo>
                <a:lnTo>
                  <a:pt x="402587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8"/>
          <p:cNvSpPr/>
          <p:nvPr/>
        </p:nvSpPr>
        <p:spPr>
          <a:xfrm>
            <a:off x="3291991" y="3683184"/>
            <a:ext cx="5608019" cy="399356"/>
          </a:xfrm>
          <a:prstGeom prst="roundRect">
            <a:avLst>
              <a:gd fmla="val 50000" name="adj"/>
            </a:avLst>
          </a:prstGeom>
          <a:solidFill>
            <a:srgbClr val="7A90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2" name="Google Shape;102;p8"/>
          <p:cNvSpPr txBox="1"/>
          <p:nvPr/>
        </p:nvSpPr>
        <p:spPr>
          <a:xfrm>
            <a:off x="3413760" y="3728974"/>
            <a:ext cx="5280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3" name="Google Shape;103;p8"/>
          <p:cNvSpPr txBox="1"/>
          <p:nvPr/>
        </p:nvSpPr>
        <p:spPr>
          <a:xfrm>
            <a:off x="2570173" y="2166426"/>
            <a:ext cx="70446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7B905E"/>
                </a:solidFill>
                <a:latin typeface="Arial"/>
                <a:ea typeface="Arial"/>
                <a:cs typeface="Arial"/>
                <a:sym typeface="Arial"/>
              </a:rPr>
              <a:t>Thank you for your attention</a:t>
            </a:r>
            <a:endParaRPr b="0" i="0" sz="1800" u="none" cap="none" strike="noStrike"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4525" y="758790"/>
            <a:ext cx="2632604" cy="213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6BA95"/>
      </a:accent1>
      <a:accent2>
        <a:srgbClr val="919E35"/>
      </a:accent2>
      <a:accent3>
        <a:srgbClr val="A2B38B"/>
      </a:accent3>
      <a:accent4>
        <a:srgbClr val="CDBE78"/>
      </a:accent4>
      <a:accent5>
        <a:srgbClr val="076264"/>
      </a:accent5>
      <a:accent6>
        <a:srgbClr val="393939"/>
      </a:accent6>
      <a:hlink>
        <a:srgbClr val="FFBA21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