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692" r:id="rId2"/>
  </p:sldMasterIdLst>
  <p:notesMasterIdLst>
    <p:notesMasterId r:id="rId23"/>
  </p:notesMasterIdLst>
  <p:handoutMasterIdLst>
    <p:handoutMasterId r:id="rId24"/>
  </p:handoutMasterIdLst>
  <p:sldIdLst>
    <p:sldId id="256" r:id="rId3"/>
    <p:sldId id="264" r:id="rId4"/>
    <p:sldId id="263" r:id="rId5"/>
    <p:sldId id="276" r:id="rId6"/>
    <p:sldId id="268" r:id="rId7"/>
    <p:sldId id="269" r:id="rId8"/>
    <p:sldId id="267" r:id="rId9"/>
    <p:sldId id="270" r:id="rId10"/>
    <p:sldId id="266" r:id="rId11"/>
    <p:sldId id="271" r:id="rId12"/>
    <p:sldId id="274" r:id="rId13"/>
    <p:sldId id="272" r:id="rId14"/>
    <p:sldId id="275" r:id="rId15"/>
    <p:sldId id="273" r:id="rId16"/>
    <p:sldId id="259" r:id="rId17"/>
    <p:sldId id="265" r:id="rId18"/>
    <p:sldId id="260" r:id="rId19"/>
    <p:sldId id="277" r:id="rId20"/>
    <p:sldId id="278" r:id="rId21"/>
    <p:sldId id="257" r:id="rId2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Jonsson" initials="BJ" lastIdx="1" clrIdx="0">
    <p:extLst>
      <p:ext uri="{19B8F6BF-5375-455C-9EA6-DF929625EA0E}">
        <p15:presenceInfo xmlns:p15="http://schemas.microsoft.com/office/powerpoint/2012/main" userId="Benny Jons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1E5"/>
    <a:srgbClr val="FF0000"/>
    <a:srgbClr val="D5D6D2"/>
    <a:srgbClr val="ADAFAF"/>
    <a:srgbClr val="747678"/>
    <a:srgbClr val="4D4F53"/>
    <a:srgbClr val="DDCD69"/>
    <a:srgbClr val="E05206"/>
    <a:srgbClr val="CE8E00"/>
    <a:srgbClr val="FF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Objects="1">
      <p:cViewPr varScale="1">
        <p:scale>
          <a:sx n="85" d="100"/>
          <a:sy n="85" d="100"/>
        </p:scale>
        <p:origin x="126" y="732"/>
      </p:cViewPr>
      <p:guideLst>
        <p:guide orient="horz" pos="2160"/>
        <p:guide pos="3840"/>
      </p:guideLst>
    </p:cSldViewPr>
  </p:slideViewPr>
  <p:notesTextViewPr>
    <p:cViewPr>
      <p:scale>
        <a:sx n="1" d="1"/>
        <a:sy n="1" d="1"/>
      </p:scale>
      <p:origin x="0" y="0"/>
    </p:cViewPr>
  </p:notesTextViewPr>
  <p:notesViewPr>
    <p:cSldViewPr snapToObjects="1">
      <p:cViewPr varScale="1">
        <p:scale>
          <a:sx n="101" d="100"/>
          <a:sy n="101" d="100"/>
        </p:scale>
        <p:origin x="-35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9T09:10:44.393"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latin typeface="Arial" panose="020B0604020202020204" pitchFamily="34" charset="0"/>
            </a:endParaRPr>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3F2ACF-4E45-4105-AAAC-03AD979A477E}" type="datetimeFigureOut">
              <a:rPr lang="sv-SE" smtClean="0">
                <a:latin typeface="Arial" panose="020B0604020202020204" pitchFamily="34" charset="0"/>
              </a:rPr>
              <a:t>2018-03-17</a:t>
            </a:fld>
            <a:endParaRPr lang="sv-SE" dirty="0">
              <a:latin typeface="Arial" panose="020B0604020202020204" pitchFamily="34" charset="0"/>
            </a:endParaRPr>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latin typeface="Arial" panose="020B0604020202020204" pitchFamily="34" charset="0"/>
            </a:endParaRPr>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87439-DF21-4D8D-94BD-401EF5580CCA}" type="slidenum">
              <a:rPr lang="sv-SE" smtClean="0">
                <a:latin typeface="Arial" panose="020B0604020202020204" pitchFamily="34" charset="0"/>
              </a:rPr>
              <a:t>‹#›</a:t>
            </a:fld>
            <a:endParaRPr lang="sv-SE" dirty="0">
              <a:latin typeface="Arial" panose="020B0604020202020204" pitchFamily="34" charset="0"/>
            </a:endParaRPr>
          </a:p>
        </p:txBody>
      </p:sp>
    </p:spTree>
    <p:extLst>
      <p:ext uri="{BB962C8B-B14F-4D97-AF65-F5344CB8AC3E}">
        <p14:creationId xmlns:p14="http://schemas.microsoft.com/office/powerpoint/2010/main" val="298849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sv-SE" dirty="0"/>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4903C718-69E7-495E-8B15-22E81F749445}" type="datetimeFigureOut">
              <a:rPr lang="sv-SE" smtClean="0"/>
              <a:pPr/>
              <a:t>2018-03-17</a:t>
            </a:fld>
            <a:endParaRPr lang="sv-SE" dirty="0"/>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sv-SE" dirty="0"/>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7C9A74CF-8644-40CC-AE7C-FB1472199BD4}" type="slidenum">
              <a:rPr lang="sv-SE" smtClean="0"/>
              <a:pPr/>
              <a:t>‹#›</a:t>
            </a:fld>
            <a:endParaRPr lang="sv-SE" dirty="0"/>
          </a:p>
        </p:txBody>
      </p:sp>
    </p:spTree>
    <p:extLst>
      <p:ext uri="{BB962C8B-B14F-4D97-AF65-F5344CB8AC3E}">
        <p14:creationId xmlns:p14="http://schemas.microsoft.com/office/powerpoint/2010/main" val="35435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https://www.mentimeter.com/</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a:t>
            </a:fld>
            <a:endParaRPr lang="sv-SE" dirty="0"/>
          </a:p>
        </p:txBody>
      </p:sp>
    </p:spTree>
    <p:extLst>
      <p:ext uri="{BB962C8B-B14F-4D97-AF65-F5344CB8AC3E}">
        <p14:creationId xmlns:p14="http://schemas.microsoft.com/office/powerpoint/2010/main" val="220231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Totala</a:t>
            </a:r>
            <a:r>
              <a:rPr lang="sv-SE" baseline="0" dirty="0" smtClean="0"/>
              <a:t> avståndet för alla skall bli så kort som möjligt.</a:t>
            </a:r>
          </a:p>
          <a:p>
            <a:r>
              <a:rPr lang="sv-SE" baseline="0" dirty="0" smtClean="0"/>
              <a:t>Den som förlorar mest på byte får stanna.</a:t>
            </a:r>
            <a:br>
              <a:rPr lang="sv-SE" baseline="0" dirty="0" smtClean="0"/>
            </a:b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7</a:t>
            </a:fld>
            <a:endParaRPr lang="sv-SE" dirty="0"/>
          </a:p>
        </p:txBody>
      </p:sp>
    </p:spTree>
    <p:extLst>
      <p:ext uri="{BB962C8B-B14F-4D97-AF65-F5344CB8AC3E}">
        <p14:creationId xmlns:p14="http://schemas.microsoft.com/office/powerpoint/2010/main" val="221354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Finns inget riktigt sätt att säkerställa detta. </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8</a:t>
            </a:fld>
            <a:endParaRPr lang="sv-SE" dirty="0"/>
          </a:p>
        </p:txBody>
      </p:sp>
    </p:spTree>
    <p:extLst>
      <p:ext uri="{BB962C8B-B14F-4D97-AF65-F5344CB8AC3E}">
        <p14:creationId xmlns:p14="http://schemas.microsoft.com/office/powerpoint/2010/main" val="7763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Mentio</a:t>
            </a:r>
            <a:r>
              <a:rPr lang="sv-SE" dirty="0" smtClean="0"/>
              <a:t>!</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9</a:t>
            </a:fld>
            <a:endParaRPr lang="sv-SE" dirty="0"/>
          </a:p>
        </p:txBody>
      </p:sp>
    </p:spTree>
    <p:extLst>
      <p:ext uri="{BB962C8B-B14F-4D97-AF65-F5344CB8AC3E}">
        <p14:creationId xmlns:p14="http://schemas.microsoft.com/office/powerpoint/2010/main" val="136645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Kommer att ersättas av </a:t>
            </a:r>
            <a:r>
              <a:rPr lang="sv-SE" dirty="0" err="1" smtClean="0"/>
              <a:t>commandline</a:t>
            </a:r>
            <a:r>
              <a:rPr lang="sv-SE" baseline="0" dirty="0" smtClean="0"/>
              <a:t> </a:t>
            </a:r>
            <a:r>
              <a:rPr lang="sv-SE" dirty="0" err="1" smtClean="0"/>
              <a:t>tool</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10</a:t>
            </a:fld>
            <a:endParaRPr lang="sv-SE" dirty="0"/>
          </a:p>
        </p:txBody>
      </p:sp>
    </p:spTree>
    <p:extLst>
      <p:ext uri="{BB962C8B-B14F-4D97-AF65-F5344CB8AC3E}">
        <p14:creationId xmlns:p14="http://schemas.microsoft.com/office/powerpoint/2010/main" val="3874407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Lokal webbtjänst för att slippa betala</a:t>
            </a:r>
            <a:r>
              <a:rPr lang="sv-SE" baseline="0" dirty="0" smtClean="0"/>
              <a:t> för varje anrop.</a:t>
            </a:r>
            <a:endParaRPr lang="sv-SE" dirty="0"/>
          </a:p>
        </p:txBody>
      </p:sp>
      <p:sp>
        <p:nvSpPr>
          <p:cNvPr id="4" name="Platshållare för bildnummer 3"/>
          <p:cNvSpPr>
            <a:spLocks noGrp="1"/>
          </p:cNvSpPr>
          <p:nvPr>
            <p:ph type="sldNum" sz="quarter" idx="10"/>
          </p:nvPr>
        </p:nvSpPr>
        <p:spPr/>
        <p:txBody>
          <a:bodyPr/>
          <a:lstStyle/>
          <a:p>
            <a:fld id="{7C9A74CF-8644-40CC-AE7C-FB1472199BD4}" type="slidenum">
              <a:rPr lang="sv-SE" smtClean="0"/>
              <a:pPr/>
              <a:t>12</a:t>
            </a:fld>
            <a:endParaRPr lang="sv-SE" dirty="0"/>
          </a:p>
        </p:txBody>
      </p:sp>
    </p:spTree>
    <p:extLst>
      <p:ext uri="{BB962C8B-B14F-4D97-AF65-F5344CB8AC3E}">
        <p14:creationId xmlns:p14="http://schemas.microsoft.com/office/powerpoint/2010/main" val="2667657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2.xml"/><Relationship Id="rId5" Type="http://schemas.openxmlformats.org/officeDocument/2006/relationships/tags" Target="../tags/tag60.xml"/><Relationship Id="rId4" Type="http://schemas.openxmlformats.org/officeDocument/2006/relationships/tags" Target="../tags/tag5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slideMaster" Target="../slideMasters/slideMaster2.xml"/><Relationship Id="rId4"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slideMaster" Target="../slideMasters/slideMaster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Master" Target="../slideMasters/slideMaster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2.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ida">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63054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el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7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2018-03-17</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4054866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a:lvl2pPr>
            <a:lvl3pPr>
              <a:defRPr/>
            </a:lvl3pPr>
            <a:lvl4pPr>
              <a:defRPr/>
            </a:lvl4pPr>
            <a:lvl5pPr>
              <a:defRPr/>
            </a:lvl5p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099011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2018-03-17</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44837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2018-03-17</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solidFill>
                  <a:schemeClr val="accent1"/>
                </a:solidFill>
              </a:defRPr>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392875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1" name="Platshållare för bild 8"/>
          <p:cNvSpPr>
            <a:spLocks noGrp="1"/>
          </p:cNvSpPr>
          <p:nvPr>
            <p:ph type="pic" sz="quarter" idx="23" hasCustomPrompt="1"/>
            <p:custDataLst>
              <p:tags r:id="rId2"/>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2018-03-17</a:t>
            </a:fld>
            <a:endParaRPr lang="sv-SE" dirty="0"/>
          </a:p>
        </p:txBody>
      </p:sp>
      <p:sp>
        <p:nvSpPr>
          <p:cNvPr id="4" name="Platshållare för bildnummer 3"/>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5"/>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6"/>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7"/>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8"/>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9"/>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marL="342900" indent="-342900">
              <a:buNone/>
              <a:defRPr lang="sv-SE" sz="1400" b="0" dirty="0">
                <a:solidFill>
                  <a:schemeClr val="tx2"/>
                </a:solidFill>
              </a:defRPr>
            </a:lvl1pPr>
          </a:lstStyle>
          <a:p>
            <a:pPr marL="0" lvl="0" indent="0">
              <a:spcBef>
                <a:spcPct val="0"/>
              </a:spcBef>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90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4"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Arial" panose="020B0604020202020204" pitchFamily="34" charset="0"/>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a:xfrm>
            <a:off x="1775520" y="2132858"/>
            <a:ext cx="9816000" cy="1362075"/>
          </a:xfrm>
        </p:spPr>
        <p:txBody>
          <a:bodyPr anchor="b"/>
          <a:lstStyle>
            <a:lvl1pPr algn="l">
              <a:defRPr sz="4000" b="1" cap="none">
                <a:solidFill>
                  <a:schemeClr val="accent1"/>
                </a:solidFill>
              </a:defRPr>
            </a:lvl1pPr>
          </a:lstStyle>
          <a:p>
            <a:r>
              <a:rPr lang="sv-SE" dirty="0" smtClean="0"/>
              <a:t>Rubrik</a:t>
            </a:r>
            <a:endParaRPr lang="sv-SE" dirty="0"/>
          </a:p>
        </p:txBody>
      </p:sp>
      <p:sp>
        <p:nvSpPr>
          <p:cNvPr id="3" name="Platshållare för text 2"/>
          <p:cNvSpPr>
            <a:spLocks noGrp="1"/>
          </p:cNvSpPr>
          <p:nvPr>
            <p:ph type="body" idx="1" hasCustomPrompt="1"/>
            <p:custDataLst>
              <p:tags r:id="rId2"/>
            </p:custDataLst>
          </p:nvPr>
        </p:nvSpPr>
        <p:spPr>
          <a:xfrm>
            <a:off x="1775520" y="3657006"/>
            <a:ext cx="9816000" cy="924123"/>
          </a:xfrm>
        </p:spPr>
        <p:txBody>
          <a:bodyPr anchor="t"/>
          <a:lstStyle>
            <a:lvl1pPr marL="0" indent="0">
              <a:buNone/>
              <a:defRPr sz="20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dirty="0" smtClean="0"/>
              <a:t>Beskrivande text för avsnittet</a:t>
            </a:r>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cxnSp>
        <p:nvCxnSpPr>
          <p:cNvPr id="8" name="Rak 7"/>
          <p:cNvCxnSpPr/>
          <p:nvPr userDrawn="1">
            <p:custDataLst>
              <p:tags r:id="rId5"/>
            </p:custDataLst>
          </p:nvPr>
        </p:nvCxnSpPr>
        <p:spPr>
          <a:xfrm>
            <a:off x="1775520" y="3573016"/>
            <a:ext cx="9816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0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Illustrationssida">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datum 2"/>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2018-03-17</a:t>
            </a:fld>
            <a:endParaRPr lang="sv-SE" dirty="0"/>
          </a:p>
        </p:txBody>
      </p:sp>
      <p:sp>
        <p:nvSpPr>
          <p:cNvPr id="5" name="Platshållare för bildnummer 4"/>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218277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custDataLst>
              <p:tags r:id="rId1"/>
            </p:custDataLst>
          </p:nvPr>
        </p:nvSpPr>
        <p:spPr/>
        <p:txBody>
          <a:bodyPr/>
          <a:lstStyle>
            <a:lvl1pPr>
              <a:defRPr>
                <a:solidFill>
                  <a:schemeClr val="accent1"/>
                </a:solidFill>
              </a:defRPr>
            </a:lvl1pPr>
          </a:lstStyle>
          <a:p>
            <a:r>
              <a:rPr lang="sv-SE" dirty="0" smtClean="0"/>
              <a:t>Sidrubrik</a:t>
            </a:r>
            <a:endParaRPr lang="sv-SE" dirty="0"/>
          </a:p>
        </p:txBody>
      </p:sp>
      <p:sp>
        <p:nvSpPr>
          <p:cNvPr id="3" name="Platshållare för innehåll 2"/>
          <p:cNvSpPr>
            <a:spLocks noGrp="1"/>
          </p:cNvSpPr>
          <p:nvPr>
            <p:ph idx="1"/>
            <p:custDataLst>
              <p:tags r:id="rId2"/>
            </p:custDataLst>
          </p:nvPr>
        </p:nvSpPr>
        <p:spPr/>
        <p:txBody>
          <a:bodyPr/>
          <a:lstStyle>
            <a:lvl1pPr>
              <a:defRPr/>
            </a:lvl1pPr>
            <a:lvl2pPr>
              <a:defRPr sz="1800"/>
            </a:lvl2pPr>
            <a:lvl3pPr>
              <a:defRPr sz="1600"/>
            </a:lvl3pPr>
            <a:lvl4pPr>
              <a:defRPr sz="1400"/>
            </a:lvl4pPr>
            <a:lvl5pPr>
              <a:defRPr sz="1400"/>
            </a:lvl5pPr>
          </a:lstStyle>
          <a:p>
            <a:pPr lvl="0"/>
            <a:r>
              <a:rPr lang="sv-SE" smtClean="0"/>
              <a:t>Redigera format för bakgrundstext</a:t>
            </a:r>
          </a:p>
          <a:p>
            <a:pPr lvl="1"/>
            <a:r>
              <a:rPr lang="sv-SE" smtClean="0"/>
              <a:t>Nivå två</a:t>
            </a:r>
          </a:p>
          <a:p>
            <a:pPr lvl="2"/>
            <a:r>
              <a:rPr lang="sv-SE" smtClean="0"/>
              <a:t>Nivå tre</a:t>
            </a:r>
          </a:p>
          <a:p>
            <a:pPr lvl="3"/>
            <a:r>
              <a:rPr lang="sv-SE" smtClean="0"/>
              <a:t>Nivå fyra</a:t>
            </a:r>
          </a:p>
          <a:p>
            <a:pPr lvl="4"/>
            <a:r>
              <a:rPr lang="sv-SE" smtClean="0"/>
              <a:t>Nivå fem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96554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custDataLst>
              <p:tags r:id="rId1"/>
            </p:custDataLst>
          </p:nvPr>
        </p:nvSpPr>
        <p:spPr/>
        <p:txBody>
          <a:bodyPr/>
          <a:lstStyle>
            <a:lvl1pPr>
              <a:defRPr/>
            </a:lvl1pPr>
          </a:lstStyle>
          <a:p>
            <a:fld id="{60AF3C2C-5CB9-4824-AC56-4497DDB18E14}" type="datetimeFigureOut">
              <a:rPr lang="sv-SE" smtClean="0"/>
              <a:pPr/>
              <a:t>2018-03-17</a:t>
            </a:fld>
            <a:endParaRPr lang="sv-SE" dirty="0"/>
          </a:p>
        </p:txBody>
      </p:sp>
      <p:sp>
        <p:nvSpPr>
          <p:cNvPr id="4" name="Platshållare för bildnummer 3"/>
          <p:cNvSpPr>
            <a:spLocks noGrp="1"/>
          </p:cNvSpPr>
          <p:nvPr>
            <p:ph type="sldNum" sz="quarter" idx="12"/>
            <p:custDataLst>
              <p:tags r:id="rId2"/>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38742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 1 person">
    <p:spTree>
      <p:nvGrpSpPr>
        <p:cNvPr id="1" name=""/>
        <p:cNvGrpSpPr/>
        <p:nvPr/>
      </p:nvGrpSpPr>
      <p:grpSpPr>
        <a:xfrm>
          <a:off x="0" y="0"/>
          <a:ext cx="0" cy="0"/>
          <a:chOff x="0" y="0"/>
          <a:chExt cx="0" cy="0"/>
        </a:xfrm>
      </p:grpSpPr>
      <p:sp>
        <p:nvSpPr>
          <p:cNvPr id="10" name="Platshållare för bild 8"/>
          <p:cNvSpPr>
            <a:spLocks noGrp="1"/>
          </p:cNvSpPr>
          <p:nvPr>
            <p:ph type="pic" sz="quarter" idx="17"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2018-03-17</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Tree>
    <p:extLst>
      <p:ext uri="{BB962C8B-B14F-4D97-AF65-F5344CB8AC3E}">
        <p14:creationId xmlns:p14="http://schemas.microsoft.com/office/powerpoint/2010/main" val="8306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lut två person">
    <p:spTree>
      <p:nvGrpSpPr>
        <p:cNvPr id="1" name=""/>
        <p:cNvGrpSpPr/>
        <p:nvPr/>
      </p:nvGrpSpPr>
      <p:grpSpPr>
        <a:xfrm>
          <a:off x="0" y="0"/>
          <a:ext cx="0" cy="0"/>
          <a:chOff x="0" y="0"/>
          <a:chExt cx="0" cy="0"/>
        </a:xfrm>
      </p:grpSpPr>
      <p:sp>
        <p:nvSpPr>
          <p:cNvPr id="17" name="Platshållare för bild 8"/>
          <p:cNvSpPr>
            <a:spLocks noGrp="1"/>
          </p:cNvSpPr>
          <p:nvPr>
            <p:ph type="pic" sz="quarter" idx="22" hasCustomPrompt="1"/>
            <p:custDataLst>
              <p:tags r:id="rId1"/>
            </p:custDataLst>
          </p:nvPr>
        </p:nvSpPr>
        <p:spPr>
          <a:xfrm>
            <a:off x="3407704" y="1065497"/>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2" name="Platshållare för datum 1"/>
          <p:cNvSpPr>
            <a:spLocks noGrp="1"/>
          </p:cNvSpPr>
          <p:nvPr>
            <p:ph type="dt" sz="half" idx="10"/>
            <p:custDataLst>
              <p:tags r:id="rId2"/>
            </p:custDataLst>
          </p:nvPr>
        </p:nvSpPr>
        <p:spPr/>
        <p:txBody>
          <a:bodyPr/>
          <a:lstStyle>
            <a:lvl1pPr>
              <a:defRPr/>
            </a:lvl1pPr>
          </a:lstStyle>
          <a:p>
            <a:fld id="{60AF3C2C-5CB9-4824-AC56-4497DDB18E14}" type="datetimeFigureOut">
              <a:rPr lang="sv-SE" smtClean="0"/>
              <a:pPr/>
              <a:t>2018-03-17</a:t>
            </a:fld>
            <a:endParaRPr lang="sv-SE" dirty="0"/>
          </a:p>
        </p:txBody>
      </p:sp>
      <p:sp>
        <p:nvSpPr>
          <p:cNvPr id="4" name="Platshållare för bildnummer 3"/>
          <p:cNvSpPr>
            <a:spLocks noGrp="1"/>
          </p:cNvSpPr>
          <p:nvPr>
            <p:ph type="sldNum" sz="quarter" idx="12"/>
            <p:custDataLst>
              <p:tags r:id="rId3"/>
            </p:custDataLst>
          </p:nvPr>
        </p:nvSpPr>
        <p:spPr/>
        <p:txBody>
          <a:bodyPr/>
          <a:lstStyle>
            <a:lvl1pPr>
              <a:defRPr/>
            </a:lvl1pPr>
          </a:lstStyle>
          <a:p>
            <a:fld id="{CB09F114-8AF9-478B-84EE-C26DFE562D80}" type="slidenum">
              <a:rPr lang="sv-SE" smtClean="0"/>
              <a:pPr/>
              <a:t>‹#›</a:t>
            </a:fld>
            <a:endParaRPr lang="sv-SE" dirty="0"/>
          </a:p>
        </p:txBody>
      </p:sp>
      <p:sp>
        <p:nvSpPr>
          <p:cNvPr id="3" name="Rubrik 2"/>
          <p:cNvSpPr>
            <a:spLocks noGrp="1"/>
          </p:cNvSpPr>
          <p:nvPr>
            <p:ph type="title" hasCustomPrompt="1"/>
            <p:custDataLst>
              <p:tags r:id="rId4"/>
            </p:custDataLst>
          </p:nvPr>
        </p:nvSpPr>
        <p:spPr>
          <a:xfrm>
            <a:off x="5519936" y="1700809"/>
            <a:ext cx="6072000" cy="360000"/>
          </a:xfrm>
        </p:spPr>
        <p:txBody>
          <a:bodyPr anchor="ctr">
            <a:noAutofit/>
          </a:bodyPr>
          <a:lstStyle>
            <a:lvl1pPr>
              <a:defRPr sz="2000"/>
            </a:lvl1pPr>
          </a:lstStyle>
          <a:p>
            <a:r>
              <a:rPr lang="sv-SE" dirty="0" smtClean="0"/>
              <a:t>Förnamn Efternamn</a:t>
            </a:r>
            <a:endParaRPr lang="sv-SE" dirty="0"/>
          </a:p>
        </p:txBody>
      </p:sp>
      <p:cxnSp>
        <p:nvCxnSpPr>
          <p:cNvPr id="7" name="Rak 6"/>
          <p:cNvCxnSpPr/>
          <p:nvPr userDrawn="1">
            <p:custDataLst>
              <p:tags r:id="rId5"/>
            </p:custDataLst>
          </p:nvPr>
        </p:nvCxnSpPr>
        <p:spPr>
          <a:xfrm>
            <a:off x="5519936" y="2060848"/>
            <a:ext cx="60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Platshållare för text 15"/>
          <p:cNvSpPr>
            <a:spLocks noGrp="1"/>
          </p:cNvSpPr>
          <p:nvPr>
            <p:ph type="body" sz="quarter" idx="14" hasCustomPrompt="1"/>
            <p:custDataLst>
              <p:tags r:id="rId6"/>
            </p:custDataLst>
          </p:nvPr>
        </p:nvSpPr>
        <p:spPr>
          <a:xfrm>
            <a:off x="5520267" y="2133602"/>
            <a:ext cx="6072719" cy="358775"/>
          </a:xfrm>
        </p:spPr>
        <p:txBody>
          <a:bodyPr vert="horz" lIns="91440" tIns="45720" rIns="91440" bIns="45720" rtlCol="0" anchor="ctr">
            <a:noAutofit/>
          </a:bodyPr>
          <a:lstStyle>
            <a:lvl1pPr marL="0" indent="0">
              <a:buNone/>
              <a:defRPr lang="sv-SE" sz="2000" b="0" smtClean="0">
                <a:solidFill>
                  <a:schemeClr val="tx2"/>
                </a:solidFill>
              </a:defRPr>
            </a:lvl1pPr>
            <a:lvl2pPr>
              <a:defRPr lang="sv-SE" sz="1800" smtClean="0">
                <a:latin typeface="+mn-lt"/>
                <a:ea typeface="+mn-ea"/>
                <a:cs typeface="+mn-cs"/>
              </a:defRPr>
            </a:lvl2pPr>
            <a:lvl3pPr>
              <a:defRPr lang="sv-SE" sz="1800" smtClean="0">
                <a:latin typeface="+mn-lt"/>
                <a:ea typeface="+mn-ea"/>
                <a:cs typeface="+mn-cs"/>
              </a:defRPr>
            </a:lvl3pPr>
            <a:lvl4pPr>
              <a:defRPr lang="sv-SE" sz="1800" smtClean="0">
                <a:latin typeface="+mn-lt"/>
                <a:ea typeface="+mn-ea"/>
                <a:cs typeface="+mn-cs"/>
              </a:defRPr>
            </a:lvl4pPr>
            <a:lvl5pPr>
              <a:defRPr lang="sv-SE" sz="1800">
                <a:latin typeface="+mn-lt"/>
                <a:ea typeface="+mn-ea"/>
                <a:cs typeface="+mn-cs"/>
              </a:defRPr>
            </a:lvl5pPr>
          </a:lstStyle>
          <a:p>
            <a:pPr marL="0" lvl="0">
              <a:spcBef>
                <a:spcPct val="0"/>
              </a:spcBef>
            </a:pPr>
            <a:r>
              <a:rPr lang="sv-SE" dirty="0" smtClean="0"/>
              <a:t>Titel</a:t>
            </a:r>
            <a:endParaRPr lang="sv-SE" dirty="0"/>
          </a:p>
        </p:txBody>
      </p:sp>
      <p:sp>
        <p:nvSpPr>
          <p:cNvPr id="18" name="Platshållare för text 17"/>
          <p:cNvSpPr>
            <a:spLocks noGrp="1"/>
          </p:cNvSpPr>
          <p:nvPr>
            <p:ph type="body" sz="quarter" idx="15" hasCustomPrompt="1"/>
            <p:custDataLst>
              <p:tags r:id="rId7"/>
            </p:custDataLst>
          </p:nvPr>
        </p:nvSpPr>
        <p:spPr>
          <a:xfrm>
            <a:off x="5519218" y="2637609"/>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e-postadress@lund.se</a:t>
            </a:r>
            <a:endParaRPr lang="sv-SE" dirty="0"/>
          </a:p>
        </p:txBody>
      </p:sp>
      <p:sp>
        <p:nvSpPr>
          <p:cNvPr id="19" name="Platshållare för text 17"/>
          <p:cNvSpPr>
            <a:spLocks noGrp="1"/>
          </p:cNvSpPr>
          <p:nvPr>
            <p:ph type="body" sz="quarter" idx="16" hasCustomPrompt="1"/>
            <p:custDataLst>
              <p:tags r:id="rId8"/>
            </p:custDataLst>
          </p:nvPr>
        </p:nvSpPr>
        <p:spPr>
          <a:xfrm>
            <a:off x="5519218" y="2924946"/>
            <a:ext cx="6072719" cy="287337"/>
          </a:xfrm>
        </p:spPr>
        <p:txBody>
          <a:bodyPr vert="horz" lIns="91440" tIns="45720" rIns="91440" bIns="45720" rtlCol="0" anchor="ctr">
            <a:noAutofit/>
          </a:bodyPr>
          <a:lstStyle>
            <a:lvl1pPr marL="0" indent="0">
              <a:buNone/>
              <a:defRPr lang="sv-SE" sz="1400" b="0" dirty="0" smtClean="0">
                <a:solidFill>
                  <a:schemeClr val="tx2"/>
                </a:solidFill>
              </a:defRPr>
            </a:lvl1pPr>
            <a:lvl2pPr>
              <a:defRPr lang="sv-SE" sz="1800" dirty="0" smtClean="0">
                <a:latin typeface="+mn-lt"/>
                <a:ea typeface="+mn-ea"/>
                <a:cs typeface="+mn-cs"/>
              </a:defRPr>
            </a:lvl2pPr>
            <a:lvl3pPr>
              <a:defRPr lang="sv-SE" sz="1800" dirty="0" smtClean="0">
                <a:latin typeface="+mn-lt"/>
                <a:ea typeface="+mn-ea"/>
                <a:cs typeface="+mn-cs"/>
              </a:defRPr>
            </a:lvl3pPr>
            <a:lvl4pPr>
              <a:defRPr lang="sv-SE" sz="1800" dirty="0" smtClean="0">
                <a:latin typeface="+mn-lt"/>
                <a:ea typeface="+mn-ea"/>
                <a:cs typeface="+mn-cs"/>
              </a:defRPr>
            </a:lvl4pPr>
            <a:lvl5pPr>
              <a:defRPr lang="sv-SE" sz="1800" dirty="0">
                <a:latin typeface="+mn-lt"/>
                <a:ea typeface="+mn-ea"/>
                <a:cs typeface="+mn-cs"/>
              </a:defRPr>
            </a:lvl5pPr>
          </a:lstStyle>
          <a:p>
            <a:pPr marL="0" lvl="0">
              <a:spcBef>
                <a:spcPct val="0"/>
              </a:spcBef>
            </a:pPr>
            <a:r>
              <a:rPr lang="sv-SE" dirty="0" smtClean="0"/>
              <a:t>046-35 50 00</a:t>
            </a:r>
            <a:endParaRPr lang="sv-SE" dirty="0"/>
          </a:p>
        </p:txBody>
      </p:sp>
      <p:sp>
        <p:nvSpPr>
          <p:cNvPr id="9" name="Platshållare för bild 8"/>
          <p:cNvSpPr>
            <a:spLocks noGrp="1"/>
          </p:cNvSpPr>
          <p:nvPr>
            <p:ph type="pic" sz="quarter" idx="17" hasCustomPrompt="1"/>
            <p:custDataLst>
              <p:tags r:id="rId9"/>
            </p:custDataLst>
          </p:nvPr>
        </p:nvSpPr>
        <p:spPr>
          <a:xfrm>
            <a:off x="3407833" y="3429001"/>
            <a:ext cx="2017184" cy="2135187"/>
          </a:xfrm>
        </p:spPr>
        <p:txBody>
          <a:bodyPr anchor="ctr">
            <a:normAutofit/>
          </a:bodyPr>
          <a:lstStyle>
            <a:lvl1pPr marL="0" indent="0" algn="ctr">
              <a:buNone/>
              <a:defRPr sz="1600"/>
            </a:lvl1pPr>
          </a:lstStyle>
          <a:p>
            <a:r>
              <a:rPr lang="sv-SE" dirty="0" smtClean="0"/>
              <a:t>Klicka på ikonen </a:t>
            </a:r>
            <a:br>
              <a:rPr lang="sv-SE" dirty="0" smtClean="0"/>
            </a:br>
            <a:r>
              <a:rPr lang="sv-SE" dirty="0" smtClean="0"/>
              <a:t/>
            </a:r>
            <a:br>
              <a:rPr lang="sv-SE" dirty="0" smtClean="0"/>
            </a:br>
            <a:r>
              <a:rPr lang="sv-SE" dirty="0" smtClean="0"/>
              <a:t>för att lägga till en bild</a:t>
            </a:r>
            <a:endParaRPr lang="sv-SE" dirty="0"/>
          </a:p>
        </p:txBody>
      </p:sp>
      <p:sp>
        <p:nvSpPr>
          <p:cNvPr id="12" name="Platshållare för text 11"/>
          <p:cNvSpPr>
            <a:spLocks noGrp="1"/>
          </p:cNvSpPr>
          <p:nvPr>
            <p:ph type="body" sz="quarter" idx="18" hasCustomPrompt="1"/>
            <p:custDataLst>
              <p:tags r:id="rId10"/>
            </p:custDataLst>
          </p:nvPr>
        </p:nvSpPr>
        <p:spPr>
          <a:xfrm>
            <a:off x="5520267" y="4085436"/>
            <a:ext cx="6072717" cy="360362"/>
          </a:xfrm>
        </p:spPr>
        <p:txBody>
          <a:bodyPr/>
          <a:lstStyle>
            <a:lvl1pPr marL="0" indent="0">
              <a:buNone/>
              <a:defRPr lang="sv-SE" sz="2000" b="1" kern="1200" baseline="0" smtClean="0">
                <a:solidFill>
                  <a:schemeClr val="accent1"/>
                </a:solidFill>
                <a:latin typeface="Arial" panose="020B0604020202020204" pitchFamily="34" charset="0"/>
                <a:ea typeface="Verdana" pitchFamily="34" charset="0"/>
                <a:cs typeface="Arial" panose="020B0604020202020204" pitchFamily="34" charset="0"/>
              </a:defRPr>
            </a:lvl1pPr>
          </a:lstStyle>
          <a:p>
            <a:pPr lvl="0"/>
            <a:r>
              <a:rPr lang="sv-SE" dirty="0" smtClean="0"/>
              <a:t>Förnamn Efternamn</a:t>
            </a:r>
            <a:endParaRPr lang="sv-SE" dirty="0"/>
          </a:p>
        </p:txBody>
      </p:sp>
      <p:sp>
        <p:nvSpPr>
          <p:cNvPr id="15" name="Platshållare för text 14"/>
          <p:cNvSpPr>
            <a:spLocks noGrp="1"/>
          </p:cNvSpPr>
          <p:nvPr>
            <p:ph type="body" sz="quarter" idx="19" hasCustomPrompt="1"/>
            <p:custDataLst>
              <p:tags r:id="rId11"/>
            </p:custDataLst>
          </p:nvPr>
        </p:nvSpPr>
        <p:spPr>
          <a:xfrm>
            <a:off x="5520268" y="4517485"/>
            <a:ext cx="6072717" cy="358775"/>
          </a:xfrm>
        </p:spPr>
        <p:txBody>
          <a:bodyPr/>
          <a:lstStyle>
            <a:lvl1pPr marL="0" indent="0">
              <a:buNone/>
              <a:defRPr lang="sv-SE" sz="2000" b="0" kern="1200" smtClean="0">
                <a:solidFill>
                  <a:schemeClr val="tx2"/>
                </a:solidFill>
                <a:latin typeface="Arial" panose="020B0604020202020204" pitchFamily="34" charset="0"/>
                <a:ea typeface="Verdana" pitchFamily="34" charset="0"/>
                <a:cs typeface="Arial" panose="020B0604020202020204" pitchFamily="34" charset="0"/>
              </a:defRPr>
            </a:lvl1pPr>
          </a:lstStyle>
          <a:p>
            <a:pPr lvl="0"/>
            <a:r>
              <a:rPr lang="sv-SE" dirty="0" smtClean="0"/>
              <a:t>Titel</a:t>
            </a:r>
            <a:endParaRPr lang="sv-SE" dirty="0"/>
          </a:p>
        </p:txBody>
      </p:sp>
      <p:sp>
        <p:nvSpPr>
          <p:cNvPr id="20" name="Platshållare för text 19"/>
          <p:cNvSpPr>
            <a:spLocks noGrp="1"/>
          </p:cNvSpPr>
          <p:nvPr>
            <p:ph type="body" sz="quarter" idx="20" hasCustomPrompt="1"/>
            <p:custDataLst>
              <p:tags r:id="rId12"/>
            </p:custDataLst>
          </p:nvPr>
        </p:nvSpPr>
        <p:spPr>
          <a:xfrm>
            <a:off x="5520267" y="5021541"/>
            <a:ext cx="6072717"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e-postadress@lund.se</a:t>
            </a:r>
            <a:endParaRPr lang="sv-SE" dirty="0"/>
          </a:p>
        </p:txBody>
      </p:sp>
      <p:sp>
        <p:nvSpPr>
          <p:cNvPr id="22" name="Platshållare för text 21"/>
          <p:cNvSpPr>
            <a:spLocks noGrp="1"/>
          </p:cNvSpPr>
          <p:nvPr>
            <p:ph type="body" sz="quarter" idx="21" hasCustomPrompt="1"/>
            <p:custDataLst>
              <p:tags r:id="rId13"/>
            </p:custDataLst>
          </p:nvPr>
        </p:nvSpPr>
        <p:spPr>
          <a:xfrm>
            <a:off x="5519217" y="5301904"/>
            <a:ext cx="6070600" cy="287337"/>
          </a:xfrm>
        </p:spPr>
        <p:txBody>
          <a:bodyPr vert="horz" lIns="91440" tIns="45720" rIns="91440" bIns="45720" rtlCol="0" anchor="ctr">
            <a:noAutofit/>
          </a:bodyPr>
          <a:lstStyle>
            <a:lvl1pPr>
              <a:buFontTx/>
              <a:buNone/>
              <a:defRPr lang="sv-SE" sz="1400" b="0" dirty="0">
                <a:solidFill>
                  <a:schemeClr val="tx2"/>
                </a:solidFill>
              </a:defRPr>
            </a:lvl1pPr>
          </a:lstStyle>
          <a:p>
            <a:pPr marL="0" lvl="0" indent="0">
              <a:spcBef>
                <a:spcPct val="0"/>
              </a:spcBef>
              <a:buNone/>
            </a:pPr>
            <a:r>
              <a:rPr lang="sv-SE" dirty="0" smtClean="0"/>
              <a:t>046-35 50 00</a:t>
            </a:r>
            <a:endParaRPr lang="sv-SE" dirty="0"/>
          </a:p>
        </p:txBody>
      </p:sp>
      <p:cxnSp>
        <p:nvCxnSpPr>
          <p:cNvPr id="23" name="Rak 22"/>
          <p:cNvCxnSpPr/>
          <p:nvPr userDrawn="1">
            <p:custDataLst>
              <p:tags r:id="rId14"/>
            </p:custDataLst>
          </p:nvPr>
        </p:nvCxnSpPr>
        <p:spPr>
          <a:xfrm>
            <a:off x="5519936" y="4445476"/>
            <a:ext cx="607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16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orbild">
    <p:spTree>
      <p:nvGrpSpPr>
        <p:cNvPr id="1" name=""/>
        <p:cNvGrpSpPr/>
        <p:nvPr/>
      </p:nvGrpSpPr>
      <p:grpSpPr>
        <a:xfrm>
          <a:off x="0" y="0"/>
          <a:ext cx="0" cy="0"/>
          <a:chOff x="0" y="0"/>
          <a:chExt cx="0" cy="0"/>
        </a:xfrm>
      </p:grpSpPr>
      <p:sp>
        <p:nvSpPr>
          <p:cNvPr id="6" name="Platshållare för bild 5"/>
          <p:cNvSpPr>
            <a:spLocks noGrp="1"/>
          </p:cNvSpPr>
          <p:nvPr>
            <p:ph type="pic" sz="quarter" idx="12" hasCustomPrompt="1"/>
            <p:custDataLst>
              <p:tags r:id="rId1"/>
            </p:custDataLst>
          </p:nvPr>
        </p:nvSpPr>
        <p:spPr>
          <a:xfrm>
            <a:off x="0" y="0"/>
            <a:ext cx="12192000" cy="6858000"/>
          </a:xfrm>
          <a:solidFill>
            <a:schemeClr val="bg1"/>
          </a:solidFill>
        </p:spPr>
        <p:txBody>
          <a:bodyPr/>
          <a:lstStyle>
            <a:lvl1pPr marL="0" indent="0" algn="ctr">
              <a:spcBef>
                <a:spcPts val="0"/>
              </a:spcBef>
              <a:buNone/>
              <a:defRPr b="0" u="none" baseline="0"/>
            </a:lvl1pPr>
          </a:lstStyle>
          <a:p>
            <a:r>
              <a:rPr lang="sv-SE" dirty="0" smtClean="0"/>
              <a:t>Storbildssida </a:t>
            </a:r>
            <a:br>
              <a:rPr lang="sv-SE" dirty="0" smtClean="0"/>
            </a:br>
            <a:r>
              <a:rPr lang="sv-SE" dirty="0" smtClean="0"/>
              <a:t>Får endast användas om du har </a:t>
            </a:r>
            <a:br>
              <a:rPr lang="sv-SE" dirty="0" smtClean="0"/>
            </a:br>
            <a:r>
              <a:rPr lang="sv-SE" dirty="0" smtClean="0"/>
              <a:t>en högupplöst bild som fyller hela ytan! </a:t>
            </a:r>
            <a:br>
              <a:rPr lang="sv-SE" dirty="0" smtClean="0"/>
            </a:br>
            <a:r>
              <a:rPr lang="sv-SE" dirty="0" smtClean="0"/>
              <a:t>Klicka på ikonen nedan för att lägga in din bild</a:t>
            </a:r>
            <a:endParaRPr lang="sv-SE" dirty="0"/>
          </a:p>
        </p:txBody>
      </p:sp>
      <p:sp>
        <p:nvSpPr>
          <p:cNvPr id="3" name="Platshållare för text 2"/>
          <p:cNvSpPr>
            <a:spLocks noGrp="1"/>
          </p:cNvSpPr>
          <p:nvPr>
            <p:ph type="body" sz="quarter" idx="13" hasCustomPrompt="1"/>
          </p:nvPr>
        </p:nvSpPr>
        <p:spPr>
          <a:xfrm>
            <a:off x="3599723" y="5517232"/>
            <a:ext cx="7969547" cy="1008062"/>
          </a:xfrm>
        </p:spPr>
        <p:txBody>
          <a:bodyPr anchor="b" anchorCtr="0">
            <a:noAutofit/>
          </a:bodyPr>
          <a:lstStyle>
            <a:lvl1pPr marL="0" indent="0" algn="r">
              <a:buNone/>
              <a:defRPr lang="sv-SE" sz="2400" b="1" kern="1200" dirty="0" smtClean="0">
                <a:ln w="3175">
                  <a:solidFill>
                    <a:schemeClr val="tx2"/>
                  </a:solidFill>
                </a:ln>
                <a:solidFill>
                  <a:schemeClr val="bg1"/>
                </a:solidFill>
                <a:effectLst>
                  <a:outerShdw blurRad="50800" dist="38100" dir="2700000" algn="tl" rotWithShape="0">
                    <a:prstClr val="black">
                      <a:alpha val="40000"/>
                    </a:prstClr>
                  </a:outerShdw>
                </a:effectLst>
                <a:latin typeface="+mn-lt"/>
                <a:ea typeface="+mn-ea"/>
                <a:cs typeface="+mn-cs"/>
              </a:defRPr>
            </a:lvl1pPr>
          </a:lstStyle>
          <a:p>
            <a:pPr lvl="0"/>
            <a:r>
              <a:rPr lang="sv-SE" dirty="0" smtClean="0"/>
              <a:t>Bildtext</a:t>
            </a:r>
          </a:p>
        </p:txBody>
      </p:sp>
    </p:spTree>
    <p:extLst>
      <p:ext uri="{BB962C8B-B14F-4D97-AF65-F5344CB8AC3E}">
        <p14:creationId xmlns:p14="http://schemas.microsoft.com/office/powerpoint/2010/main" val="9928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sida">
    <p:spTree>
      <p:nvGrpSpPr>
        <p:cNvPr id="1" name=""/>
        <p:cNvGrpSpPr/>
        <p:nvPr/>
      </p:nvGrpSpPr>
      <p:grpSpPr>
        <a:xfrm>
          <a:off x="0" y="0"/>
          <a:ext cx="0" cy="0"/>
          <a:chOff x="0" y="0"/>
          <a:chExt cx="0" cy="0"/>
        </a:xfrm>
      </p:grpSpPr>
      <p:sp>
        <p:nvSpPr>
          <p:cNvPr id="2" name="Rubrik 1"/>
          <p:cNvSpPr>
            <a:spLocks noGrp="1"/>
          </p:cNvSpPr>
          <p:nvPr>
            <p:ph type="ctrTitle" hasCustomPrompt="1"/>
            <p:custDataLst>
              <p:tags r:id="rId1"/>
            </p:custDataLst>
          </p:nvPr>
        </p:nvSpPr>
        <p:spPr>
          <a:xfrm>
            <a:off x="1800000" y="2780930"/>
            <a:ext cx="9816000" cy="1082551"/>
          </a:xfrm>
        </p:spPr>
        <p:txBody>
          <a:bodyPr anchor="b">
            <a:noAutofit/>
          </a:bodyPr>
          <a:lstStyle>
            <a:lvl1pPr algn="r">
              <a:defRPr sz="4000" b="1">
                <a:solidFill>
                  <a:schemeClr val="accent1"/>
                </a:solidFill>
              </a:defRPr>
            </a:lvl1pPr>
          </a:lstStyle>
          <a:p>
            <a:r>
              <a:rPr lang="sv-SE" dirty="0" smtClean="0"/>
              <a:t>Titel för presentationen</a:t>
            </a:r>
            <a:endParaRPr lang="sv-SE" dirty="0"/>
          </a:p>
        </p:txBody>
      </p:sp>
      <p:sp>
        <p:nvSpPr>
          <p:cNvPr id="3" name="Underrubrik 2"/>
          <p:cNvSpPr>
            <a:spLocks noGrp="1"/>
          </p:cNvSpPr>
          <p:nvPr>
            <p:ph type="subTitle" idx="1" hasCustomPrompt="1"/>
            <p:custDataLst>
              <p:tags r:id="rId2"/>
            </p:custDataLst>
          </p:nvPr>
        </p:nvSpPr>
        <p:spPr>
          <a:xfrm>
            <a:off x="1800000" y="4005064"/>
            <a:ext cx="9816000" cy="838944"/>
          </a:xfrm>
        </p:spPr>
        <p:txBody>
          <a:bodyPr anchor="t">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smtClean="0"/>
              <a:t>Förevisningsdatum</a:t>
            </a:r>
            <a:endParaRPr lang="sv-SE" dirty="0"/>
          </a:p>
        </p:txBody>
      </p:sp>
      <p:sp>
        <p:nvSpPr>
          <p:cNvPr id="4" name="Platshållare för datum 3"/>
          <p:cNvSpPr>
            <a:spLocks noGrp="1"/>
          </p:cNvSpPr>
          <p:nvPr>
            <p:ph type="dt" sz="half" idx="10"/>
            <p:custDataLst>
              <p:tags r:id="rId3"/>
            </p:custDataLst>
          </p:nvPr>
        </p:nvSpPr>
        <p:spPr/>
        <p:txBody>
          <a:bodyPr/>
          <a:lstStyle>
            <a:lvl1pPr>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12"/>
            <p:custDataLst>
              <p:tags r:id="rId4"/>
            </p:custDataLst>
          </p:nvPr>
        </p:nvSpPr>
        <p:spPr/>
        <p:txBody>
          <a:bodyPr/>
          <a:lstStyle>
            <a:lvl1pPr>
              <a:defRPr/>
            </a:lvl1pPr>
          </a:lstStyle>
          <a:p>
            <a:fld id="{CB09F114-8AF9-478B-84EE-C26DFE562D80}" type="slidenum">
              <a:rPr lang="sv-SE" smtClean="0"/>
              <a:pPr/>
              <a:t>‹#›</a:t>
            </a:fld>
            <a:endParaRPr lang="sv-SE" dirty="0"/>
          </a:p>
        </p:txBody>
      </p:sp>
    </p:spTree>
    <p:extLst>
      <p:ext uri="{BB962C8B-B14F-4D97-AF65-F5344CB8AC3E}">
        <p14:creationId xmlns:p14="http://schemas.microsoft.com/office/powerpoint/2010/main" val="10576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ags" Target="../tags/tag50.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49.xml"/><Relationship Id="rId2" Type="http://schemas.openxmlformats.org/officeDocument/2006/relationships/slideLayout" Target="../slideLayouts/slideLayout10.xml"/><Relationship Id="rId16"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48.xml"/><Relationship Id="rId5" Type="http://schemas.openxmlformats.org/officeDocument/2006/relationships/slideLayout" Target="../slideLayouts/slideLayout13.xml"/><Relationship Id="rId15" Type="http://schemas.openxmlformats.org/officeDocument/2006/relationships/image" Target="../media/image2.png"/><Relationship Id="rId10" Type="http://schemas.openxmlformats.org/officeDocument/2006/relationships/tags" Target="../tags/tag47.x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tags" Target="../tags/tag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objekt 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1424" y="6046025"/>
            <a:ext cx="1584000" cy="190800"/>
          </a:xfrm>
          <a:prstGeom prst="rect">
            <a:avLst/>
          </a:prstGeom>
        </p:spPr>
      </p:pic>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629526" y="466026"/>
            <a:ext cx="407343" cy="893661"/>
          </a:xfrm>
          <a:prstGeom prst="rect">
            <a:avLst/>
          </a:prstGeom>
        </p:spPr>
      </p:pic>
    </p:spTree>
    <p:extLst>
      <p:ext uri="{BB962C8B-B14F-4D97-AF65-F5344CB8AC3E}">
        <p14:creationId xmlns:p14="http://schemas.microsoft.com/office/powerpoint/2010/main" val="28575581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4" r:id="rId7"/>
    <p:sldLayoutId id="2147483734" r:id="rId8"/>
  </p:sldLayoutIdLst>
  <p:txStyles>
    <p:titleStyle>
      <a:lvl1pPr algn="l" defTabSz="914400" rtl="0" eaLnBrk="1" latinLnBrk="0" hangingPunct="1">
        <a:spcBef>
          <a:spcPct val="0"/>
        </a:spcBef>
        <a:buNone/>
        <a:defRPr sz="3600" b="1" kern="1200">
          <a:solidFill>
            <a:schemeClr val="accent1"/>
          </a:solidFill>
          <a:latin typeface="+mj-lt"/>
          <a:ea typeface="Verdana" pitchFamily="34" charset="0"/>
          <a:cs typeface="Arial" panose="020B0604020202020204" pitchFamily="34" charset="0"/>
        </a:defRPr>
      </a:lvl1pPr>
    </p:titleStyle>
    <p:bodyStyle>
      <a:lvl1pPr marL="342900" indent="-342900" algn="l" defTabSz="914400" rtl="0" eaLnBrk="1" latinLnBrk="0" hangingPunct="1">
        <a:spcBef>
          <a:spcPts val="1200"/>
        </a:spcBef>
        <a:buFont typeface="Arial" pitchFamily="34" charset="0"/>
        <a:buChar char="•"/>
        <a:defRPr sz="2400" kern="1200">
          <a:solidFill>
            <a:schemeClr val="tx1"/>
          </a:solidFill>
          <a:latin typeface="+mj-lt"/>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j-lt"/>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j-lt"/>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j-lt"/>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custDataLst>
              <p:tags r:id="rId10"/>
            </p:custDataLst>
          </p:nvPr>
        </p:nvSpPr>
        <p:spPr>
          <a:xfrm>
            <a:off x="1800000" y="666612"/>
            <a:ext cx="9816000" cy="720080"/>
          </a:xfrm>
          <a:prstGeom prst="rect">
            <a:avLst/>
          </a:prstGeom>
        </p:spPr>
        <p:txBody>
          <a:bodyPr vert="horz" lIns="91440" tIns="45720" rIns="91440" bIns="45720" rtlCol="0" anchor="t">
            <a:normAutofit/>
          </a:bodyPr>
          <a:lstStyle/>
          <a:p>
            <a:r>
              <a:rPr lang="sv-SE" dirty="0" smtClean="0"/>
              <a:t>Klicka här för att ändra format</a:t>
            </a:r>
            <a:endParaRPr lang="sv-SE" dirty="0"/>
          </a:p>
        </p:txBody>
      </p:sp>
      <p:sp>
        <p:nvSpPr>
          <p:cNvPr id="3" name="Platshållare för text 2"/>
          <p:cNvSpPr>
            <a:spLocks noGrp="1"/>
          </p:cNvSpPr>
          <p:nvPr>
            <p:ph type="body" idx="1"/>
            <p:custDataLst>
              <p:tags r:id="rId11"/>
            </p:custDataLst>
          </p:nvPr>
        </p:nvSpPr>
        <p:spPr>
          <a:xfrm>
            <a:off x="1800000" y="1484784"/>
            <a:ext cx="9816000" cy="4536504"/>
          </a:xfrm>
          <a:prstGeom prst="rect">
            <a:avLst/>
          </a:prstGeom>
        </p:spPr>
        <p:txBody>
          <a:bodyPr vert="horz" lIns="91440" tIns="45720" rIns="91440" bIns="45720" rtlCol="0">
            <a:normAutofit/>
          </a:bodyPr>
          <a:lstStyle/>
          <a:p>
            <a:pPr lvl="0">
              <a:spcBef>
                <a:spcPts val="1200"/>
              </a:spcBef>
            </a:pPr>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custDataLst>
              <p:tags r:id="rId12"/>
            </p:custDataLst>
          </p:nvPr>
        </p:nvSpPr>
        <p:spPr>
          <a:xfrm>
            <a:off x="1800000" y="6323655"/>
            <a:ext cx="2844800" cy="246314"/>
          </a:xfrm>
          <a:prstGeom prst="rect">
            <a:avLst/>
          </a:prstGeom>
        </p:spPr>
        <p:txBody>
          <a:bodyPr vert="horz" lIns="0" tIns="0" rIns="0" bIns="0" rtlCol="0" anchor="b"/>
          <a:lstStyle>
            <a:lvl1pPr algn="l">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60AF3C2C-5CB9-4824-AC56-4497DDB18E14}" type="datetimeFigureOut">
              <a:rPr lang="sv-SE" smtClean="0"/>
              <a:pPr/>
              <a:t>2018-03-17</a:t>
            </a:fld>
            <a:endParaRPr lang="sv-SE" dirty="0"/>
          </a:p>
        </p:txBody>
      </p:sp>
      <p:sp>
        <p:nvSpPr>
          <p:cNvPr id="6" name="Platshållare för bildnummer 5"/>
          <p:cNvSpPr>
            <a:spLocks noGrp="1"/>
          </p:cNvSpPr>
          <p:nvPr>
            <p:ph type="sldNum" sz="quarter" idx="4"/>
            <p:custDataLst>
              <p:tags r:id="rId13"/>
            </p:custDataLst>
          </p:nvPr>
        </p:nvSpPr>
        <p:spPr>
          <a:xfrm>
            <a:off x="8745600" y="6309321"/>
            <a:ext cx="2844800" cy="260648"/>
          </a:xfrm>
          <a:prstGeom prst="rect">
            <a:avLst/>
          </a:prstGeom>
        </p:spPr>
        <p:txBody>
          <a:bodyPr vert="horz" lIns="0" tIns="0" rIns="0" bIns="0" rtlCol="0" anchor="b"/>
          <a:lstStyle>
            <a:lvl1pPr algn="r">
              <a:defRPr sz="900">
                <a:solidFill>
                  <a:schemeClr val="tx1">
                    <a:tint val="75000"/>
                  </a:schemeClr>
                </a:solidFill>
                <a:latin typeface="Arial" panose="020B0604020202020204" pitchFamily="34" charset="0"/>
                <a:ea typeface="Verdana" pitchFamily="34" charset="0"/>
                <a:cs typeface="Arial" panose="020B0604020202020204" pitchFamily="34" charset="0"/>
              </a:defRPr>
            </a:lvl1pPr>
          </a:lstStyle>
          <a:p>
            <a:fld id="{CB09F114-8AF9-478B-84EE-C26DFE562D80}" type="slidenum">
              <a:rPr lang="sv-SE" smtClean="0"/>
              <a:pPr/>
              <a:t>‹#›</a:t>
            </a:fld>
            <a:endParaRPr lang="sv-SE" dirty="0"/>
          </a:p>
        </p:txBody>
      </p:sp>
      <p:pic>
        <p:nvPicPr>
          <p:cNvPr id="7" name="Bildobjekt 6"/>
          <p:cNvPicPr>
            <a:picLocks noChangeAspect="1"/>
          </p:cNvPicPr>
          <p:nvPr>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629525" y="463301"/>
            <a:ext cx="407324" cy="896112"/>
          </a:xfrm>
          <a:prstGeom prst="rect">
            <a:avLst/>
          </a:prstGeom>
        </p:spPr>
      </p:pic>
      <p:pic>
        <p:nvPicPr>
          <p:cNvPr id="9" name="Bildobjekt 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13351" y="6046025"/>
            <a:ext cx="1580146" cy="190800"/>
          </a:xfrm>
          <a:prstGeom prst="rect">
            <a:avLst/>
          </a:prstGeom>
        </p:spPr>
      </p:pic>
    </p:spTree>
    <p:extLst>
      <p:ext uri="{BB962C8B-B14F-4D97-AF65-F5344CB8AC3E}">
        <p14:creationId xmlns:p14="http://schemas.microsoft.com/office/powerpoint/2010/main" val="30708725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731" r:id="rId7"/>
    <p:sldLayoutId id="2147483736" r:id="rId8"/>
  </p:sldLayoutIdLst>
  <p:txStyles>
    <p:titleStyle>
      <a:lvl1pPr algn="l" defTabSz="914400" rtl="0" eaLnBrk="1" latinLnBrk="0" hangingPunct="1">
        <a:spcBef>
          <a:spcPct val="0"/>
        </a:spcBef>
        <a:buNone/>
        <a:defRPr sz="3600" b="1" kern="1200">
          <a:solidFill>
            <a:schemeClr val="accent1"/>
          </a:solidFill>
          <a:latin typeface="Arial" panose="020B0604020202020204" pitchFamily="34" charset="0"/>
          <a:ea typeface="Verdana" pitchFamily="34" charset="0"/>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lang="sv-SE" sz="2400" kern="1200" dirty="0" smtClean="0">
          <a:solidFill>
            <a:schemeClr val="tx1"/>
          </a:solidFill>
          <a:latin typeface="Arial" panose="020B0604020202020204" pitchFamily="34" charset="0"/>
          <a:ea typeface="Verdana" pitchFamily="34" charset="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lang="sv-SE" sz="1800" kern="1200" dirty="0" smtClean="0">
          <a:solidFill>
            <a:schemeClr val="tx1"/>
          </a:solidFill>
          <a:latin typeface="Arial" panose="020B0604020202020204" pitchFamily="34" charset="0"/>
          <a:ea typeface="Verdana" pitchFamily="34" charset="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lang="sv-SE" sz="1600" kern="1200" dirty="0" smtClean="0">
          <a:solidFill>
            <a:schemeClr val="tx1"/>
          </a:solidFill>
          <a:latin typeface="Arial" panose="020B0604020202020204" pitchFamily="34" charset="0"/>
          <a:ea typeface="Verdana" pitchFamily="34" charset="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lang="sv-SE" sz="1400" kern="1200" dirty="0" smtClean="0">
          <a:solidFill>
            <a:schemeClr val="tx1"/>
          </a:solidFill>
          <a:latin typeface="Arial" panose="020B0604020202020204" pitchFamily="34" charset="0"/>
          <a:ea typeface="Verdana" pitchFamily="34" charset="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lang="sv-SE" sz="1400" kern="1200" dirty="0">
          <a:solidFill>
            <a:schemeClr val="tx1"/>
          </a:solidFill>
          <a:latin typeface="Arial" panose="020B0604020202020204" pitchFamily="34" charset="0"/>
          <a:ea typeface="Verdana" pitchFamily="34" charset="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raphhopper.com/"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raphhopper.com/" TargetMode="External"/><Relationship Id="rId2" Type="http://schemas.openxmlformats.org/officeDocument/2006/relationships/hyperlink" Target="https://github.com/graphhopper/graphhopper"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19336" y="2780930"/>
            <a:ext cx="11496664" cy="1082551"/>
          </a:xfrm>
        </p:spPr>
        <p:txBody>
          <a:bodyPr/>
          <a:lstStyle/>
          <a:p>
            <a:r>
              <a:rPr lang="sv-SE" dirty="0"/>
              <a:t>RELATIV </a:t>
            </a:r>
            <a:r>
              <a:rPr lang="sv-SE" dirty="0" smtClean="0"/>
              <a:t>NÄRHET</a:t>
            </a:r>
            <a:br>
              <a:rPr lang="sv-SE" dirty="0" smtClean="0"/>
            </a:br>
            <a:r>
              <a:rPr lang="sv-SE" b="0" dirty="0"/>
              <a:t>öppen mjukvara </a:t>
            </a:r>
            <a:r>
              <a:rPr lang="sv-SE" b="0" dirty="0" smtClean="0"/>
              <a:t>och </a:t>
            </a:r>
            <a:r>
              <a:rPr lang="sv-SE" b="0" dirty="0" err="1"/>
              <a:t>crowdsourced</a:t>
            </a:r>
            <a:r>
              <a:rPr lang="sv-SE" b="0" dirty="0"/>
              <a:t> data </a:t>
            </a:r>
            <a:endParaRPr lang="sv-SE" b="0" dirty="0"/>
          </a:p>
        </p:txBody>
      </p:sp>
      <p:sp>
        <p:nvSpPr>
          <p:cNvPr id="3" name="Underrubrik 2"/>
          <p:cNvSpPr>
            <a:spLocks noGrp="1"/>
          </p:cNvSpPr>
          <p:nvPr>
            <p:ph type="subTitle" idx="1"/>
          </p:nvPr>
        </p:nvSpPr>
        <p:spPr/>
        <p:txBody>
          <a:bodyPr/>
          <a:lstStyle/>
          <a:p>
            <a:r>
              <a:rPr lang="sv-SE" dirty="0" smtClean="0"/>
              <a:t>2018-03-20</a:t>
            </a:r>
            <a:endParaRPr lang="sv-SE" dirty="0"/>
          </a:p>
        </p:txBody>
      </p:sp>
    </p:spTree>
    <p:extLst>
      <p:ext uri="{BB962C8B-B14F-4D97-AF65-F5344CB8AC3E}">
        <p14:creationId xmlns:p14="http://schemas.microsoft.com/office/powerpoint/2010/main" val="3209569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FME-</a:t>
            </a:r>
            <a:r>
              <a:rPr lang="sv-SE" dirty="0" err="1" smtClean="0"/>
              <a:t>Safe</a:t>
            </a:r>
            <a:r>
              <a:rPr lang="sv-SE" dirty="0" smtClean="0"/>
              <a:t> (Lund)</a:t>
            </a:r>
            <a:endParaRPr lang="sv-SE" dirty="0"/>
          </a:p>
        </p:txBody>
      </p:sp>
      <p:pic>
        <p:nvPicPr>
          <p:cNvPr id="4" name="Platshållare för innehåll 3"/>
          <p:cNvPicPr>
            <a:picLocks noGrp="1" noChangeAspect="1"/>
          </p:cNvPicPr>
          <p:nvPr>
            <p:ph idx="1"/>
          </p:nvPr>
        </p:nvPicPr>
        <p:blipFill>
          <a:blip r:embed="rId3"/>
          <a:stretch>
            <a:fillRect/>
          </a:stretch>
        </p:blipFill>
        <p:spPr>
          <a:xfrm>
            <a:off x="1899458" y="1484313"/>
            <a:ext cx="9617047" cy="4537075"/>
          </a:xfrm>
          <a:prstGeom prst="rect">
            <a:avLst/>
          </a:prstGeom>
        </p:spPr>
      </p:pic>
    </p:spTree>
    <p:extLst>
      <p:ext uri="{BB962C8B-B14F-4D97-AF65-F5344CB8AC3E}">
        <p14:creationId xmlns:p14="http://schemas.microsoft.com/office/powerpoint/2010/main" val="974717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Utan </a:t>
            </a:r>
            <a:r>
              <a:rPr lang="sv-SE" dirty="0" err="1" smtClean="0"/>
              <a:t>fme</a:t>
            </a:r>
            <a:endParaRPr lang="sv-SE" dirty="0"/>
          </a:p>
        </p:txBody>
      </p:sp>
      <p:sp>
        <p:nvSpPr>
          <p:cNvPr id="3" name="Platshållare för innehåll 2"/>
          <p:cNvSpPr>
            <a:spLocks noGrp="1"/>
          </p:cNvSpPr>
          <p:nvPr>
            <p:ph idx="1"/>
          </p:nvPr>
        </p:nvSpPr>
        <p:spPr/>
        <p:txBody>
          <a:bodyPr/>
          <a:lstStyle/>
          <a:p>
            <a:r>
              <a:rPr lang="sv-SE" dirty="0" smtClean="0"/>
              <a:t>Det kommer en version som går att köras utan FME</a:t>
            </a:r>
          </a:p>
          <a:p>
            <a:pPr lvl="1"/>
            <a:r>
              <a:rPr lang="sv-SE" dirty="0"/>
              <a:t>https://github.com/lundopendata/relativnarhet </a:t>
            </a:r>
          </a:p>
        </p:txBody>
      </p:sp>
    </p:spTree>
    <p:extLst>
      <p:ext uri="{BB962C8B-B14F-4D97-AF65-F5344CB8AC3E}">
        <p14:creationId xmlns:p14="http://schemas.microsoft.com/office/powerpoint/2010/main" val="4012210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Graphhopper</a:t>
            </a:r>
            <a:r>
              <a:rPr lang="sv-SE" dirty="0" smtClean="0"/>
              <a:t> (</a:t>
            </a:r>
            <a:r>
              <a:rPr lang="sv-SE" dirty="0" err="1" smtClean="0"/>
              <a:t>ubuntu</a:t>
            </a:r>
            <a:r>
              <a:rPr lang="sv-SE" dirty="0" smtClean="0"/>
              <a:t>, </a:t>
            </a:r>
            <a:r>
              <a:rPr lang="sv-SE" dirty="0" err="1" smtClean="0"/>
              <a:t>VirtualBox</a:t>
            </a:r>
            <a:r>
              <a:rPr lang="sv-SE" dirty="0" smtClean="0"/>
              <a:t>)</a:t>
            </a:r>
            <a:endParaRPr lang="sv-SE" dirty="0"/>
          </a:p>
        </p:txBody>
      </p:sp>
      <p:pic>
        <p:nvPicPr>
          <p:cNvPr id="4" name="Platshållare för innehåll 3"/>
          <p:cNvPicPr>
            <a:picLocks noGrp="1" noChangeAspect="1"/>
          </p:cNvPicPr>
          <p:nvPr>
            <p:ph idx="1"/>
          </p:nvPr>
        </p:nvPicPr>
        <p:blipFill>
          <a:blip r:embed="rId3"/>
          <a:stretch>
            <a:fillRect/>
          </a:stretch>
        </p:blipFill>
        <p:spPr>
          <a:xfrm>
            <a:off x="2893219" y="2252663"/>
            <a:ext cx="7629525" cy="3000375"/>
          </a:xfrm>
          <a:prstGeom prst="rect">
            <a:avLst/>
          </a:prstGeom>
        </p:spPr>
      </p:pic>
    </p:spTree>
    <p:extLst>
      <p:ext uri="{BB962C8B-B14F-4D97-AF65-F5344CB8AC3E}">
        <p14:creationId xmlns:p14="http://schemas.microsoft.com/office/powerpoint/2010/main" val="3854660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Ingen egen </a:t>
            </a:r>
            <a:r>
              <a:rPr lang="sv-SE" dirty="0" err="1" smtClean="0"/>
              <a:t>graphhopper</a:t>
            </a:r>
            <a:endParaRPr lang="sv-SE" dirty="0"/>
          </a:p>
        </p:txBody>
      </p:sp>
      <p:sp>
        <p:nvSpPr>
          <p:cNvPr id="3" name="Platshållare för innehåll 2"/>
          <p:cNvSpPr>
            <a:spLocks noGrp="1"/>
          </p:cNvSpPr>
          <p:nvPr>
            <p:ph idx="1"/>
          </p:nvPr>
        </p:nvSpPr>
        <p:spPr/>
        <p:txBody>
          <a:bodyPr/>
          <a:lstStyle/>
          <a:p>
            <a:endParaRPr lang="sv-SE" dirty="0" smtClean="0"/>
          </a:p>
          <a:p>
            <a:r>
              <a:rPr lang="sv-SE" dirty="0" smtClean="0"/>
              <a:t>Har man inte möjlighet att sätta upp en egen </a:t>
            </a:r>
            <a:r>
              <a:rPr lang="sv-SE" dirty="0" err="1" smtClean="0"/>
              <a:t>graphhopper</a:t>
            </a:r>
            <a:r>
              <a:rPr lang="sv-SE" dirty="0" smtClean="0"/>
              <a:t> kan man köpa den som molntjänst</a:t>
            </a:r>
            <a:endParaRPr lang="sv-SE" dirty="0"/>
          </a:p>
          <a:p>
            <a:pPr lvl="1"/>
            <a:r>
              <a:rPr lang="sv-SE" dirty="0" smtClean="0">
                <a:hlinkClick r:id="rId2"/>
              </a:rPr>
              <a:t>https</a:t>
            </a:r>
            <a:r>
              <a:rPr lang="sv-SE" dirty="0">
                <a:hlinkClick r:id="rId2"/>
              </a:rPr>
              <a:t>://www.graphhopper.com</a:t>
            </a:r>
            <a:r>
              <a:rPr lang="sv-SE" dirty="0" smtClean="0">
                <a:hlinkClick r:id="rId2"/>
              </a:rPr>
              <a:t>/</a:t>
            </a:r>
            <a:endParaRPr lang="sv-SE" dirty="0" smtClean="0"/>
          </a:p>
          <a:p>
            <a:r>
              <a:rPr lang="sv-SE" dirty="0" smtClean="0"/>
              <a:t>Notera dock att molntjänsten inte är konfigurerad för </a:t>
            </a:r>
            <a:r>
              <a:rPr lang="sv-SE" dirty="0" err="1" smtClean="0"/>
              <a:t>shortest</a:t>
            </a:r>
            <a:r>
              <a:rPr lang="sv-SE" dirty="0" smtClean="0"/>
              <a:t> utan endast </a:t>
            </a:r>
            <a:r>
              <a:rPr lang="sv-SE" dirty="0" err="1" smtClean="0"/>
              <a:t>fastest</a:t>
            </a:r>
            <a:r>
              <a:rPr lang="sv-SE" dirty="0" smtClean="0"/>
              <a:t> för gång.</a:t>
            </a:r>
            <a:endParaRPr lang="sv-SE" dirty="0"/>
          </a:p>
        </p:txBody>
      </p:sp>
    </p:spTree>
    <p:extLst>
      <p:ext uri="{BB962C8B-B14F-4D97-AF65-F5344CB8AC3E}">
        <p14:creationId xmlns:p14="http://schemas.microsoft.com/office/powerpoint/2010/main" val="1175403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Indata</a:t>
            </a:r>
            <a:endParaRPr lang="sv-SE" dirty="0"/>
          </a:p>
        </p:txBody>
      </p:sp>
      <p:sp>
        <p:nvSpPr>
          <p:cNvPr id="3" name="Platshållare för innehåll 2"/>
          <p:cNvSpPr>
            <a:spLocks noGrp="1"/>
          </p:cNvSpPr>
          <p:nvPr>
            <p:ph idx="1"/>
          </p:nvPr>
        </p:nvSpPr>
        <p:spPr/>
        <p:txBody>
          <a:bodyPr/>
          <a:lstStyle/>
          <a:p>
            <a:r>
              <a:rPr lang="sv-SE" dirty="0" smtClean="0"/>
              <a:t>Excel</a:t>
            </a:r>
          </a:p>
          <a:p>
            <a:endParaRPr lang="sv-SE" dirty="0"/>
          </a:p>
        </p:txBody>
      </p:sp>
      <p:pic>
        <p:nvPicPr>
          <p:cNvPr id="5" name="Bildobjekt 4"/>
          <p:cNvPicPr>
            <a:picLocks noChangeAspect="1"/>
          </p:cNvPicPr>
          <p:nvPr/>
        </p:nvPicPr>
        <p:blipFill>
          <a:blip r:embed="rId2"/>
          <a:stretch>
            <a:fillRect/>
          </a:stretch>
        </p:blipFill>
        <p:spPr>
          <a:xfrm>
            <a:off x="1343472" y="2702444"/>
            <a:ext cx="5762625" cy="1905000"/>
          </a:xfrm>
          <a:prstGeom prst="rect">
            <a:avLst/>
          </a:prstGeom>
        </p:spPr>
      </p:pic>
      <p:pic>
        <p:nvPicPr>
          <p:cNvPr id="4" name="Bildobjekt 3"/>
          <p:cNvPicPr>
            <a:picLocks noChangeAspect="1"/>
          </p:cNvPicPr>
          <p:nvPr/>
        </p:nvPicPr>
        <p:blipFill>
          <a:blip r:embed="rId3"/>
          <a:stretch>
            <a:fillRect/>
          </a:stretch>
        </p:blipFill>
        <p:spPr>
          <a:xfrm>
            <a:off x="6023992" y="3753036"/>
            <a:ext cx="4943475" cy="1714500"/>
          </a:xfrm>
          <a:prstGeom prst="rect">
            <a:avLst/>
          </a:prstGeom>
        </p:spPr>
      </p:pic>
    </p:spTree>
    <p:extLst>
      <p:ext uri="{BB962C8B-B14F-4D97-AF65-F5344CB8AC3E}">
        <p14:creationId xmlns:p14="http://schemas.microsoft.com/office/powerpoint/2010/main" val="2096071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Att tänka på</a:t>
            </a:r>
            <a:endParaRPr lang="sv-SE" dirty="0"/>
          </a:p>
        </p:txBody>
      </p:sp>
      <p:sp>
        <p:nvSpPr>
          <p:cNvPr id="3" name="Platshållare för innehåll 2"/>
          <p:cNvSpPr>
            <a:spLocks noGrp="1"/>
          </p:cNvSpPr>
          <p:nvPr>
            <p:ph idx="1"/>
          </p:nvPr>
        </p:nvSpPr>
        <p:spPr/>
        <p:txBody>
          <a:bodyPr/>
          <a:lstStyle/>
          <a:p>
            <a:r>
              <a:rPr lang="sv-SE" dirty="0" smtClean="0"/>
              <a:t>Skolans ”besöks” adress</a:t>
            </a:r>
          </a:p>
          <a:p>
            <a:pPr lvl="1"/>
            <a:r>
              <a:rPr lang="sv-SE" dirty="0" smtClean="0"/>
              <a:t>Se till att skolans adress verkligen finns och att den har en koordinat</a:t>
            </a:r>
          </a:p>
          <a:p>
            <a:pPr lvl="1"/>
            <a:r>
              <a:rPr lang="sv-SE" dirty="0" smtClean="0"/>
              <a:t>En adress per skola. Elevens klassrum kan ju flyttas över tid</a:t>
            </a:r>
          </a:p>
          <a:p>
            <a:r>
              <a:rPr lang="sv-SE" dirty="0" smtClean="0"/>
              <a:t>Elevens adress</a:t>
            </a:r>
          </a:p>
          <a:p>
            <a:pPr lvl="1"/>
            <a:r>
              <a:rPr lang="sv-SE" dirty="0" smtClean="0"/>
              <a:t>Använd i första hand adress som eleven är skriven på</a:t>
            </a:r>
          </a:p>
          <a:p>
            <a:pPr lvl="1"/>
            <a:r>
              <a:rPr lang="sv-SE" dirty="0" smtClean="0"/>
              <a:t>För andra adresser bör någon form av intyg om flytt eller liknande finnas</a:t>
            </a:r>
            <a:endParaRPr lang="sv-SE" dirty="0"/>
          </a:p>
        </p:txBody>
      </p:sp>
    </p:spTree>
    <p:extLst>
      <p:ext uri="{BB962C8B-B14F-4D97-AF65-F5344CB8AC3E}">
        <p14:creationId xmlns:p14="http://schemas.microsoft.com/office/powerpoint/2010/main" val="3180817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Upphandling checklista</a:t>
            </a:r>
            <a:endParaRPr lang="sv-SE" dirty="0"/>
          </a:p>
        </p:txBody>
      </p:sp>
      <p:sp>
        <p:nvSpPr>
          <p:cNvPr id="3" name="Platshållare för innehåll 2"/>
          <p:cNvSpPr>
            <a:spLocks noGrp="1"/>
          </p:cNvSpPr>
          <p:nvPr>
            <p:ph idx="1"/>
          </p:nvPr>
        </p:nvSpPr>
        <p:spPr/>
        <p:txBody>
          <a:bodyPr/>
          <a:lstStyle/>
          <a:p>
            <a:r>
              <a:rPr lang="sv-SE" dirty="0" smtClean="0"/>
              <a:t>Alla beräkningar med alla koordinater skall levereras</a:t>
            </a:r>
          </a:p>
          <a:p>
            <a:pPr lvl="1"/>
            <a:r>
              <a:rPr lang="sv-SE" dirty="0" smtClean="0"/>
              <a:t>Kan bli stora kostnader om man försöker få tag på dem vid ”överklagande”</a:t>
            </a:r>
          </a:p>
          <a:p>
            <a:r>
              <a:rPr lang="sv-SE" dirty="0" smtClean="0"/>
              <a:t>Hur beräknas vägen / hur har vi definierat att vägen skall beräknas?</a:t>
            </a:r>
          </a:p>
          <a:p>
            <a:pPr lvl="1"/>
            <a:r>
              <a:rPr lang="sv-SE" dirty="0" smtClean="0"/>
              <a:t>Säker skolväg – objektivt?</a:t>
            </a:r>
          </a:p>
          <a:p>
            <a:endParaRPr lang="sv-SE" dirty="0" smtClean="0"/>
          </a:p>
          <a:p>
            <a:endParaRPr lang="sv-SE" dirty="0"/>
          </a:p>
        </p:txBody>
      </p:sp>
    </p:spTree>
    <p:extLst>
      <p:ext uri="{BB962C8B-B14F-4D97-AF65-F5344CB8AC3E}">
        <p14:creationId xmlns:p14="http://schemas.microsoft.com/office/powerpoint/2010/main" val="2262419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System</a:t>
            </a:r>
            <a:endParaRPr lang="sv-SE" dirty="0"/>
          </a:p>
        </p:txBody>
      </p:sp>
      <p:sp>
        <p:nvSpPr>
          <p:cNvPr id="3" name="Platshållare för innehåll 2"/>
          <p:cNvSpPr>
            <a:spLocks noGrp="1"/>
          </p:cNvSpPr>
          <p:nvPr>
            <p:ph idx="1"/>
          </p:nvPr>
        </p:nvSpPr>
        <p:spPr/>
        <p:txBody>
          <a:bodyPr/>
          <a:lstStyle/>
          <a:p>
            <a:r>
              <a:rPr lang="sv-SE" dirty="0" err="1" smtClean="0"/>
              <a:t>Graphhopper</a:t>
            </a:r>
            <a:r>
              <a:rPr lang="sv-SE" dirty="0" smtClean="0"/>
              <a:t> API för avståndsberäkning</a:t>
            </a:r>
          </a:p>
          <a:p>
            <a:pPr lvl="1"/>
            <a:r>
              <a:rPr lang="sv-SE" dirty="0" smtClean="0"/>
              <a:t>Lokalt </a:t>
            </a:r>
            <a:r>
              <a:rPr lang="sv-SE" dirty="0"/>
              <a:t>installerad </a:t>
            </a:r>
            <a:r>
              <a:rPr lang="sv-SE" dirty="0" smtClean="0"/>
              <a:t>( </a:t>
            </a:r>
            <a:r>
              <a:rPr lang="sv-SE" dirty="0" smtClean="0">
                <a:hlinkClick r:id="rId2"/>
              </a:rPr>
              <a:t>https</a:t>
            </a:r>
            <a:r>
              <a:rPr lang="sv-SE" dirty="0">
                <a:hlinkClick r:id="rId2"/>
              </a:rPr>
              <a:t>://</a:t>
            </a:r>
            <a:r>
              <a:rPr lang="sv-SE" dirty="0" smtClean="0">
                <a:hlinkClick r:id="rId2"/>
              </a:rPr>
              <a:t>github.com/graphhopper/graphhopper</a:t>
            </a:r>
            <a:r>
              <a:rPr lang="sv-SE" dirty="0" smtClean="0"/>
              <a:t> ) gratis :-)</a:t>
            </a:r>
          </a:p>
          <a:p>
            <a:pPr lvl="1"/>
            <a:r>
              <a:rPr lang="sv-SE" dirty="0" smtClean="0"/>
              <a:t>Eller </a:t>
            </a:r>
            <a:r>
              <a:rPr lang="sv-SE" dirty="0"/>
              <a:t>i molnet (</a:t>
            </a:r>
            <a:r>
              <a:rPr lang="sv-SE" dirty="0">
                <a:hlinkClick r:id="rId3"/>
              </a:rPr>
              <a:t>https://www.graphhopper.com</a:t>
            </a:r>
            <a:r>
              <a:rPr lang="sv-SE" dirty="0" smtClean="0">
                <a:hlinkClick r:id="rId3"/>
              </a:rPr>
              <a:t>/</a:t>
            </a:r>
            <a:r>
              <a:rPr lang="sv-SE" dirty="0" smtClean="0"/>
              <a:t> ) kostar pengar </a:t>
            </a:r>
            <a:r>
              <a:rPr lang="sv-SE" dirty="0" smtClean="0">
                <a:sym typeface="Wingdings" panose="05000000000000000000" pitchFamily="2" charset="2"/>
              </a:rPr>
              <a:t></a:t>
            </a:r>
            <a:endParaRPr lang="sv-SE" dirty="0" smtClean="0"/>
          </a:p>
          <a:p>
            <a:pPr lvl="1"/>
            <a:endParaRPr lang="sv-SE" dirty="0" smtClean="0"/>
          </a:p>
          <a:p>
            <a:r>
              <a:rPr lang="sv-SE" dirty="0"/>
              <a:t>OSM data (</a:t>
            </a:r>
            <a:r>
              <a:rPr lang="sv-SE" dirty="0" err="1"/>
              <a:t>Open</a:t>
            </a:r>
            <a:r>
              <a:rPr lang="sv-SE" dirty="0"/>
              <a:t> </a:t>
            </a:r>
            <a:r>
              <a:rPr lang="sv-SE" dirty="0" err="1"/>
              <a:t>street</a:t>
            </a:r>
            <a:r>
              <a:rPr lang="sv-SE" dirty="0"/>
              <a:t> </a:t>
            </a:r>
            <a:r>
              <a:rPr lang="sv-SE" dirty="0" err="1"/>
              <a:t>map</a:t>
            </a:r>
            <a:r>
              <a:rPr lang="sv-SE" dirty="0" smtClean="0"/>
              <a:t>)</a:t>
            </a:r>
          </a:p>
          <a:p>
            <a:pPr lvl="1"/>
            <a:r>
              <a:rPr lang="sv-SE" dirty="0" smtClean="0"/>
              <a:t>All avståndsberäkning bygger på  data i OSM. Så kolla upp så att kvalitén är ok för din kommun.</a:t>
            </a:r>
          </a:p>
          <a:p>
            <a:r>
              <a:rPr lang="sv-SE" dirty="0" smtClean="0"/>
              <a:t>SAFE FME</a:t>
            </a:r>
          </a:p>
          <a:p>
            <a:pPr lvl="1"/>
            <a:r>
              <a:rPr lang="sv-SE" dirty="0" smtClean="0"/>
              <a:t>Här krävs licens </a:t>
            </a:r>
            <a:r>
              <a:rPr lang="sv-SE" dirty="0" smtClean="0">
                <a:sym typeface="Wingdings" panose="05000000000000000000" pitchFamily="2" charset="2"/>
              </a:rPr>
              <a:t></a:t>
            </a:r>
          </a:p>
          <a:p>
            <a:pPr lvl="1"/>
            <a:r>
              <a:rPr lang="sv-SE" dirty="0" smtClean="0">
                <a:sym typeface="Wingdings" panose="05000000000000000000" pitchFamily="2" charset="2"/>
              </a:rPr>
              <a:t>Detta beroende kommer att tas bort. Någon gång under 2018 kommer ett kommandobaserat verktyg </a:t>
            </a:r>
            <a:r>
              <a:rPr lang="sv-SE" dirty="0">
                <a:sym typeface="Wingdings" panose="05000000000000000000" pitchFamily="2" charset="2"/>
              </a:rPr>
              <a:t>finnas istället. </a:t>
            </a:r>
            <a:r>
              <a:rPr lang="sv-SE" dirty="0" smtClean="0">
                <a:sym typeface="Wingdings" panose="05000000000000000000" pitchFamily="2" charset="2"/>
              </a:rPr>
              <a:t>(https</a:t>
            </a:r>
            <a:r>
              <a:rPr lang="sv-SE" dirty="0">
                <a:sym typeface="Wingdings" panose="05000000000000000000" pitchFamily="2" charset="2"/>
              </a:rPr>
              <a:t>://</a:t>
            </a:r>
            <a:r>
              <a:rPr lang="sv-SE" dirty="0" smtClean="0">
                <a:sym typeface="Wingdings" panose="05000000000000000000" pitchFamily="2" charset="2"/>
              </a:rPr>
              <a:t>github.com/lundopendata/relativnarhet)</a:t>
            </a:r>
            <a:endParaRPr lang="sv-SE" dirty="0"/>
          </a:p>
          <a:p>
            <a:endParaRPr lang="sv-SE" dirty="0"/>
          </a:p>
        </p:txBody>
      </p:sp>
    </p:spTree>
    <p:extLst>
      <p:ext uri="{BB962C8B-B14F-4D97-AF65-F5344CB8AC3E}">
        <p14:creationId xmlns:p14="http://schemas.microsoft.com/office/powerpoint/2010/main" val="2328559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Menti</a:t>
            </a:r>
            <a:endParaRPr lang="sv-SE" dirty="0"/>
          </a:p>
        </p:txBody>
      </p:sp>
      <p:sp>
        <p:nvSpPr>
          <p:cNvPr id="3" name="Platshållare för innehåll 2"/>
          <p:cNvSpPr>
            <a:spLocks noGrp="1"/>
          </p:cNvSpPr>
          <p:nvPr>
            <p:ph idx="1"/>
          </p:nvPr>
        </p:nvSpPr>
        <p:spPr/>
        <p:txBody>
          <a:bodyPr/>
          <a:lstStyle/>
          <a:p>
            <a:r>
              <a:rPr lang="sv-SE" dirty="0" smtClean="0"/>
              <a:t>Beslutsunderlag</a:t>
            </a:r>
            <a:endParaRPr lang="sv-SE" dirty="0"/>
          </a:p>
        </p:txBody>
      </p:sp>
    </p:spTree>
    <p:extLst>
      <p:ext uri="{BB962C8B-B14F-4D97-AF65-F5344CB8AC3E}">
        <p14:creationId xmlns:p14="http://schemas.microsoft.com/office/powerpoint/2010/main" val="2460171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a:t>
            </a:r>
            <a:endParaRPr lang="sv-SE" dirty="0"/>
          </a:p>
        </p:txBody>
      </p:sp>
      <p:sp>
        <p:nvSpPr>
          <p:cNvPr id="3" name="Platshållare för innehåll 2"/>
          <p:cNvSpPr>
            <a:spLocks noGrp="1"/>
          </p:cNvSpPr>
          <p:nvPr>
            <p:ph idx="1"/>
          </p:nvPr>
        </p:nvSpPr>
        <p:spPr/>
        <p:txBody>
          <a:bodyPr/>
          <a:lstStyle/>
          <a:p>
            <a:endParaRPr lang="sv-SE"/>
          </a:p>
        </p:txBody>
      </p:sp>
    </p:spTree>
    <p:extLst>
      <p:ext uri="{BB962C8B-B14F-4D97-AF65-F5344CB8AC3E}">
        <p14:creationId xmlns:p14="http://schemas.microsoft.com/office/powerpoint/2010/main" val="547065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lstStyle/>
          <a:p>
            <a:r>
              <a:rPr lang="sv-SE" dirty="0" smtClean="0"/>
              <a:t>Jag utgår från att ni skall avbryta mig med frågor!</a:t>
            </a:r>
          </a:p>
        </p:txBody>
      </p:sp>
    </p:spTree>
    <p:extLst>
      <p:ext uri="{BB962C8B-B14F-4D97-AF65-F5344CB8AC3E}">
        <p14:creationId xmlns:p14="http://schemas.microsoft.com/office/powerpoint/2010/main" val="3827037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latshållare för bild 8"/>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2788" r="2788"/>
          <a:stretch>
            <a:fillRect/>
          </a:stretch>
        </p:blipFill>
        <p:spPr/>
      </p:pic>
      <p:sp>
        <p:nvSpPr>
          <p:cNvPr id="4" name="Rubrik 3"/>
          <p:cNvSpPr>
            <a:spLocks noGrp="1"/>
          </p:cNvSpPr>
          <p:nvPr>
            <p:ph type="title"/>
          </p:nvPr>
        </p:nvSpPr>
        <p:spPr/>
        <p:txBody>
          <a:bodyPr>
            <a:normAutofit fontScale="90000"/>
          </a:bodyPr>
          <a:lstStyle/>
          <a:p>
            <a:r>
              <a:rPr lang="sv-SE" dirty="0" smtClean="0"/>
              <a:t>Att tänka på</a:t>
            </a:r>
            <a:endParaRPr lang="sv-SE" dirty="0"/>
          </a:p>
        </p:txBody>
      </p:sp>
      <p:sp>
        <p:nvSpPr>
          <p:cNvPr id="5" name="Platshållare för text 4"/>
          <p:cNvSpPr>
            <a:spLocks noGrp="1"/>
          </p:cNvSpPr>
          <p:nvPr>
            <p:ph type="body" sz="quarter" idx="14"/>
          </p:nvPr>
        </p:nvSpPr>
        <p:spPr/>
        <p:txBody>
          <a:bodyPr/>
          <a:lstStyle/>
          <a:p>
            <a:r>
              <a:rPr lang="sv-SE" dirty="0" smtClean="0"/>
              <a:t>Benny Jonsson	</a:t>
            </a:r>
          </a:p>
        </p:txBody>
      </p:sp>
      <p:sp>
        <p:nvSpPr>
          <p:cNvPr id="6" name="Platshållare för text 5"/>
          <p:cNvSpPr>
            <a:spLocks noGrp="1"/>
          </p:cNvSpPr>
          <p:nvPr>
            <p:ph type="body" sz="quarter" idx="15"/>
          </p:nvPr>
        </p:nvSpPr>
        <p:spPr/>
        <p:txBody>
          <a:bodyPr/>
          <a:lstStyle/>
          <a:p>
            <a:r>
              <a:rPr lang="sv-SE" dirty="0" smtClean="0"/>
              <a:t>Benny.jonsson@lund.se	</a:t>
            </a:r>
            <a:endParaRPr lang="sv-SE" dirty="0"/>
          </a:p>
        </p:txBody>
      </p:sp>
      <p:sp>
        <p:nvSpPr>
          <p:cNvPr id="7" name="Platshållare för text 6"/>
          <p:cNvSpPr>
            <a:spLocks noGrp="1"/>
          </p:cNvSpPr>
          <p:nvPr>
            <p:ph type="body" sz="quarter" idx="16"/>
          </p:nvPr>
        </p:nvSpPr>
        <p:spPr/>
        <p:txBody>
          <a:bodyPr/>
          <a:lstStyle/>
          <a:p>
            <a:r>
              <a:rPr lang="sv-SE" dirty="0"/>
              <a:t>+</a:t>
            </a:r>
            <a:r>
              <a:rPr lang="sv-SE" dirty="0" smtClean="0"/>
              <a:t>46(0)463593644</a:t>
            </a:r>
            <a:endParaRPr lang="sv-SE" dirty="0"/>
          </a:p>
        </p:txBody>
      </p:sp>
    </p:spTree>
    <p:extLst>
      <p:ext uri="{BB962C8B-B14F-4D97-AF65-F5344CB8AC3E}">
        <p14:creationId xmlns:p14="http://schemas.microsoft.com/office/powerpoint/2010/main" val="1419445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 media </a:t>
            </a:r>
            <a:endParaRPr lang="sv-SE" dirty="0"/>
          </a:p>
        </p:txBody>
      </p:sp>
      <p:pic>
        <p:nvPicPr>
          <p:cNvPr id="4" name="Platshållare för innehåll 3"/>
          <p:cNvPicPr>
            <a:picLocks noGrp="1" noChangeAspect="1"/>
          </p:cNvPicPr>
          <p:nvPr>
            <p:ph idx="1"/>
          </p:nvPr>
        </p:nvPicPr>
        <p:blipFill>
          <a:blip r:embed="rId2"/>
          <a:stretch>
            <a:fillRect/>
          </a:stretch>
        </p:blipFill>
        <p:spPr>
          <a:xfrm>
            <a:off x="3021806" y="2043113"/>
            <a:ext cx="7372350" cy="3419475"/>
          </a:xfrm>
          <a:prstGeom prst="rect">
            <a:avLst/>
          </a:prstGeom>
        </p:spPr>
      </p:pic>
      <p:pic>
        <p:nvPicPr>
          <p:cNvPr id="5" name="Bildobjekt 4"/>
          <p:cNvPicPr>
            <a:picLocks noChangeAspect="1"/>
          </p:cNvPicPr>
          <p:nvPr/>
        </p:nvPicPr>
        <p:blipFill>
          <a:blip r:embed="rId3"/>
          <a:stretch>
            <a:fillRect/>
          </a:stretch>
        </p:blipFill>
        <p:spPr>
          <a:xfrm>
            <a:off x="3431704" y="1700808"/>
            <a:ext cx="2828925" cy="466725"/>
          </a:xfrm>
          <a:prstGeom prst="rect">
            <a:avLst/>
          </a:prstGeom>
        </p:spPr>
      </p:pic>
      <p:sp>
        <p:nvSpPr>
          <p:cNvPr id="6" name="Rektangel 5"/>
          <p:cNvSpPr/>
          <p:nvPr/>
        </p:nvSpPr>
        <p:spPr>
          <a:xfrm>
            <a:off x="3575720" y="5301208"/>
            <a:ext cx="6096000" cy="246221"/>
          </a:xfrm>
          <a:prstGeom prst="rect">
            <a:avLst/>
          </a:prstGeom>
        </p:spPr>
        <p:txBody>
          <a:bodyPr>
            <a:spAutoFit/>
          </a:bodyPr>
          <a:lstStyle/>
          <a:p>
            <a:r>
              <a:rPr lang="sv-SE" sz="1000" dirty="0"/>
              <a:t>https://www.sydsvenskan.se/2017-11-06/algoritm-ska-bestamma-var-lunds-barn-ska-ga-i-skolan</a:t>
            </a:r>
          </a:p>
        </p:txBody>
      </p:sp>
      <p:pic>
        <p:nvPicPr>
          <p:cNvPr id="1026" name="Picture 2" descr="http://www.abc.net.au/radionational/image/8410608-3x2-700x46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1806" y="1196752"/>
            <a:ext cx="66675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8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Bakgrund</a:t>
            </a:r>
            <a:endParaRPr lang="sv-SE" dirty="0"/>
          </a:p>
        </p:txBody>
      </p:sp>
      <p:sp>
        <p:nvSpPr>
          <p:cNvPr id="3" name="Platshållare för innehåll 2"/>
          <p:cNvSpPr>
            <a:spLocks noGrp="1"/>
          </p:cNvSpPr>
          <p:nvPr>
            <p:ph idx="1"/>
          </p:nvPr>
        </p:nvSpPr>
        <p:spPr/>
        <p:txBody>
          <a:bodyPr/>
          <a:lstStyle/>
          <a:p>
            <a:r>
              <a:rPr lang="sv-SE" dirty="0" smtClean="0"/>
              <a:t>Tidigare mot kommunen om hur beräkningar skett.</a:t>
            </a:r>
          </a:p>
          <a:p>
            <a:pPr lvl="1"/>
            <a:r>
              <a:rPr lang="sv-SE" dirty="0" smtClean="0"/>
              <a:t>De mättes för han av tjänsteman. </a:t>
            </a:r>
            <a:endParaRPr lang="sv-SE" dirty="0"/>
          </a:p>
        </p:txBody>
      </p:sp>
    </p:spTree>
    <p:extLst>
      <p:ext uri="{BB962C8B-B14F-4D97-AF65-F5344CB8AC3E}">
        <p14:creationId xmlns:p14="http://schemas.microsoft.com/office/powerpoint/2010/main" val="1221423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Urvalsprincip</a:t>
            </a:r>
            <a:endParaRPr lang="sv-SE" dirty="0"/>
          </a:p>
        </p:txBody>
      </p:sp>
      <p:sp>
        <p:nvSpPr>
          <p:cNvPr id="3" name="Platshållare för innehåll 2"/>
          <p:cNvSpPr>
            <a:spLocks noGrp="1"/>
          </p:cNvSpPr>
          <p:nvPr>
            <p:ph idx="1"/>
          </p:nvPr>
        </p:nvSpPr>
        <p:spPr/>
        <p:txBody>
          <a:bodyPr/>
          <a:lstStyle/>
          <a:p>
            <a:r>
              <a:rPr lang="sv-SE" b="1" dirty="0"/>
              <a:t>15 §</a:t>
            </a:r>
            <a:r>
              <a:rPr lang="sv-SE" dirty="0"/>
              <a:t> En elev ska placeras vid den av kommunens skolenheter </a:t>
            </a:r>
            <a:r>
              <a:rPr lang="sv-SE" b="1" dirty="0"/>
              <a:t>där elevens vårdnadshavare önskar </a:t>
            </a:r>
            <a:r>
              <a:rPr lang="sv-SE" dirty="0"/>
              <a:t>att eleven ska gå. Om den önskade placeringen skulle medföra att en annan elevs berättigade krav på placering vid en skolenhet nära hemmet åsidosätts, ska dock kommunen placera eleven vid en annan skolenhet.</a:t>
            </a:r>
          </a:p>
          <a:p>
            <a:r>
              <a:rPr lang="sv-SE" dirty="0"/>
              <a:t>Kommunen får annars frångå elevens vårdnadshavares önskemål endast om den önskade placeringen skulle </a:t>
            </a:r>
            <a:r>
              <a:rPr lang="sv-SE" b="1" i="1" dirty="0"/>
              <a:t>medföra att betydande organisatoriska eller ekonomiska svårigheter uppstår för kommunen</a:t>
            </a:r>
            <a:r>
              <a:rPr lang="sv-SE" dirty="0"/>
              <a:t>.</a:t>
            </a:r>
          </a:p>
          <a:p>
            <a:endParaRPr lang="sv-SE" dirty="0"/>
          </a:p>
        </p:txBody>
      </p:sp>
    </p:spTree>
    <p:extLst>
      <p:ext uri="{BB962C8B-B14F-4D97-AF65-F5344CB8AC3E}">
        <p14:creationId xmlns:p14="http://schemas.microsoft.com/office/powerpoint/2010/main" val="192855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Placering Lund</a:t>
            </a:r>
            <a:endParaRPr lang="sv-SE" dirty="0"/>
          </a:p>
        </p:txBody>
      </p:sp>
      <p:sp>
        <p:nvSpPr>
          <p:cNvPr id="3" name="Platshållare för innehåll 2"/>
          <p:cNvSpPr>
            <a:spLocks noGrp="1"/>
          </p:cNvSpPr>
          <p:nvPr>
            <p:ph idx="1"/>
          </p:nvPr>
        </p:nvSpPr>
        <p:spPr/>
        <p:txBody>
          <a:bodyPr/>
          <a:lstStyle/>
          <a:p>
            <a:r>
              <a:rPr lang="sv-SE" b="1" dirty="0" smtClean="0"/>
              <a:t>Syskonförtur</a:t>
            </a:r>
          </a:p>
          <a:p>
            <a:r>
              <a:rPr lang="sv-SE" b="1" dirty="0" smtClean="0"/>
              <a:t>Vårdnadshavares önskemål</a:t>
            </a:r>
          </a:p>
          <a:p>
            <a:r>
              <a:rPr lang="sv-SE" b="1" u="sng" dirty="0" smtClean="0"/>
              <a:t>Skolenhet </a:t>
            </a:r>
            <a:r>
              <a:rPr lang="sv-SE" b="1" u="sng" dirty="0"/>
              <a:t>nära </a:t>
            </a:r>
            <a:r>
              <a:rPr lang="sv-SE" b="1" u="sng" dirty="0" smtClean="0"/>
              <a:t>hemmet</a:t>
            </a:r>
          </a:p>
          <a:p>
            <a:pPr lvl="1"/>
            <a:r>
              <a:rPr lang="sv-SE" b="1" dirty="0" smtClean="0"/>
              <a:t>Max 2km / SKOLSKJUTS</a:t>
            </a:r>
          </a:p>
          <a:p>
            <a:r>
              <a:rPr lang="sv-SE" b="1" dirty="0"/>
              <a:t>Relativ </a:t>
            </a:r>
            <a:r>
              <a:rPr lang="sv-SE" b="1" dirty="0" smtClean="0"/>
              <a:t>närhet</a:t>
            </a:r>
          </a:p>
          <a:p>
            <a:r>
              <a:rPr lang="sv-SE" b="1" dirty="0" smtClean="0"/>
              <a:t>Aktiva </a:t>
            </a:r>
            <a:r>
              <a:rPr lang="sv-SE" b="1" dirty="0"/>
              <a:t>val prioriteras före </a:t>
            </a:r>
            <a:r>
              <a:rPr lang="sv-SE" b="1" dirty="0" smtClean="0"/>
              <a:t>icke-val</a:t>
            </a:r>
          </a:p>
        </p:txBody>
      </p:sp>
    </p:spTree>
    <p:extLst>
      <p:ext uri="{BB962C8B-B14F-4D97-AF65-F5344CB8AC3E}">
        <p14:creationId xmlns:p14="http://schemas.microsoft.com/office/powerpoint/2010/main" val="325152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Vad är relativ närhet</a:t>
            </a:r>
            <a:endParaRPr lang="sv-SE" dirty="0"/>
          </a:p>
        </p:txBody>
      </p:sp>
      <p:pic>
        <p:nvPicPr>
          <p:cNvPr id="4" name="Platshållare för innehåll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800225" y="1499519"/>
            <a:ext cx="9815513" cy="4506663"/>
          </a:xfrm>
          <a:prstGeom prst="rect">
            <a:avLst/>
          </a:prstGeom>
        </p:spPr>
      </p:pic>
      <p:cxnSp>
        <p:nvCxnSpPr>
          <p:cNvPr id="5" name="Rak pil 6"/>
          <p:cNvCxnSpPr/>
          <p:nvPr/>
        </p:nvCxnSpPr>
        <p:spPr>
          <a:xfrm>
            <a:off x="3287688" y="4293096"/>
            <a:ext cx="5904656"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52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Säker skolväg</a:t>
            </a:r>
            <a:endParaRPr lang="sv-SE" dirty="0"/>
          </a:p>
        </p:txBody>
      </p:sp>
      <p:sp>
        <p:nvSpPr>
          <p:cNvPr id="3" name="Platshållare för innehåll 2"/>
          <p:cNvSpPr>
            <a:spLocks noGrp="1"/>
          </p:cNvSpPr>
          <p:nvPr>
            <p:ph idx="1"/>
          </p:nvPr>
        </p:nvSpPr>
        <p:spPr/>
        <p:txBody>
          <a:bodyPr/>
          <a:lstStyle/>
          <a:p>
            <a:r>
              <a:rPr lang="sv-SE" dirty="0"/>
              <a:t>Sträckan mellan hem och skola ska vara så kallad säker skolväg. Säker skolväg är en sträcka som i största möjliga mån har gång och cykelbanor som är skilda från övrig trafik, samt har bevakade eller markerade gång- och cykelöverfarter.</a:t>
            </a:r>
            <a:endParaRPr lang="sv-SE" dirty="0"/>
          </a:p>
        </p:txBody>
      </p:sp>
    </p:spTree>
    <p:extLst>
      <p:ext uri="{BB962C8B-B14F-4D97-AF65-F5344CB8AC3E}">
        <p14:creationId xmlns:p14="http://schemas.microsoft.com/office/powerpoint/2010/main" val="255248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OSM vs Google </a:t>
            </a:r>
            <a:r>
              <a:rPr lang="sv-SE" dirty="0" err="1" smtClean="0"/>
              <a:t>maps</a:t>
            </a:r>
            <a:endParaRPr lang="sv-SE" dirty="0"/>
          </a:p>
        </p:txBody>
      </p:sp>
      <p:sp>
        <p:nvSpPr>
          <p:cNvPr id="3" name="Platshållare för innehåll 2"/>
          <p:cNvSpPr>
            <a:spLocks noGrp="1"/>
          </p:cNvSpPr>
          <p:nvPr>
            <p:ph idx="1"/>
          </p:nvPr>
        </p:nvSpPr>
        <p:spPr/>
        <p:txBody>
          <a:bodyPr/>
          <a:lstStyle/>
          <a:p>
            <a:endParaRPr lang="sv-SE"/>
          </a:p>
        </p:txBody>
      </p:sp>
      <p:pic>
        <p:nvPicPr>
          <p:cNvPr id="4" name="Bildobjekt 3"/>
          <p:cNvPicPr>
            <a:picLocks noChangeAspect="1"/>
          </p:cNvPicPr>
          <p:nvPr/>
        </p:nvPicPr>
        <p:blipFill>
          <a:blip r:embed="rId3"/>
          <a:stretch>
            <a:fillRect/>
          </a:stretch>
        </p:blipFill>
        <p:spPr>
          <a:xfrm>
            <a:off x="6386800" y="1290925"/>
            <a:ext cx="5229200" cy="4880587"/>
          </a:xfrm>
          <a:prstGeom prst="rect">
            <a:avLst/>
          </a:prstGeom>
        </p:spPr>
      </p:pic>
      <p:pic>
        <p:nvPicPr>
          <p:cNvPr id="5" name="Bildobjekt 4"/>
          <p:cNvPicPr>
            <a:picLocks noChangeAspect="1"/>
          </p:cNvPicPr>
          <p:nvPr/>
        </p:nvPicPr>
        <p:blipFill>
          <a:blip r:embed="rId4"/>
          <a:stretch>
            <a:fillRect/>
          </a:stretch>
        </p:blipFill>
        <p:spPr>
          <a:xfrm>
            <a:off x="1586744" y="1312743"/>
            <a:ext cx="4044973" cy="4708546"/>
          </a:xfrm>
          <a:prstGeom prst="rect">
            <a:avLst/>
          </a:prstGeom>
        </p:spPr>
      </p:pic>
    </p:spTree>
    <p:extLst>
      <p:ext uri="{BB962C8B-B14F-4D97-AF65-F5344CB8AC3E}">
        <p14:creationId xmlns:p14="http://schemas.microsoft.com/office/powerpoint/2010/main" val="7659535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aKSucPnF594mbeCdSEuHxe"/>
</p:tagLst>
</file>

<file path=ppt/tags/tag10.xml><?xml version="1.0" encoding="utf-8"?>
<p:tagLst xmlns:a="http://schemas.openxmlformats.org/drawingml/2006/main" xmlns:r="http://schemas.openxmlformats.org/officeDocument/2006/relationships" xmlns:p="http://schemas.openxmlformats.org/presentationml/2006/main">
  <p:tag name="DVSHAPEID" val="VuWrxESb3Tsu9UZJ5tXpy7"/>
</p:tagLst>
</file>

<file path=ppt/tags/tag11.xml><?xml version="1.0" encoding="utf-8"?>
<p:tagLst xmlns:a="http://schemas.openxmlformats.org/drawingml/2006/main" xmlns:r="http://schemas.openxmlformats.org/officeDocument/2006/relationships" xmlns:p="http://schemas.openxmlformats.org/presentationml/2006/main">
  <p:tag name="DVSHAPEID" val="d6LjLCPTC4f2Z2JyS3nSRE"/>
</p:tagLst>
</file>

<file path=ppt/tags/tag12.xml><?xml version="1.0" encoding="utf-8"?>
<p:tagLst xmlns:a="http://schemas.openxmlformats.org/drawingml/2006/main" xmlns:r="http://schemas.openxmlformats.org/officeDocument/2006/relationships" xmlns:p="http://schemas.openxmlformats.org/presentationml/2006/main">
  <p:tag name="DVSHAPEID" val="30YEF7YGbWuOhQGdTgl9go"/>
</p:tagLst>
</file>

<file path=ppt/tags/tag13.xml><?xml version="1.0" encoding="utf-8"?>
<p:tagLst xmlns:a="http://schemas.openxmlformats.org/drawingml/2006/main" xmlns:r="http://schemas.openxmlformats.org/officeDocument/2006/relationships" xmlns:p="http://schemas.openxmlformats.org/presentationml/2006/main">
  <p:tag name="DVSHAPEID" val="e6UW0wBU2Fgy2Ll6WIUVTj"/>
</p:tagLst>
</file>

<file path=ppt/tags/tag14.xml><?xml version="1.0" encoding="utf-8"?>
<p:tagLst xmlns:a="http://schemas.openxmlformats.org/drawingml/2006/main" xmlns:r="http://schemas.openxmlformats.org/officeDocument/2006/relationships" xmlns:p="http://schemas.openxmlformats.org/presentationml/2006/main">
  <p:tag name="DVSHAPEID" val="yaLSSE96wHoFLRJI7s5gTO"/>
</p:tagLst>
</file>

<file path=ppt/tags/tag15.xml><?xml version="1.0" encoding="utf-8"?>
<p:tagLst xmlns:a="http://schemas.openxmlformats.org/drawingml/2006/main" xmlns:r="http://schemas.openxmlformats.org/officeDocument/2006/relationships" xmlns:p="http://schemas.openxmlformats.org/presentationml/2006/main">
  <p:tag name="DVSHAPEID" val="yINVSMjDekvVxKb7EWKV8y"/>
</p:tagLst>
</file>

<file path=ppt/tags/tag16.xml><?xml version="1.0" encoding="utf-8"?>
<p:tagLst xmlns:a="http://schemas.openxmlformats.org/drawingml/2006/main" xmlns:r="http://schemas.openxmlformats.org/officeDocument/2006/relationships" xmlns:p="http://schemas.openxmlformats.org/presentationml/2006/main">
  <p:tag name="DVSHAPEID" val="anZtndBsPCpKB25XMmMTs3"/>
</p:tagLst>
</file>

<file path=ppt/tags/tag17.xml><?xml version="1.0" encoding="utf-8"?>
<p:tagLst xmlns:a="http://schemas.openxmlformats.org/drawingml/2006/main" xmlns:r="http://schemas.openxmlformats.org/officeDocument/2006/relationships" xmlns:p="http://schemas.openxmlformats.org/presentationml/2006/main">
  <p:tag name="DVSHAPEID" val="aQkYxZN9vYF0ypVop61MuS"/>
</p:tagLst>
</file>

<file path=ppt/tags/tag18.xml><?xml version="1.0" encoding="utf-8"?>
<p:tagLst xmlns:a="http://schemas.openxmlformats.org/drawingml/2006/main" xmlns:r="http://schemas.openxmlformats.org/officeDocument/2006/relationships" xmlns:p="http://schemas.openxmlformats.org/presentationml/2006/main">
  <p:tag name="DVSHAPEID" val="vM891H9o8f66c99oGBFG6r"/>
</p:tagLst>
</file>

<file path=ppt/tags/tag19.xml><?xml version="1.0" encoding="utf-8"?>
<p:tagLst xmlns:a="http://schemas.openxmlformats.org/drawingml/2006/main" xmlns:r="http://schemas.openxmlformats.org/officeDocument/2006/relationships" xmlns:p="http://schemas.openxmlformats.org/presentationml/2006/main">
  <p:tag name="DVSHAPEID" val="5BtF1nXGRGyhlxQoY507Pq"/>
</p:tagLst>
</file>

<file path=ppt/tags/tag2.xml><?xml version="1.0" encoding="utf-8"?>
<p:tagLst xmlns:a="http://schemas.openxmlformats.org/drawingml/2006/main" xmlns:r="http://schemas.openxmlformats.org/officeDocument/2006/relationships" xmlns:p="http://schemas.openxmlformats.org/presentationml/2006/main">
  <p:tag name="DVSHAPEID" val="AFPinO4Vg6VjJeSS6NAjdJ"/>
</p:tagLst>
</file>

<file path=ppt/tags/tag20.xml><?xml version="1.0" encoding="utf-8"?>
<p:tagLst xmlns:a="http://schemas.openxmlformats.org/drawingml/2006/main" xmlns:r="http://schemas.openxmlformats.org/officeDocument/2006/relationships" xmlns:p="http://schemas.openxmlformats.org/presentationml/2006/main">
  <p:tag name="DVSHAPEID" val="UsdLf0qq6OM3HwFlFLqsnp"/>
</p:tagLst>
</file>

<file path=ppt/tags/tag21.xml><?xml version="1.0" encoding="utf-8"?>
<p:tagLst xmlns:a="http://schemas.openxmlformats.org/drawingml/2006/main" xmlns:r="http://schemas.openxmlformats.org/officeDocument/2006/relationships" xmlns:p="http://schemas.openxmlformats.org/presentationml/2006/main">
  <p:tag name="DVSHAPEID" val="xVOByhCzGYBEH1sg8XgrzJ"/>
</p:tagLst>
</file>

<file path=ppt/tags/tag22.xml><?xml version="1.0" encoding="utf-8"?>
<p:tagLst xmlns:a="http://schemas.openxmlformats.org/drawingml/2006/main" xmlns:r="http://schemas.openxmlformats.org/officeDocument/2006/relationships" xmlns:p="http://schemas.openxmlformats.org/presentationml/2006/main">
  <p:tag name="DVSHAPEID" val="vhPjIDqeHn3uUhWEr8Nx8N"/>
</p:tagLst>
</file>

<file path=ppt/tags/tag23.xml><?xml version="1.0" encoding="utf-8"?>
<p:tagLst xmlns:a="http://schemas.openxmlformats.org/drawingml/2006/main" xmlns:r="http://schemas.openxmlformats.org/officeDocument/2006/relationships" xmlns:p="http://schemas.openxmlformats.org/presentationml/2006/main">
  <p:tag name="DVSHAPEID" val="s3PDSpDsbVQNqxLeyZ9rhd"/>
</p:tagLst>
</file>

<file path=ppt/tags/tag24.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25.xml><?xml version="1.0" encoding="utf-8"?>
<p:tagLst xmlns:a="http://schemas.openxmlformats.org/drawingml/2006/main" xmlns:r="http://schemas.openxmlformats.org/officeDocument/2006/relationships" xmlns:p="http://schemas.openxmlformats.org/presentationml/2006/main">
  <p:tag name="DVSHAPEID" val="Bd7bjtv8D2BHPMu5K0Aeb7"/>
</p:tagLst>
</file>

<file path=ppt/tags/tag26.xml><?xml version="1.0" encoding="utf-8"?>
<p:tagLst xmlns:a="http://schemas.openxmlformats.org/drawingml/2006/main" xmlns:r="http://schemas.openxmlformats.org/officeDocument/2006/relationships" xmlns:p="http://schemas.openxmlformats.org/presentationml/2006/main">
  <p:tag name="DVSHAPEID" val="E6RpSczNoGverBwH59X3iO"/>
</p:tagLst>
</file>

<file path=ppt/tags/tag27.xml><?xml version="1.0" encoding="utf-8"?>
<p:tagLst xmlns:a="http://schemas.openxmlformats.org/drawingml/2006/main" xmlns:r="http://schemas.openxmlformats.org/officeDocument/2006/relationships" xmlns:p="http://schemas.openxmlformats.org/presentationml/2006/main">
  <p:tag name="DVSHAPEID" val="cIHYKtf8R31uy0jTBiyPDU"/>
</p:tagLst>
</file>

<file path=ppt/tags/tag28.xml><?xml version="1.0" encoding="utf-8"?>
<p:tagLst xmlns:a="http://schemas.openxmlformats.org/drawingml/2006/main" xmlns:r="http://schemas.openxmlformats.org/officeDocument/2006/relationships" xmlns:p="http://schemas.openxmlformats.org/presentationml/2006/main">
  <p:tag name="DVSHAPEID" val="cBlSy2Uqh8PQT9ITs5yfPs"/>
</p:tagLst>
</file>

<file path=ppt/tags/tag29.xml><?xml version="1.0" encoding="utf-8"?>
<p:tagLst xmlns:a="http://schemas.openxmlformats.org/drawingml/2006/main" xmlns:r="http://schemas.openxmlformats.org/officeDocument/2006/relationships" xmlns:p="http://schemas.openxmlformats.org/presentationml/2006/main">
  <p:tag name="DVSHAPEID" val="EI7abHQtho4JpnP2EISCDn"/>
</p:tagLst>
</file>

<file path=ppt/tags/tag3.xml><?xml version="1.0" encoding="utf-8"?>
<p:tagLst xmlns:a="http://schemas.openxmlformats.org/drawingml/2006/main" xmlns:r="http://schemas.openxmlformats.org/officeDocument/2006/relationships" xmlns:p="http://schemas.openxmlformats.org/presentationml/2006/main">
  <p:tag name="DVSHAPEID" val="TIbBSeUXSdoW9cETryB9TX"/>
</p:tagLst>
</file>

<file path=ppt/tags/tag30.xml><?xml version="1.0" encoding="utf-8"?>
<p:tagLst xmlns:a="http://schemas.openxmlformats.org/drawingml/2006/main" xmlns:r="http://schemas.openxmlformats.org/officeDocument/2006/relationships" xmlns:p="http://schemas.openxmlformats.org/presentationml/2006/main">
  <p:tag name="DVSHAPEID" val="GBCBgAal1pFiikod0RN1aL"/>
</p:tagLst>
</file>

<file path=ppt/tags/tag31.xml><?xml version="1.0" encoding="utf-8"?>
<p:tagLst xmlns:a="http://schemas.openxmlformats.org/drawingml/2006/main" xmlns:r="http://schemas.openxmlformats.org/officeDocument/2006/relationships" xmlns:p="http://schemas.openxmlformats.org/presentationml/2006/main">
  <p:tag name="DVSHAPEID" val="dMHf2Syvy9fh2vxzqgjWmE"/>
</p:tagLst>
</file>

<file path=ppt/tags/tag32.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33.xml><?xml version="1.0" encoding="utf-8"?>
<p:tagLst xmlns:a="http://schemas.openxmlformats.org/drawingml/2006/main" xmlns:r="http://schemas.openxmlformats.org/officeDocument/2006/relationships" xmlns:p="http://schemas.openxmlformats.org/presentationml/2006/main">
  <p:tag name="DVSHAPEID" val="365vErH0OCcUnQU0yhNwRw"/>
</p:tagLst>
</file>

<file path=ppt/tags/tag34.xml><?xml version="1.0" encoding="utf-8"?>
<p:tagLst xmlns:a="http://schemas.openxmlformats.org/drawingml/2006/main" xmlns:r="http://schemas.openxmlformats.org/officeDocument/2006/relationships" xmlns:p="http://schemas.openxmlformats.org/presentationml/2006/main">
  <p:tag name="DVSHAPEID" val="21iSFqqxHepyIAaxd7NxkD"/>
</p:tagLst>
</file>

<file path=ppt/tags/tag35.xml><?xml version="1.0" encoding="utf-8"?>
<p:tagLst xmlns:a="http://schemas.openxmlformats.org/drawingml/2006/main" xmlns:r="http://schemas.openxmlformats.org/officeDocument/2006/relationships" xmlns:p="http://schemas.openxmlformats.org/presentationml/2006/main">
  <p:tag name="DVSHAPEID" val="488GFpI19PNx33dLLgAhVX"/>
</p:tagLst>
</file>

<file path=ppt/tags/tag36.xml><?xml version="1.0" encoding="utf-8"?>
<p:tagLst xmlns:a="http://schemas.openxmlformats.org/drawingml/2006/main" xmlns:r="http://schemas.openxmlformats.org/officeDocument/2006/relationships" xmlns:p="http://schemas.openxmlformats.org/presentationml/2006/main">
  <p:tag name="DVSHAPEID" val="uO8jQ04FIkbpW9KZL0PG5z"/>
</p:tagLst>
</file>

<file path=ppt/tags/tag37.xml><?xml version="1.0" encoding="utf-8"?>
<p:tagLst xmlns:a="http://schemas.openxmlformats.org/drawingml/2006/main" xmlns:r="http://schemas.openxmlformats.org/officeDocument/2006/relationships" xmlns:p="http://schemas.openxmlformats.org/presentationml/2006/main">
  <p:tag name="DVSHAPEID" val="lE730MvzreSV3XMJGBkbn8"/>
</p:tagLst>
</file>

<file path=ppt/tags/tag38.xml><?xml version="1.0" encoding="utf-8"?>
<p:tagLst xmlns:a="http://schemas.openxmlformats.org/drawingml/2006/main" xmlns:r="http://schemas.openxmlformats.org/officeDocument/2006/relationships" xmlns:p="http://schemas.openxmlformats.org/presentationml/2006/main">
  <p:tag name="DVSHAPEID" val="HPwqqoq8ICshPTZhrz1mCt"/>
</p:tagLst>
</file>

<file path=ppt/tags/tag39.xml><?xml version="1.0" encoding="utf-8"?>
<p:tagLst xmlns:a="http://schemas.openxmlformats.org/drawingml/2006/main" xmlns:r="http://schemas.openxmlformats.org/officeDocument/2006/relationships" xmlns:p="http://schemas.openxmlformats.org/presentationml/2006/main">
  <p:tag name="DVSHAPEID" val="eIgAzQ0l9U6dWiwzl69iwg"/>
</p:tagLst>
</file>

<file path=ppt/tags/tag4.xml><?xml version="1.0" encoding="utf-8"?>
<p:tagLst xmlns:a="http://schemas.openxmlformats.org/drawingml/2006/main" xmlns:r="http://schemas.openxmlformats.org/officeDocument/2006/relationships" xmlns:p="http://schemas.openxmlformats.org/presentationml/2006/main">
  <p:tag name="DVSHAPEID" val="qSvokZxH7d1RM77MWP1jeI"/>
</p:tagLst>
</file>

<file path=ppt/tags/tag4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41.xml><?xml version="1.0" encoding="utf-8"?>
<p:tagLst xmlns:a="http://schemas.openxmlformats.org/drawingml/2006/main" xmlns:r="http://schemas.openxmlformats.org/officeDocument/2006/relationships" xmlns:p="http://schemas.openxmlformats.org/presentationml/2006/main">
  <p:tag name="DVSHAPEID" val="bBWHKReUdjXYgurG5BboK5"/>
</p:tagLst>
</file>

<file path=ppt/tags/tag42.xml><?xml version="1.0" encoding="utf-8"?>
<p:tagLst xmlns:a="http://schemas.openxmlformats.org/drawingml/2006/main" xmlns:r="http://schemas.openxmlformats.org/officeDocument/2006/relationships" xmlns:p="http://schemas.openxmlformats.org/presentationml/2006/main">
  <p:tag name="DVSHAPEID" val="IHHHpuhya9NUAxW3EjwfMb"/>
</p:tagLst>
</file>

<file path=ppt/tags/tag43.xml><?xml version="1.0" encoding="utf-8"?>
<p:tagLst xmlns:a="http://schemas.openxmlformats.org/drawingml/2006/main" xmlns:r="http://schemas.openxmlformats.org/officeDocument/2006/relationships" xmlns:p="http://schemas.openxmlformats.org/presentationml/2006/main">
  <p:tag name="DVSHAPEID" val="hCyFo8vwc4N5TeZ3rJCF9O"/>
</p:tagLst>
</file>

<file path=ppt/tags/tag44.xml><?xml version="1.0" encoding="utf-8"?>
<p:tagLst xmlns:a="http://schemas.openxmlformats.org/drawingml/2006/main" xmlns:r="http://schemas.openxmlformats.org/officeDocument/2006/relationships" xmlns:p="http://schemas.openxmlformats.org/presentationml/2006/main">
  <p:tag name="DVSHAPEID" val="blUUJ2WRSuiwq49J692DXI"/>
</p:tagLst>
</file>

<file path=ppt/tags/tag45.xml><?xml version="1.0" encoding="utf-8"?>
<p:tagLst xmlns:a="http://schemas.openxmlformats.org/drawingml/2006/main" xmlns:r="http://schemas.openxmlformats.org/officeDocument/2006/relationships" xmlns:p="http://schemas.openxmlformats.org/presentationml/2006/main">
  <p:tag name="DVSHAPEID" val="6uDH3BRND72trcLuosAkbj"/>
</p:tagLst>
</file>

<file path=ppt/tags/tag46.xml><?xml version="1.0" encoding="utf-8"?>
<p:tagLst xmlns:a="http://schemas.openxmlformats.org/drawingml/2006/main" xmlns:r="http://schemas.openxmlformats.org/officeDocument/2006/relationships" xmlns:p="http://schemas.openxmlformats.org/presentationml/2006/main">
  <p:tag name="DVSHAPEID" val="NnOVTICtCvQsfqg2Zk05Rb"/>
</p:tagLst>
</file>

<file path=ppt/tags/tag47.xml><?xml version="1.0" encoding="utf-8"?>
<p:tagLst xmlns:a="http://schemas.openxmlformats.org/drawingml/2006/main" xmlns:r="http://schemas.openxmlformats.org/officeDocument/2006/relationships" xmlns:p="http://schemas.openxmlformats.org/presentationml/2006/main">
  <p:tag name="DVSHAPEID" val="ENzILwWuImC5ot4b4OpeJ4"/>
</p:tagLst>
</file>

<file path=ppt/tags/tag48.xml><?xml version="1.0" encoding="utf-8"?>
<p:tagLst xmlns:a="http://schemas.openxmlformats.org/drawingml/2006/main" xmlns:r="http://schemas.openxmlformats.org/officeDocument/2006/relationships" xmlns:p="http://schemas.openxmlformats.org/presentationml/2006/main">
  <p:tag name="DVSHAPEID" val="5xskU1VnI7tK5NN1lAwgpA"/>
</p:tagLst>
</file>

<file path=ppt/tags/tag49.xml><?xml version="1.0" encoding="utf-8"?>
<p:tagLst xmlns:a="http://schemas.openxmlformats.org/drawingml/2006/main" xmlns:r="http://schemas.openxmlformats.org/officeDocument/2006/relationships" xmlns:p="http://schemas.openxmlformats.org/presentationml/2006/main">
  <p:tag name="DVSHAPEID" val="3Cdsf9ADR2gzI1frBVylDu"/>
</p:tagLst>
</file>

<file path=ppt/tags/tag5.xml><?xml version="1.0" encoding="utf-8"?>
<p:tagLst xmlns:a="http://schemas.openxmlformats.org/drawingml/2006/main" xmlns:r="http://schemas.openxmlformats.org/officeDocument/2006/relationships" xmlns:p="http://schemas.openxmlformats.org/presentationml/2006/main">
  <p:tag name="DVSHAPEID" val="UN5Fdcl1H3QWhj5uUUpb6a"/>
</p:tagLst>
</file>

<file path=ppt/tags/tag50.xml><?xml version="1.0" encoding="utf-8"?>
<p:tagLst xmlns:a="http://schemas.openxmlformats.org/drawingml/2006/main" xmlns:r="http://schemas.openxmlformats.org/officeDocument/2006/relationships" xmlns:p="http://schemas.openxmlformats.org/presentationml/2006/main">
  <p:tag name="DVSHAPEID" val="CDnho3tPItFutP7sLLM4gq"/>
</p:tagLst>
</file>

<file path=ppt/tags/tag51.xml><?xml version="1.0" encoding="utf-8"?>
<p:tagLst xmlns:a="http://schemas.openxmlformats.org/drawingml/2006/main" xmlns:r="http://schemas.openxmlformats.org/officeDocument/2006/relationships" xmlns:p="http://schemas.openxmlformats.org/presentationml/2006/main">
  <p:tag name="DVSHAPEID" val="uv4LLUYAH4Wy0A4YLxa2kN"/>
</p:tagLst>
</file>

<file path=ppt/tags/tag52.xml><?xml version="1.0" encoding="utf-8"?>
<p:tagLst xmlns:a="http://schemas.openxmlformats.org/drawingml/2006/main" xmlns:r="http://schemas.openxmlformats.org/officeDocument/2006/relationships" xmlns:p="http://schemas.openxmlformats.org/presentationml/2006/main">
  <p:tag name="DVSHAPEID" val="yVPwoN0fUd6HCRdlAPqVvn"/>
</p:tagLst>
</file>

<file path=ppt/tags/tag53.xml><?xml version="1.0" encoding="utf-8"?>
<p:tagLst xmlns:a="http://schemas.openxmlformats.org/drawingml/2006/main" xmlns:r="http://schemas.openxmlformats.org/officeDocument/2006/relationships" xmlns:p="http://schemas.openxmlformats.org/presentationml/2006/main">
  <p:tag name="DVSHAPEID" val="jOrcM8eBbc1iFCANKmMiE0"/>
</p:tagLst>
</file>

<file path=ppt/tags/tag54.xml><?xml version="1.0" encoding="utf-8"?>
<p:tagLst xmlns:a="http://schemas.openxmlformats.org/drawingml/2006/main" xmlns:r="http://schemas.openxmlformats.org/officeDocument/2006/relationships" xmlns:p="http://schemas.openxmlformats.org/presentationml/2006/main">
  <p:tag name="DVSHAPEID" val="5qfloXZ1HQ6aB15c1R1j2T"/>
</p:tagLst>
</file>

<file path=ppt/tags/tag55.xml><?xml version="1.0" encoding="utf-8"?>
<p:tagLst xmlns:a="http://schemas.openxmlformats.org/drawingml/2006/main" xmlns:r="http://schemas.openxmlformats.org/officeDocument/2006/relationships" xmlns:p="http://schemas.openxmlformats.org/presentationml/2006/main">
  <p:tag name="DVSHAPEID" val="GkbBKM439cJiJ1WrJgCavb"/>
</p:tagLst>
</file>

<file path=ppt/tags/tag56.xml><?xml version="1.0" encoding="utf-8"?>
<p:tagLst xmlns:a="http://schemas.openxmlformats.org/drawingml/2006/main" xmlns:r="http://schemas.openxmlformats.org/officeDocument/2006/relationships" xmlns:p="http://schemas.openxmlformats.org/presentationml/2006/main">
  <p:tag name="DVSHAPEID" val="bv0zHylUhlYbKV9NdcWDHT"/>
</p:tagLst>
</file>

<file path=ppt/tags/tag57.xml><?xml version="1.0" encoding="utf-8"?>
<p:tagLst xmlns:a="http://schemas.openxmlformats.org/drawingml/2006/main" xmlns:r="http://schemas.openxmlformats.org/officeDocument/2006/relationships" xmlns:p="http://schemas.openxmlformats.org/presentationml/2006/main">
  <p:tag name="DVSHAPEID" val="rii4fz7KHRou8GAb5wIeVn"/>
</p:tagLst>
</file>

<file path=ppt/tags/tag58.xml><?xml version="1.0" encoding="utf-8"?>
<p:tagLst xmlns:a="http://schemas.openxmlformats.org/drawingml/2006/main" xmlns:r="http://schemas.openxmlformats.org/officeDocument/2006/relationships" xmlns:p="http://schemas.openxmlformats.org/presentationml/2006/main">
  <p:tag name="DVSHAPEID" val="kxg0hW3qeSui3HgDiLMwE7"/>
</p:tagLst>
</file>

<file path=ppt/tags/tag59.xml><?xml version="1.0" encoding="utf-8"?>
<p:tagLst xmlns:a="http://schemas.openxmlformats.org/drawingml/2006/main" xmlns:r="http://schemas.openxmlformats.org/officeDocument/2006/relationships" xmlns:p="http://schemas.openxmlformats.org/presentationml/2006/main">
  <p:tag name="DVSHAPEID" val="NfNsc16pVsX3YKNeibHgDv"/>
</p:tagLst>
</file>

<file path=ppt/tags/tag6.xml><?xml version="1.0" encoding="utf-8"?>
<p:tagLst xmlns:a="http://schemas.openxmlformats.org/drawingml/2006/main" xmlns:r="http://schemas.openxmlformats.org/officeDocument/2006/relationships" xmlns:p="http://schemas.openxmlformats.org/presentationml/2006/main">
  <p:tag name="DVSHAPEID" val="1QPNHsV6T2CJSNfGqGpUVf"/>
</p:tagLst>
</file>

<file path=ppt/tags/tag60.xml><?xml version="1.0" encoding="utf-8"?>
<p:tagLst xmlns:a="http://schemas.openxmlformats.org/drawingml/2006/main" xmlns:r="http://schemas.openxmlformats.org/officeDocument/2006/relationships" xmlns:p="http://schemas.openxmlformats.org/presentationml/2006/main">
  <p:tag name="DVSHAPEID" val="0PCTUrdWsoJdJ0dOJ1jOX2"/>
</p:tagLst>
</file>

<file path=ppt/tags/tag61.xml><?xml version="1.0" encoding="utf-8"?>
<p:tagLst xmlns:a="http://schemas.openxmlformats.org/drawingml/2006/main" xmlns:r="http://schemas.openxmlformats.org/officeDocument/2006/relationships" xmlns:p="http://schemas.openxmlformats.org/presentationml/2006/main">
  <p:tag name="DVSHAPEID" val="kZIvP3tAPnthfXQj6EcYZz"/>
</p:tagLst>
</file>

<file path=ppt/tags/tag62.xml><?xml version="1.0" encoding="utf-8"?>
<p:tagLst xmlns:a="http://schemas.openxmlformats.org/drawingml/2006/main" xmlns:r="http://schemas.openxmlformats.org/officeDocument/2006/relationships" xmlns:p="http://schemas.openxmlformats.org/presentationml/2006/main">
  <p:tag name="DVSHAPEID" val="kL1N1tsFXPyXuCapC9tRyl"/>
</p:tagLst>
</file>

<file path=ppt/tags/tag63.xml><?xml version="1.0" encoding="utf-8"?>
<p:tagLst xmlns:a="http://schemas.openxmlformats.org/drawingml/2006/main" xmlns:r="http://schemas.openxmlformats.org/officeDocument/2006/relationships" xmlns:p="http://schemas.openxmlformats.org/presentationml/2006/main">
  <p:tag name="DVSHAPEID" val="JrKfYqVEBY2LFXu22Z8apE"/>
</p:tagLst>
</file>

<file path=ppt/tags/tag64.xml><?xml version="1.0" encoding="utf-8"?>
<p:tagLst xmlns:a="http://schemas.openxmlformats.org/drawingml/2006/main" xmlns:r="http://schemas.openxmlformats.org/officeDocument/2006/relationships" xmlns:p="http://schemas.openxmlformats.org/presentationml/2006/main">
  <p:tag name="DVSHAPEID" val="Jisd8H22v80Y2z2Lu1JjdA"/>
</p:tagLst>
</file>

<file path=ppt/tags/tag65.xml><?xml version="1.0" encoding="utf-8"?>
<p:tagLst xmlns:a="http://schemas.openxmlformats.org/drawingml/2006/main" xmlns:r="http://schemas.openxmlformats.org/officeDocument/2006/relationships" xmlns:p="http://schemas.openxmlformats.org/presentationml/2006/main">
  <p:tag name="DVSHAPEID" val="VJXdUA7tIoW4IsNLhdBzsU"/>
</p:tagLst>
</file>

<file path=ppt/tags/tag66.xml><?xml version="1.0" encoding="utf-8"?>
<p:tagLst xmlns:a="http://schemas.openxmlformats.org/drawingml/2006/main" xmlns:r="http://schemas.openxmlformats.org/officeDocument/2006/relationships" xmlns:p="http://schemas.openxmlformats.org/presentationml/2006/main">
  <p:tag name="DVSHAPEID" val="KGUU0gu6q5r8mJfVMsV2pB"/>
</p:tagLst>
</file>

<file path=ppt/tags/tag67.xml><?xml version="1.0" encoding="utf-8"?>
<p:tagLst xmlns:a="http://schemas.openxmlformats.org/drawingml/2006/main" xmlns:r="http://schemas.openxmlformats.org/officeDocument/2006/relationships" xmlns:p="http://schemas.openxmlformats.org/presentationml/2006/main">
  <p:tag name="DVSHAPEID" val="2XRzYJKwHD80ZgiZzQYBYQ"/>
</p:tagLst>
</file>

<file path=ppt/tags/tag68.xml><?xml version="1.0" encoding="utf-8"?>
<p:tagLst xmlns:a="http://schemas.openxmlformats.org/drawingml/2006/main" xmlns:r="http://schemas.openxmlformats.org/officeDocument/2006/relationships" xmlns:p="http://schemas.openxmlformats.org/presentationml/2006/main">
  <p:tag name="DVSHAPEID" val="Dz53vmr9Epv8EX3riLmUoN"/>
</p:tagLst>
</file>

<file path=ppt/tags/tag69.xml><?xml version="1.0" encoding="utf-8"?>
<p:tagLst xmlns:a="http://schemas.openxmlformats.org/drawingml/2006/main" xmlns:r="http://schemas.openxmlformats.org/officeDocument/2006/relationships" xmlns:p="http://schemas.openxmlformats.org/presentationml/2006/main">
  <p:tag name="DVSHAPEID" val="0mJZCMS43NDbjhtUdo4yZI"/>
</p:tagLst>
</file>

<file path=ppt/tags/tag7.xml><?xml version="1.0" encoding="utf-8"?>
<p:tagLst xmlns:a="http://schemas.openxmlformats.org/drawingml/2006/main" xmlns:r="http://schemas.openxmlformats.org/officeDocument/2006/relationships" xmlns:p="http://schemas.openxmlformats.org/presentationml/2006/main">
  <p:tag name="DVSHAPEID" val="cAlnaf85P0EXgzHZY9R1HG"/>
</p:tagLst>
</file>

<file path=ppt/tags/tag70.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1.xml><?xml version="1.0" encoding="utf-8"?>
<p:tagLst xmlns:a="http://schemas.openxmlformats.org/drawingml/2006/main" xmlns:r="http://schemas.openxmlformats.org/officeDocument/2006/relationships" xmlns:p="http://schemas.openxmlformats.org/presentationml/2006/main">
  <p:tag name="DVSHAPEID" val="vQBkW8ycf4sPzJkwJEgzlH"/>
</p:tagLst>
</file>

<file path=ppt/tags/tag72.xml><?xml version="1.0" encoding="utf-8"?>
<p:tagLst xmlns:a="http://schemas.openxmlformats.org/drawingml/2006/main" xmlns:r="http://schemas.openxmlformats.org/officeDocument/2006/relationships" xmlns:p="http://schemas.openxmlformats.org/presentationml/2006/main">
  <p:tag name="DVSHAPEID" val="vtEMXnyXPPOiQTnhQKwRxz"/>
</p:tagLst>
</file>

<file path=ppt/tags/tag73.xml><?xml version="1.0" encoding="utf-8"?>
<p:tagLst xmlns:a="http://schemas.openxmlformats.org/drawingml/2006/main" xmlns:r="http://schemas.openxmlformats.org/officeDocument/2006/relationships" xmlns:p="http://schemas.openxmlformats.org/presentationml/2006/main">
  <p:tag name="DVSHAPEID" val="JtHJAGFqhpmNk8G9aaEheC"/>
</p:tagLst>
</file>

<file path=ppt/tags/tag74.xml><?xml version="1.0" encoding="utf-8"?>
<p:tagLst xmlns:a="http://schemas.openxmlformats.org/drawingml/2006/main" xmlns:r="http://schemas.openxmlformats.org/officeDocument/2006/relationships" xmlns:p="http://schemas.openxmlformats.org/presentationml/2006/main">
  <p:tag name="DVSHAPEID" val="1gTq8rOw3uaWJa4eMRipyo"/>
</p:tagLst>
</file>

<file path=ppt/tags/tag75.xml><?xml version="1.0" encoding="utf-8"?>
<p:tagLst xmlns:a="http://schemas.openxmlformats.org/drawingml/2006/main" xmlns:r="http://schemas.openxmlformats.org/officeDocument/2006/relationships" xmlns:p="http://schemas.openxmlformats.org/presentationml/2006/main">
  <p:tag name="DVSHAPEID" val="Doow5WnNZP4CkRRTQ7XIiU"/>
</p:tagLst>
</file>

<file path=ppt/tags/tag76.xml><?xml version="1.0" encoding="utf-8"?>
<p:tagLst xmlns:a="http://schemas.openxmlformats.org/drawingml/2006/main" xmlns:r="http://schemas.openxmlformats.org/officeDocument/2006/relationships" xmlns:p="http://schemas.openxmlformats.org/presentationml/2006/main">
  <p:tag name="DVSHAPEID" val="CCHDoCj4MN24oaQ4ADXogu"/>
</p:tagLst>
</file>

<file path=ppt/tags/tag77.xml><?xml version="1.0" encoding="utf-8"?>
<p:tagLst xmlns:a="http://schemas.openxmlformats.org/drawingml/2006/main" xmlns:r="http://schemas.openxmlformats.org/officeDocument/2006/relationships" xmlns:p="http://schemas.openxmlformats.org/presentationml/2006/main">
  <p:tag name="DVSHAPEID" val="2Q6YjEnuNEyJLMOsxLuU2g"/>
</p:tagLst>
</file>

<file path=ppt/tags/tag78.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79.xml><?xml version="1.0" encoding="utf-8"?>
<p:tagLst xmlns:a="http://schemas.openxmlformats.org/drawingml/2006/main" xmlns:r="http://schemas.openxmlformats.org/officeDocument/2006/relationships" xmlns:p="http://schemas.openxmlformats.org/presentationml/2006/main">
  <p:tag name="DVSHAPEID" val="sL8TKpaKa0veAOaQOA7nty"/>
</p:tagLst>
</file>

<file path=ppt/tags/tag8.xml><?xml version="1.0" encoding="utf-8"?>
<p:tagLst xmlns:a="http://schemas.openxmlformats.org/drawingml/2006/main" xmlns:r="http://schemas.openxmlformats.org/officeDocument/2006/relationships" xmlns:p="http://schemas.openxmlformats.org/presentationml/2006/main">
  <p:tag name="DVSHAPEID" val="5ePwo4UFFB1LDfrjhFXNdB"/>
</p:tagLst>
</file>

<file path=ppt/tags/tag80.xml><?xml version="1.0" encoding="utf-8"?>
<p:tagLst xmlns:a="http://schemas.openxmlformats.org/drawingml/2006/main" xmlns:r="http://schemas.openxmlformats.org/officeDocument/2006/relationships" xmlns:p="http://schemas.openxmlformats.org/presentationml/2006/main">
  <p:tag name="DVSHAPEID" val="AftG3LwjKTD8zRwqjFHiZo"/>
</p:tagLst>
</file>

<file path=ppt/tags/tag81.xml><?xml version="1.0" encoding="utf-8"?>
<p:tagLst xmlns:a="http://schemas.openxmlformats.org/drawingml/2006/main" xmlns:r="http://schemas.openxmlformats.org/officeDocument/2006/relationships" xmlns:p="http://schemas.openxmlformats.org/presentationml/2006/main">
  <p:tag name="DVSHAPEID" val="wEp3g86cUmrMfQuCACXtTF"/>
</p:tagLst>
</file>

<file path=ppt/tags/tag82.xml><?xml version="1.0" encoding="utf-8"?>
<p:tagLst xmlns:a="http://schemas.openxmlformats.org/drawingml/2006/main" xmlns:r="http://schemas.openxmlformats.org/officeDocument/2006/relationships" xmlns:p="http://schemas.openxmlformats.org/presentationml/2006/main">
  <p:tag name="DVSHAPEID" val="5DcXV6rPdKhcJOg0uodyYh"/>
</p:tagLst>
</file>

<file path=ppt/tags/tag83.xml><?xml version="1.0" encoding="utf-8"?>
<p:tagLst xmlns:a="http://schemas.openxmlformats.org/drawingml/2006/main" xmlns:r="http://schemas.openxmlformats.org/officeDocument/2006/relationships" xmlns:p="http://schemas.openxmlformats.org/presentationml/2006/main">
  <p:tag name="DVSHAPEID" val="GNBGVG44kvuQyLQjdZK59H"/>
</p:tagLst>
</file>

<file path=ppt/tags/tag84.xml><?xml version="1.0" encoding="utf-8"?>
<p:tagLst xmlns:a="http://schemas.openxmlformats.org/drawingml/2006/main" xmlns:r="http://schemas.openxmlformats.org/officeDocument/2006/relationships" xmlns:p="http://schemas.openxmlformats.org/presentationml/2006/main">
  <p:tag name="DVSHAPEID" val="HSfv9baeOT8ZixzfkuWLf9"/>
</p:tagLst>
</file>

<file path=ppt/tags/tag85.xml><?xml version="1.0" encoding="utf-8"?>
<p:tagLst xmlns:a="http://schemas.openxmlformats.org/drawingml/2006/main" xmlns:r="http://schemas.openxmlformats.org/officeDocument/2006/relationships" xmlns:p="http://schemas.openxmlformats.org/presentationml/2006/main">
  <p:tag name="DVSHAPEID" val="aKOrXYPZl0hJmerQqVo2wM"/>
</p:tagLst>
</file>

<file path=ppt/tags/tag86.xml><?xml version="1.0" encoding="utf-8"?>
<p:tagLst xmlns:a="http://schemas.openxmlformats.org/drawingml/2006/main" xmlns:r="http://schemas.openxmlformats.org/officeDocument/2006/relationships" xmlns:p="http://schemas.openxmlformats.org/presentationml/2006/main">
  <p:tag name="DVSHAPEID" val="GX7NFVqfbDvxIuGHecoOy7"/>
</p:tagLst>
</file>

<file path=ppt/tags/tag87.xml><?xml version="1.0" encoding="utf-8"?>
<p:tagLst xmlns:a="http://schemas.openxmlformats.org/drawingml/2006/main" xmlns:r="http://schemas.openxmlformats.org/officeDocument/2006/relationships" xmlns:p="http://schemas.openxmlformats.org/presentationml/2006/main">
  <p:tag name="DVSHAPEID" val="dOvW9JHcDHeygyCk7Wbahi"/>
</p:tagLst>
</file>

<file path=ppt/tags/tag88.xml><?xml version="1.0" encoding="utf-8"?>
<p:tagLst xmlns:a="http://schemas.openxmlformats.org/drawingml/2006/main" xmlns:r="http://schemas.openxmlformats.org/officeDocument/2006/relationships" xmlns:p="http://schemas.openxmlformats.org/presentationml/2006/main">
  <p:tag name="DVSHAPEID" val="UkqPm4Uvgsi3kmPRjkjaAV"/>
</p:tagLst>
</file>

<file path=ppt/tags/tag89.xml><?xml version="1.0" encoding="utf-8"?>
<p:tagLst xmlns:a="http://schemas.openxmlformats.org/drawingml/2006/main" xmlns:r="http://schemas.openxmlformats.org/officeDocument/2006/relationships" xmlns:p="http://schemas.openxmlformats.org/presentationml/2006/main">
  <p:tag name="DVSHAPEID" val="9vAMxXMBUEmVUavjmDi8rL"/>
</p:tagLst>
</file>

<file path=ppt/tags/tag9.xml><?xml version="1.0" encoding="utf-8"?>
<p:tagLst xmlns:a="http://schemas.openxmlformats.org/drawingml/2006/main" xmlns:r="http://schemas.openxmlformats.org/officeDocument/2006/relationships" xmlns:p="http://schemas.openxmlformats.org/presentationml/2006/main">
  <p:tag name="DVSHAPEID" val="5VwFZqIg3Uywu7yEQ4a9l2"/>
</p:tagLst>
</file>

<file path=ppt/tags/tag90.xml><?xml version="1.0" encoding="utf-8"?>
<p:tagLst xmlns:a="http://schemas.openxmlformats.org/drawingml/2006/main" xmlns:r="http://schemas.openxmlformats.org/officeDocument/2006/relationships" xmlns:p="http://schemas.openxmlformats.org/presentationml/2006/main">
  <p:tag name="DVSHAPEID" val="fcdfvgDQQ6IZbUfAwWIFxE"/>
</p:tagLst>
</file>

<file path=ppt/tags/tag91.xml><?xml version="1.0" encoding="utf-8"?>
<p:tagLst xmlns:a="http://schemas.openxmlformats.org/drawingml/2006/main" xmlns:r="http://schemas.openxmlformats.org/officeDocument/2006/relationships" xmlns:p="http://schemas.openxmlformats.org/presentationml/2006/main">
  <p:tag name="DVSHAPEID" val="GpsElZYGSstngoyisvY4Ng"/>
</p:tagLst>
</file>

<file path=ppt/tags/tag92.xml><?xml version="1.0" encoding="utf-8"?>
<p:tagLst xmlns:a="http://schemas.openxmlformats.org/drawingml/2006/main" xmlns:r="http://schemas.openxmlformats.org/officeDocument/2006/relationships" xmlns:p="http://schemas.openxmlformats.org/presentationml/2006/main">
  <p:tag name="DVSHAPEID" val="dVZA4M6lpMdBvONQUDSadg"/>
</p:tagLst>
</file>

<file path=ppt/theme/theme1.xml><?xml version="1.0" encoding="utf-8"?>
<a:theme xmlns:a="http://schemas.openxmlformats.org/drawingml/2006/main" name="Grön">
  <a:themeElements>
    <a:clrScheme name="Anpassat 1">
      <a:dk1>
        <a:sysClr val="windowText" lastClr="000000"/>
      </a:dk1>
      <a:lt1>
        <a:sysClr val="window" lastClr="FFFFFF"/>
      </a:lt1>
      <a:dk2>
        <a:srgbClr val="4D4F53"/>
      </a:dk2>
      <a:lt2>
        <a:srgbClr val="D5D6D2"/>
      </a:lt2>
      <a:accent1>
        <a:srgbClr val="3F6E2D"/>
      </a:accent1>
      <a:accent2>
        <a:srgbClr val="427730"/>
      </a:accent2>
      <a:accent3>
        <a:srgbClr val="00693C"/>
      </a:accent3>
      <a:accent4>
        <a:srgbClr val="94D400"/>
      </a:accent4>
      <a:accent5>
        <a:srgbClr val="C9DD03"/>
      </a:accent5>
      <a:accent6>
        <a:srgbClr val="BCBDBC"/>
      </a:accent6>
      <a:hlink>
        <a:srgbClr val="000000"/>
      </a:hlink>
      <a:folHlink>
        <a:srgbClr val="747678"/>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C269559A-2854-4DD3-AC92-F5E56F963CDE}"/>
    </a:ext>
  </a:extLst>
</a:theme>
</file>

<file path=ppt/theme/theme2.xml><?xml version="1.0" encoding="utf-8"?>
<a:theme xmlns:a="http://schemas.openxmlformats.org/drawingml/2006/main" name="Silver">
  <a:themeElements>
    <a:clrScheme name="LK Silver">
      <a:dk1>
        <a:sysClr val="windowText" lastClr="000000"/>
      </a:dk1>
      <a:lt1>
        <a:sysClr val="window" lastClr="FFFFFF"/>
      </a:lt1>
      <a:dk2>
        <a:srgbClr val="4D4F53"/>
      </a:dk2>
      <a:lt2>
        <a:srgbClr val="D5D6D2"/>
      </a:lt2>
      <a:accent1>
        <a:srgbClr val="4D4F53"/>
      </a:accent1>
      <a:accent2>
        <a:srgbClr val="BCBDBC"/>
      </a:accent2>
      <a:accent3>
        <a:srgbClr val="747678"/>
      </a:accent3>
      <a:accent4>
        <a:srgbClr val="ADAFAF"/>
      </a:accent4>
      <a:accent5>
        <a:srgbClr val="D5D6D2"/>
      </a:accent5>
      <a:accent6>
        <a:srgbClr val="BCBDBC"/>
      </a:accent6>
      <a:hlink>
        <a:srgbClr val="000000"/>
      </a:hlink>
      <a:folHlink>
        <a:srgbClr val="747678"/>
      </a:folHlink>
    </a:clrScheme>
    <a:fontScheme name="Lunds kommu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B116E20-A743-42B4-9024-F2E0F38B5B37}" vid="{6AB08164-FF7E-42FA-B642-E6A9AF6F7736}"/>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Powerpointmall Lunds kommun - bredbild</Template>
  <TotalTime>3094</TotalTime>
  <Words>425</Words>
  <Application>Microsoft Office PowerPoint</Application>
  <PresentationFormat>Bredbild</PresentationFormat>
  <Paragraphs>77</Paragraphs>
  <Slides>20</Slides>
  <Notes>6</Notes>
  <HiddenSlides>0</HiddenSlides>
  <MMClips>0</MMClips>
  <ScaleCrop>false</ScaleCrop>
  <HeadingPairs>
    <vt:vector size="6" baseType="variant">
      <vt:variant>
        <vt:lpstr>Använt teckensnitt</vt:lpstr>
      </vt:variant>
      <vt:variant>
        <vt:i4>3</vt:i4>
      </vt:variant>
      <vt:variant>
        <vt:lpstr>Tema</vt:lpstr>
      </vt:variant>
      <vt:variant>
        <vt:i4>2</vt:i4>
      </vt:variant>
      <vt:variant>
        <vt:lpstr>Bildrubriker</vt:lpstr>
      </vt:variant>
      <vt:variant>
        <vt:i4>20</vt:i4>
      </vt:variant>
    </vt:vector>
  </HeadingPairs>
  <TitlesOfParts>
    <vt:vector size="25" baseType="lpstr">
      <vt:lpstr>Arial</vt:lpstr>
      <vt:lpstr>Verdana</vt:lpstr>
      <vt:lpstr>Wingdings</vt:lpstr>
      <vt:lpstr>Grön</vt:lpstr>
      <vt:lpstr>Silver</vt:lpstr>
      <vt:lpstr>RELATIV NÄRHET öppen mjukvara och crowdsourced data </vt:lpstr>
      <vt:lpstr>Frågor</vt:lpstr>
      <vt:lpstr>I media </vt:lpstr>
      <vt:lpstr>Bakgrund</vt:lpstr>
      <vt:lpstr>Urvalsprincip</vt:lpstr>
      <vt:lpstr>Placering Lund</vt:lpstr>
      <vt:lpstr>Vad är relativ närhet</vt:lpstr>
      <vt:lpstr>Säker skolväg</vt:lpstr>
      <vt:lpstr>OSM vs Google maps</vt:lpstr>
      <vt:lpstr>FME-Safe (Lund)</vt:lpstr>
      <vt:lpstr>Utan fme</vt:lpstr>
      <vt:lpstr>Graphhopper (ubuntu, VirtualBox)</vt:lpstr>
      <vt:lpstr>Ingen egen graphhopper</vt:lpstr>
      <vt:lpstr>Indata</vt:lpstr>
      <vt:lpstr>Att tänka på</vt:lpstr>
      <vt:lpstr>Upphandling checklista</vt:lpstr>
      <vt:lpstr>System</vt:lpstr>
      <vt:lpstr>Menti</vt:lpstr>
      <vt:lpstr>Frågor?!</vt:lpstr>
      <vt:lpstr>Att tänka på</vt:lpstr>
    </vt:vector>
  </TitlesOfParts>
  <Company>Lunds kommun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NÄRHET</dc:title>
  <dc:creator>Benny Jonsson</dc:creator>
  <cp:lastModifiedBy>Benny Jonsson</cp:lastModifiedBy>
  <cp:revision>18</cp:revision>
  <dcterms:created xsi:type="dcterms:W3CDTF">2018-03-01T13:04:21Z</dcterms:created>
  <dcterms:modified xsi:type="dcterms:W3CDTF">2018-03-19T10:25:50Z</dcterms:modified>
</cp:coreProperties>
</file>