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25"/>
  </p:notesMasterIdLst>
  <p:handoutMasterIdLst>
    <p:handoutMasterId r:id="rId26"/>
  </p:handoutMasterIdLst>
  <p:sldIdLst>
    <p:sldId id="256" r:id="rId3"/>
    <p:sldId id="264" r:id="rId4"/>
    <p:sldId id="263" r:id="rId5"/>
    <p:sldId id="276" r:id="rId6"/>
    <p:sldId id="268" r:id="rId7"/>
    <p:sldId id="269" r:id="rId8"/>
    <p:sldId id="267" r:id="rId9"/>
    <p:sldId id="270" r:id="rId10"/>
    <p:sldId id="266" r:id="rId11"/>
    <p:sldId id="271" r:id="rId12"/>
    <p:sldId id="274" r:id="rId13"/>
    <p:sldId id="272" r:id="rId14"/>
    <p:sldId id="279" r:id="rId15"/>
    <p:sldId id="280" r:id="rId16"/>
    <p:sldId id="275" r:id="rId17"/>
    <p:sldId id="273" r:id="rId18"/>
    <p:sldId id="259" r:id="rId19"/>
    <p:sldId id="265" r:id="rId20"/>
    <p:sldId id="260" r:id="rId21"/>
    <p:sldId id="277" r:id="rId22"/>
    <p:sldId id="278" r:id="rId23"/>
    <p:sldId id="257" r:id="rId2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1E5"/>
    <a:srgbClr val="FF0000"/>
    <a:srgbClr val="D5D6D2"/>
    <a:srgbClr val="ADAFAF"/>
    <a:srgbClr val="747678"/>
    <a:srgbClr val="4D4F53"/>
    <a:srgbClr val="DDCD69"/>
    <a:srgbClr val="E05206"/>
    <a:srgbClr val="CE8E00"/>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Objects="1">
      <p:cViewPr varScale="1">
        <p:scale>
          <a:sx n="46" d="100"/>
          <a:sy n="46" d="100"/>
        </p:scale>
        <p:origin x="42" y="678"/>
      </p:cViewPr>
      <p:guideLst>
        <p:guide orient="horz" pos="2160"/>
        <p:guide pos="3840"/>
      </p:guideLst>
    </p:cSldViewPr>
  </p:slideViewPr>
  <p:notesTextViewPr>
    <p:cViewPr>
      <p:scale>
        <a:sx n="1" d="1"/>
        <a:sy n="1" d="1"/>
      </p:scale>
      <p:origin x="0" y="-156"/>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2018-06-05</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2018-06-05</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8</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 https://www.mentimeter.com/s/360c5af726ca0bf2b7ff107616e60b33/94883d9a259d</a:t>
            </a:r>
          </a:p>
          <a:p>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136645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10</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12</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p>
        </p:txBody>
      </p:sp>
      <p:sp>
        <p:nvSpPr>
          <p:cNvPr id="3" name="Underrubrik 2"/>
          <p:cNvSpPr>
            <a:spLocks noGrp="1"/>
          </p:cNvSpPr>
          <p:nvPr>
            <p:ph type="subTitle" idx="1"/>
          </p:nvPr>
        </p:nvSpPr>
        <p:spPr/>
        <p:txBody>
          <a:bodyPr/>
          <a:lstStyle/>
          <a:p>
            <a:r>
              <a:rPr lang="sv-SE" dirty="0" smtClean="0"/>
              <a:t>2018-06-05</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Ny infrastruktur på G</a:t>
            </a:r>
            <a:endParaRPr lang="sv-SE" dirty="0"/>
          </a:p>
        </p:txBody>
      </p:sp>
      <p:sp>
        <p:nvSpPr>
          <p:cNvPr id="3" name="Platshållare för innehåll 2"/>
          <p:cNvSpPr>
            <a:spLocks noGrp="1"/>
          </p:cNvSpPr>
          <p:nvPr>
            <p:ph idx="1"/>
          </p:nvPr>
        </p:nvSpPr>
        <p:spPr/>
        <p:txBody>
          <a:bodyPr/>
          <a:lstStyle/>
          <a:p>
            <a:r>
              <a:rPr lang="sv-SE" dirty="0" smtClean="0"/>
              <a:t>Vi håller på att få uppsatt en lokal server på Lunds kommun för att göra </a:t>
            </a:r>
            <a:r>
              <a:rPr lang="sv-SE" dirty="0" smtClean="0"/>
              <a:t>beräkningar</a:t>
            </a:r>
          </a:p>
          <a:p>
            <a:r>
              <a:rPr lang="sv-SE" dirty="0" smtClean="0"/>
              <a:t>Funderar även på att sätta upp en FME ”portal” där man kan ladda upp Excel listor och köra sina egna beräkningar utan inblandning av Kart &amp; </a:t>
            </a:r>
            <a:r>
              <a:rPr lang="sv-SE" dirty="0" err="1" smtClean="0"/>
              <a:t>Gis</a:t>
            </a:r>
            <a:endParaRPr lang="sv-SE" dirty="0"/>
          </a:p>
        </p:txBody>
      </p:sp>
    </p:spTree>
    <p:extLst>
      <p:ext uri="{BB962C8B-B14F-4D97-AF65-F5344CB8AC3E}">
        <p14:creationId xmlns:p14="http://schemas.microsoft.com/office/powerpoint/2010/main" val="167051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Andra användningsområde</a:t>
            </a:r>
            <a:endParaRPr lang="sv-SE" dirty="0"/>
          </a:p>
        </p:txBody>
      </p:sp>
      <p:sp>
        <p:nvSpPr>
          <p:cNvPr id="3" name="Platshållare för innehåll 2"/>
          <p:cNvSpPr>
            <a:spLocks noGrp="1"/>
          </p:cNvSpPr>
          <p:nvPr>
            <p:ph idx="1"/>
          </p:nvPr>
        </p:nvSpPr>
        <p:spPr/>
        <p:txBody>
          <a:bodyPr/>
          <a:lstStyle/>
          <a:p>
            <a:r>
              <a:rPr lang="sv-SE" dirty="0" smtClean="0"/>
              <a:t>Rätt till skolskjuts</a:t>
            </a:r>
          </a:p>
          <a:p>
            <a:r>
              <a:rPr lang="sv-SE" dirty="0" smtClean="0"/>
              <a:t>Äldres avstånd till busshållplats</a:t>
            </a:r>
          </a:p>
          <a:p>
            <a:pPr marL="0" indent="0">
              <a:buNone/>
            </a:pPr>
            <a:endParaRPr lang="sv-SE" dirty="0"/>
          </a:p>
        </p:txBody>
      </p:sp>
    </p:spTree>
    <p:extLst>
      <p:ext uri="{BB962C8B-B14F-4D97-AF65-F5344CB8AC3E}">
        <p14:creationId xmlns:p14="http://schemas.microsoft.com/office/powerpoint/2010/main" val="61838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pPr lvl="1"/>
            <a:r>
              <a:rPr lang="sv-SE" dirty="0" smtClean="0"/>
              <a:t>Ta chansen att rätta upp byggnadsadresser till entréadress om möjligt</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r>
              <a:rPr lang="sv-SE" dirty="0" smtClean="0"/>
              <a:t>Att tänka på</a:t>
            </a:r>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Tidigare mot kommunen om hur beräkningar skett.</a:t>
            </a:r>
          </a:p>
          <a:p>
            <a:pPr lvl="1"/>
            <a:r>
              <a:rPr lang="sv-SE" dirty="0" smtClean="0"/>
              <a:t>De mättes för </a:t>
            </a:r>
            <a:r>
              <a:rPr lang="sv-SE" dirty="0" smtClean="0"/>
              <a:t>hand </a:t>
            </a:r>
            <a:r>
              <a:rPr lang="sv-SE" dirty="0" smtClean="0"/>
              <a:t>av tjänsteman. </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7659535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3305</TotalTime>
  <Words>496</Words>
  <Application>Microsoft Office PowerPoint</Application>
  <PresentationFormat>Bredbild</PresentationFormat>
  <Paragraphs>84</Paragraphs>
  <Slides>22</Slides>
  <Notes>6</Notes>
  <HiddenSlides>2</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22</vt:i4>
      </vt:variant>
    </vt:vector>
  </HeadingPairs>
  <TitlesOfParts>
    <vt:vector size="27" baseType="lpstr">
      <vt:lpstr>Arial</vt:lpstr>
      <vt:lpstr>Verdana</vt:lpstr>
      <vt:lpstr>Wingdings</vt:lpstr>
      <vt:lpstr>Grön</vt:lpstr>
      <vt:lpstr>Silver</vt:lpstr>
      <vt:lpstr>RELATIV NÄRHET öppen mjukvara och crowdsourced data </vt:lpstr>
      <vt:lpstr>Frågor</vt:lpstr>
      <vt:lpstr>I media </vt:lpstr>
      <vt:lpstr>Bakgrund</vt:lpstr>
      <vt:lpstr>Urvalsprincip</vt:lpstr>
      <vt:lpstr>Placering Lund</vt:lpstr>
      <vt:lpstr>Vad är relativ närhet</vt:lpstr>
      <vt:lpstr>Säker skolväg</vt:lpstr>
      <vt:lpstr>OSM vs Google maps</vt:lpstr>
      <vt:lpstr>FME-Safe (Lund)</vt:lpstr>
      <vt:lpstr>Utan fme</vt:lpstr>
      <vt:lpstr>Graphhopper (ubuntu, VirtualBox)</vt:lpstr>
      <vt:lpstr>Ny infrastruktur på G</vt:lpstr>
      <vt:lpstr>Andra användningsområde</vt:lpstr>
      <vt:lpstr>Ingen egen graphhopper</vt:lpstr>
      <vt:lpstr>Indata</vt:lpstr>
      <vt:lpstr>Att tänka på</vt:lpstr>
      <vt:lpstr>Upphandling checklista</vt:lpstr>
      <vt:lpstr>System</vt:lpstr>
      <vt:lpstr>Menti</vt:lpstr>
      <vt:lpstr>Frågor?!</vt:lpstr>
      <vt:lpstr>Att tänka på</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27</cp:revision>
  <dcterms:created xsi:type="dcterms:W3CDTF">2018-03-01T13:04:21Z</dcterms:created>
  <dcterms:modified xsi:type="dcterms:W3CDTF">2018-06-05T07:15:32Z</dcterms:modified>
</cp:coreProperties>
</file>