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8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01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3422FD-FD23-4C1F-B795-EF0D5400F55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350471-F0A6-4D96-85CF-36A316F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8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Detyra</a:t>
            </a:r>
            <a:r>
              <a:rPr lang="en-US" dirty="0"/>
              <a:t> 7 - </a:t>
            </a:r>
            <a:r>
              <a:rPr lang="en-US" dirty="0" err="1"/>
              <a:t>Konstruktimi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pemes</a:t>
            </a:r>
            <a:r>
              <a:rPr lang="en-US" dirty="0"/>
              <a:t> B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Detyra</a:t>
            </a:r>
            <a:r>
              <a:rPr lang="en-US" dirty="0" smtClean="0"/>
              <a:t> </a:t>
            </a:r>
            <a:r>
              <a:rPr lang="en-US" dirty="0" err="1" smtClean="0"/>
              <a:t>nën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1249" y="22451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Nëse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supozohet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që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fillohet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me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një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pemë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B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të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zbraztë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dhe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sipas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radhës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duhet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të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vendosen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vlerat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6 14 28 17 7 52 16 48 68,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të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konstruktohet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pema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 B </a:t>
            </a:r>
            <a:r>
              <a:rPr lang="en-US" b="0" i="0" dirty="0" err="1" smtClean="0">
                <a:solidFill>
                  <a:srgbClr val="3C4043"/>
                </a:solidFill>
                <a:effectLst/>
                <a:latin typeface="Roboto"/>
              </a:rPr>
              <a:t>përkatëse</a:t>
            </a:r>
            <a:r>
              <a:rPr lang="en-US" b="0" i="0" dirty="0" smtClean="0">
                <a:solidFill>
                  <a:srgbClr val="3C4043"/>
                </a:solidFill>
                <a:effectLst/>
                <a:latin typeface="Roboto"/>
              </a:rPr>
              <a:t>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66" y="3236518"/>
            <a:ext cx="369621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Detyra</a:t>
            </a:r>
            <a:r>
              <a:rPr lang="en-US" dirty="0" smtClean="0"/>
              <a:t> </a:t>
            </a:r>
            <a:r>
              <a:rPr lang="en-US" dirty="0" err="1" smtClean="0"/>
              <a:t>nën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tregohet</a:t>
            </a:r>
            <a:r>
              <a:rPr lang="en-US" dirty="0"/>
              <a:t> se </a:t>
            </a:r>
            <a:r>
              <a:rPr lang="en-US" dirty="0" err="1"/>
              <a:t>si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duket</a:t>
            </a:r>
            <a:r>
              <a:rPr lang="en-US" dirty="0"/>
              <a:t> </a:t>
            </a:r>
            <a:r>
              <a:rPr lang="en-US" dirty="0" err="1"/>
              <a:t>pema</a:t>
            </a:r>
            <a:r>
              <a:rPr lang="en-US" dirty="0"/>
              <a:t> B e </a:t>
            </a:r>
            <a:r>
              <a:rPr lang="en-US" dirty="0" err="1"/>
              <a:t>dhënë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figurë</a:t>
            </a:r>
            <a:r>
              <a:rPr lang="en-US" dirty="0"/>
              <a:t> pas </a:t>
            </a:r>
            <a:r>
              <a:rPr lang="en-US" dirty="0" err="1"/>
              <a:t>largimit</a:t>
            </a:r>
            <a:r>
              <a:rPr lang="en-US" dirty="0"/>
              <a:t>/</a:t>
            </a:r>
            <a:r>
              <a:rPr lang="en-US" dirty="0" err="1"/>
              <a:t>shlyerjes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vlerës</a:t>
            </a:r>
            <a:r>
              <a:rPr lang="en-US" dirty="0"/>
              <a:t> 4. </a:t>
            </a:r>
            <a:r>
              <a:rPr lang="en-US" dirty="0" err="1"/>
              <a:t>Rendi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pemës</a:t>
            </a:r>
            <a:r>
              <a:rPr lang="en-US" dirty="0"/>
              <a:t> B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smtClean="0"/>
              <a:t>m=3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36" y="3679167"/>
            <a:ext cx="331516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Detyra</a:t>
            </a:r>
            <a:r>
              <a:rPr lang="en-US" dirty="0" smtClean="0"/>
              <a:t> </a:t>
            </a:r>
            <a:r>
              <a:rPr lang="en-US" dirty="0" err="1" smtClean="0"/>
              <a:t>nën</a:t>
            </a:r>
            <a:r>
              <a:rPr lang="en-US" dirty="0" smtClean="0"/>
              <a:t> 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</a:t>
            </a:r>
            <a:r>
              <a:rPr lang="en-US" dirty="0" err="1"/>
              <a:t>largimit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vlerës</a:t>
            </a:r>
            <a:r>
              <a:rPr lang="en-US" dirty="0"/>
              <a:t> 4,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pemën</a:t>
            </a:r>
            <a:r>
              <a:rPr lang="en-US" dirty="0"/>
              <a:t> B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mbetur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shtohet</a:t>
            </a:r>
            <a:r>
              <a:rPr lang="en-US" dirty="0"/>
              <a:t> </a:t>
            </a:r>
            <a:r>
              <a:rPr lang="en-US" dirty="0" err="1"/>
              <a:t>vlera</a:t>
            </a:r>
            <a:r>
              <a:rPr lang="en-US" dirty="0"/>
              <a:t> 9. Si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duket</a:t>
            </a:r>
            <a:r>
              <a:rPr lang="en-US" dirty="0"/>
              <a:t> </a:t>
            </a:r>
            <a:r>
              <a:rPr lang="en-US" dirty="0" err="1"/>
              <a:t>pema</a:t>
            </a:r>
            <a:r>
              <a:rPr lang="en-US" dirty="0"/>
              <a:t> </a:t>
            </a:r>
            <a:r>
              <a:rPr lang="en-US" dirty="0" err="1"/>
              <a:t>rezultuese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43" y="4004694"/>
            <a:ext cx="442974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61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97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Roboto</vt:lpstr>
      <vt:lpstr>Wingdings 3</vt:lpstr>
      <vt:lpstr>Ion Boardroom</vt:lpstr>
      <vt:lpstr>Detyra 7 - Konstruktimi i pemes B  </vt:lpstr>
      <vt:lpstr>Detyra nën A</vt:lpstr>
      <vt:lpstr>Detyra nën B</vt:lpstr>
      <vt:lpstr>Detyra nën C </vt:lpstr>
    </vt:vector>
  </TitlesOfParts>
  <Company>dataprognet-ks.com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Detyra 7 - Konstruktimi i pemes B  </dc:title>
  <dc:creator>Lundrim Rexhepi</dc:creator>
  <cp:lastModifiedBy>Lundrim Rexhepi</cp:lastModifiedBy>
  <cp:revision>1</cp:revision>
  <dcterms:created xsi:type="dcterms:W3CDTF">2021-01-18T09:13:19Z</dcterms:created>
  <dcterms:modified xsi:type="dcterms:W3CDTF">2021-01-18T09:20:12Z</dcterms:modified>
</cp:coreProperties>
</file>