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14924-0E98-3F45-BD24-C756A54A9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DA960-F4E1-E54D-9137-0A28F3C38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4F535-B842-054A-9E88-90EAA723D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A32E-C700-C047-AE3E-1296F6B11292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532FE-606B-6C4F-9A3B-F715A72C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CEB23-EDCC-C343-887A-E1CD0388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24CF-E323-9940-89DA-B73F9B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4442-E59D-CC49-97EA-B3FB293A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DA323-8581-3442-9E55-0615422E8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618DF-BF05-FF44-B5CD-BA34BBAA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A32E-C700-C047-AE3E-1296F6B11292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245BA-1AF8-B94C-BFEC-CA9D26931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64193-0EF0-5E4C-B24A-9A6C7E54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24CF-E323-9940-89DA-B73F9B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7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207D8-7C45-1C4A-ACBB-CEC042DCC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88B8B-5F02-C748-ADDD-921216F58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5A8D3-E797-9C42-9A60-F119C2F3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A32E-C700-C047-AE3E-1296F6B11292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D5C85-54C1-904E-B25C-ECA9369F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4ADA2-0C30-A149-9E87-1084293D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24CF-E323-9940-89DA-B73F9B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7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C0F7B-15B9-DE4C-8A54-EB40E3CA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7C07F-D25A-2E43-A15E-233F08B93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8B310-3893-6845-AFA3-D52714C5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A32E-C700-C047-AE3E-1296F6B11292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9E41B-B76A-1044-AD54-637AD154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21119-F1D7-CC4C-B495-9B1234FB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24CF-E323-9940-89DA-B73F9B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13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C70B5-195C-FE43-B303-25590C81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B1162-12E9-E340-982B-92784C644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00092-5278-C947-8136-E3536772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A32E-C700-C047-AE3E-1296F6B11292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E647F-F34D-6B45-AC9B-0646E5B3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AD98F-4858-8441-8AD9-2724F3DC9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24CF-E323-9940-89DA-B73F9B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10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C092-FEAF-CE4D-B603-19085D65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9F8B8-ADA5-F443-8DC8-5ED3DC748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E3D94-38CB-294B-87ED-6ACF92341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4DAF2-77EA-2042-AD2E-78120FB12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A32E-C700-C047-AE3E-1296F6B11292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8045F-1B5F-584A-986D-51A0299F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DC5F6-3E47-1E44-829F-9EB45D0A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24CF-E323-9940-89DA-B73F9B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3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1552D-FC14-A542-AF57-F14FD9F9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2C8EC-EE8D-1C45-8CC4-C094FD300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3F1AF-C1B2-2F44-BB9F-F42F41E5E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D6C9B-8188-7340-9F16-241EB69EB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DE48D3-9566-E144-9BD7-30467A41D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5860EE-43F1-F24F-BDD9-B82C47CF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A32E-C700-C047-AE3E-1296F6B11292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0E3F6D-3D64-2849-A64E-E5801AFD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0CFE12-73BC-214A-A5B4-8286E41B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24CF-E323-9940-89DA-B73F9B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2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F956C-0FBA-D244-B44F-192816B6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CBB0F0-B99C-8E42-AAE6-BDCD55CF5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A32E-C700-C047-AE3E-1296F6B11292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ECD85-7EC6-704E-BED8-D9BBCAB3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9C7034-EAA3-AA44-A37B-CBD5AF9A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24CF-E323-9940-89DA-B73F9B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4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83477-0548-A44A-BB8E-C18AC347C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A32E-C700-C047-AE3E-1296F6B11292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A1764-61BB-F146-842E-C45CB675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2985C-417E-E14F-8D63-5615F539A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24CF-E323-9940-89DA-B73F9B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1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00808-CF24-AF42-BFCD-E924FBA80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2670-94E0-2340-962D-5A6796E2E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94D40-6669-A84B-A741-231CA8ADD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1767F-98ED-934A-9C23-353179F9A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A32E-C700-C047-AE3E-1296F6B11292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C670F-D44D-E042-AD6E-FF249471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99CDE-2D32-4645-A404-A4C7A6EA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24CF-E323-9940-89DA-B73F9B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2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4A45-029F-A74E-8B26-E46BDB883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9FE3DC-1D20-034A-85C4-A6AC5EE5E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695E3-CCEB-214A-8CCD-8A28A6B18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3C306-2301-9648-A0D2-274D5A417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A32E-C700-C047-AE3E-1296F6B11292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5734A-493B-8348-BAF6-BDA3B99F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91CBE-6933-7649-AB64-471679D8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924CF-E323-9940-89DA-B73F9B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3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8E5356-86E0-984C-B3E6-E5B60C955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CB788-DA78-754B-8AD3-260AFF200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4E863-BA96-244E-B340-A693C60CA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DA32E-C700-C047-AE3E-1296F6B11292}" type="datetimeFigureOut">
              <a:rPr lang="en-US" smtClean="0"/>
              <a:t>1/10/2021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E2B9D-8444-1A47-83A1-5CEE6D44B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5ADCA-80B0-7047-B905-FE4F1A901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924CF-E323-9940-89DA-B73F9B1D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5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421AE-CDDA-484E-B5EB-61502902E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Hash algoritmet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2DBE1-913B-124D-9AA0-50AF3DC86D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51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Hash algoritmet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algoritmet</dc:title>
  <dc:creator>Unknown User</dc:creator>
  <cp:lastModifiedBy>Unknown User</cp:lastModifiedBy>
  <cp:revision>1</cp:revision>
  <dcterms:created xsi:type="dcterms:W3CDTF">2021-01-10T21:47:40Z</dcterms:created>
  <dcterms:modified xsi:type="dcterms:W3CDTF">2021-01-10T21:48:12Z</dcterms:modified>
</cp:coreProperties>
</file>