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6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99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3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26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5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1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7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7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F1AEA0-C910-42DA-8D01-98E969D20ED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A965ED-BEA6-4476-AC9F-A73BC4C1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5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Detyra</a:t>
            </a:r>
            <a:r>
              <a:rPr lang="en-US" dirty="0" smtClean="0"/>
              <a:t> 6- </a:t>
            </a:r>
            <a:r>
              <a:rPr lang="en-US" dirty="0" err="1" smtClean="0"/>
              <a:t>Përgatit</a:t>
            </a:r>
            <a:r>
              <a:rPr lang="en-US" dirty="0" smtClean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prezantim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shkurtër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llojet</a:t>
            </a:r>
            <a:r>
              <a:rPr lang="en-US" dirty="0"/>
              <a:t> e </a:t>
            </a:r>
            <a:r>
              <a:rPr lang="en-US" dirty="0" err="1"/>
              <a:t>ndryshme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funksioneve</a:t>
            </a:r>
            <a:r>
              <a:rPr lang="en-US" dirty="0"/>
              <a:t> hash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Lundrim Rexhepi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376266"/>
          </a:xfrm>
        </p:spPr>
        <p:txBody>
          <a:bodyPr/>
          <a:lstStyle/>
          <a:p>
            <a:r>
              <a:rPr lang="en-US" dirty="0" err="1"/>
              <a:t>Permbajtja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892491"/>
            <a:ext cx="6400800" cy="28987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Dictionaries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Prehashing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 (ADT)</a:t>
            </a:r>
          </a:p>
          <a:p>
            <a:r>
              <a:rPr lang="en-US" dirty="0" smtClean="0"/>
              <a:t>Insert Items(item)- </a:t>
            </a:r>
            <a:r>
              <a:rPr lang="en-US" dirty="0" err="1" smtClean="0"/>
              <a:t>mbishkruaj</a:t>
            </a:r>
            <a:r>
              <a:rPr lang="en-US" dirty="0" smtClean="0"/>
              <a:t> </a:t>
            </a:r>
            <a:r>
              <a:rPr lang="en-US" dirty="0" err="1" smtClean="0"/>
              <a:t>nje</a:t>
            </a:r>
            <a:r>
              <a:rPr lang="en-US" dirty="0" smtClean="0"/>
              <a:t> Key </a:t>
            </a:r>
            <a:r>
              <a:rPr lang="en-US" dirty="0" err="1" smtClean="0"/>
              <a:t>ekzistues</a:t>
            </a:r>
            <a:endParaRPr lang="en-US" dirty="0" smtClean="0"/>
          </a:p>
          <a:p>
            <a:r>
              <a:rPr lang="en-US" dirty="0" smtClean="0"/>
              <a:t>Delete items(item) - </a:t>
            </a:r>
          </a:p>
          <a:p>
            <a:r>
              <a:rPr lang="en-US" dirty="0" smtClean="0"/>
              <a:t>Search items(key); </a:t>
            </a:r>
            <a:r>
              <a:rPr lang="en-US" dirty="0" err="1" smtClean="0"/>
              <a:t>kthen</a:t>
            </a:r>
            <a:r>
              <a:rPr lang="en-US" dirty="0" smtClean="0"/>
              <a:t> item me Key e </a:t>
            </a:r>
            <a:r>
              <a:rPr lang="en-US" dirty="0" err="1" smtClean="0"/>
              <a:t>kerkuar</a:t>
            </a:r>
            <a:r>
              <a:rPr lang="en-US" dirty="0" smtClean="0"/>
              <a:t> </a:t>
            </a:r>
            <a:r>
              <a:rPr lang="en-US" dirty="0" err="1" smtClean="0"/>
              <a:t>nese</a:t>
            </a:r>
            <a:r>
              <a:rPr lang="en-US" dirty="0" smtClean="0"/>
              <a:t> </a:t>
            </a:r>
            <a:r>
              <a:rPr lang="en-US" dirty="0" err="1" smtClean="0"/>
              <a:t>gjen</a:t>
            </a:r>
            <a:r>
              <a:rPr lang="en-US" dirty="0" smtClean="0"/>
              <a:t> </a:t>
            </a:r>
            <a:r>
              <a:rPr lang="en-US" dirty="0" err="1" smtClean="0"/>
              <a:t>rrezultat</a:t>
            </a:r>
            <a:r>
              <a:rPr lang="en-US" dirty="0" smtClean="0"/>
              <a:t>, </a:t>
            </a:r>
            <a:r>
              <a:rPr lang="en-US" dirty="0" err="1" smtClean="0"/>
              <a:t>nese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 </a:t>
            </a:r>
            <a:r>
              <a:rPr lang="en-US" dirty="0" err="1" smtClean="0"/>
              <a:t>kthen</a:t>
            </a:r>
            <a:r>
              <a:rPr lang="en-US" dirty="0" smtClean="0"/>
              <a:t> </a:t>
            </a:r>
            <a:r>
              <a:rPr lang="en-US" dirty="0" err="1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mesazh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eshte</a:t>
            </a:r>
            <a:r>
              <a:rPr lang="en-US" dirty="0" smtClean="0"/>
              <a:t> </a:t>
            </a:r>
            <a:r>
              <a:rPr lang="en-US" dirty="0" err="1" smtClean="0"/>
              <a:t>gjetur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320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444621"/>
            <a:ext cx="6400800" cy="3346580"/>
          </a:xfrm>
        </p:spPr>
        <p:txBody>
          <a:bodyPr/>
          <a:lstStyle/>
          <a:p>
            <a:r>
              <a:rPr lang="en-US" dirty="0" smtClean="0"/>
              <a:t>D[key] – search</a:t>
            </a:r>
          </a:p>
          <a:p>
            <a:r>
              <a:rPr lang="en-US" dirty="0" smtClean="0"/>
              <a:t>D[key]=</a:t>
            </a:r>
            <a:r>
              <a:rPr lang="en-US" dirty="0" err="1" smtClean="0"/>
              <a:t>val</a:t>
            </a:r>
            <a:r>
              <a:rPr lang="en-US" dirty="0" smtClean="0"/>
              <a:t> – insert</a:t>
            </a:r>
          </a:p>
          <a:p>
            <a:r>
              <a:rPr lang="en-US" dirty="0" smtClean="0"/>
              <a:t>Del D[key]- delete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keys to </a:t>
            </a:r>
            <a:r>
              <a:rPr lang="en-US" dirty="0" err="1" smtClean="0"/>
              <a:t>nonneg</a:t>
            </a:r>
            <a:r>
              <a:rPr lang="en-US" dirty="0" smtClean="0"/>
              <a:t>. </a:t>
            </a:r>
            <a:r>
              <a:rPr lang="en-US" dirty="0" err="1" smtClean="0"/>
              <a:t>Integegres</a:t>
            </a:r>
            <a:endParaRPr lang="en-US" dirty="0" smtClean="0"/>
          </a:p>
          <a:p>
            <a:r>
              <a:rPr lang="en-US" dirty="0" smtClean="0"/>
              <a:t>In theory, keys are finite &amp; discrete</a:t>
            </a:r>
          </a:p>
          <a:p>
            <a:r>
              <a:rPr lang="en-US" dirty="0" smtClean="0"/>
              <a:t>In python Hash(x)=</a:t>
            </a:r>
            <a:r>
              <a:rPr lang="en-US" dirty="0" err="1" smtClean="0"/>
              <a:t>prehash</a:t>
            </a:r>
            <a:r>
              <a:rPr lang="en-US" dirty="0" smtClean="0"/>
              <a:t> of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2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12372"/>
          </a:xfrm>
        </p:spPr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090057"/>
            <a:ext cx="6400800" cy="37011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Ideally hash(x)=hash(y) </a:t>
            </a:r>
            <a:r>
              <a:rPr lang="en-US" dirty="0" smtClean="0">
                <a:sym typeface="Wingdings" panose="05000000000000000000" pitchFamily="2" charset="2"/>
              </a:rPr>
              <a:t> x=y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                                          </a:t>
            </a:r>
            <a:r>
              <a:rPr lang="en-US" dirty="0" err="1" smtClean="0">
                <a:sym typeface="Wingdings" panose="05000000000000000000" pitchFamily="2" charset="2"/>
              </a:rPr>
              <a:t>Hashtable</a:t>
            </a:r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6490" y="2836506"/>
            <a:ext cx="1735494" cy="1738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Keyspace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1222310" y="3163078"/>
            <a:ext cx="793102" cy="55050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K1 </a:t>
            </a:r>
            <a:br>
              <a:rPr lang="en-US" sz="900" dirty="0" smtClean="0"/>
            </a:br>
            <a:r>
              <a:rPr lang="en-US" sz="900" dirty="0" smtClean="0"/>
              <a:t>k2</a:t>
            </a:r>
            <a:br>
              <a:rPr lang="en-US" sz="900" dirty="0" smtClean="0"/>
            </a:br>
            <a:r>
              <a:rPr lang="en-US" sz="900" dirty="0" smtClean="0"/>
              <a:t>k3</a:t>
            </a:r>
          </a:p>
          <a:p>
            <a:pPr algn="ctr"/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4049486" y="3013788"/>
            <a:ext cx="1651518" cy="230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item3</a:t>
            </a:r>
            <a:endParaRPr lang="en-US" sz="9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68147" y="3526971"/>
            <a:ext cx="1698171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68147" y="3778898"/>
            <a:ext cx="1698171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1"/>
          </p:cNvCxnSpPr>
          <p:nvPr/>
        </p:nvCxnSpPr>
        <p:spPr>
          <a:xfrm>
            <a:off x="4049486" y="4167673"/>
            <a:ext cx="171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49486" y="4575109"/>
            <a:ext cx="171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9486" y="4926563"/>
            <a:ext cx="171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1899265" y="3632964"/>
            <a:ext cx="2150221" cy="15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>
            <a:off x="1618861" y="3163078"/>
            <a:ext cx="2430625" cy="23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0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Menaxhon</a:t>
            </a:r>
            <a:r>
              <a:rPr lang="en-US" dirty="0" smtClean="0"/>
              <a:t> collision </a:t>
            </a:r>
          </a:p>
          <a:p>
            <a:r>
              <a:rPr lang="en-US" dirty="0" smtClean="0"/>
              <a:t>Collision </a:t>
            </a:r>
            <a:r>
              <a:rPr lang="en-US" dirty="0" err="1" smtClean="0"/>
              <a:t>eshte</a:t>
            </a:r>
            <a:r>
              <a:rPr lang="en-US" dirty="0" smtClean="0"/>
              <a:t> </a:t>
            </a:r>
            <a:r>
              <a:rPr lang="en-US" dirty="0" err="1" smtClean="0"/>
              <a:t>kur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 key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vlere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njejt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HASH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jan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barabarte</a:t>
            </a:r>
            <a:endParaRPr lang="en-US" dirty="0" smtClean="0"/>
          </a:p>
          <a:p>
            <a:r>
              <a:rPr lang="en-US" dirty="0" smtClean="0"/>
              <a:t>h(</a:t>
            </a:r>
            <a:r>
              <a:rPr lang="en-US" dirty="0" err="1" smtClean="0"/>
              <a:t>ki</a:t>
            </a:r>
            <a:r>
              <a:rPr lang="en-US" dirty="0" smtClean="0"/>
              <a:t>)=h(</a:t>
            </a:r>
            <a:r>
              <a:rPr lang="en-US" dirty="0" err="1" smtClean="0"/>
              <a:t>kj</a:t>
            </a:r>
            <a:r>
              <a:rPr lang="en-US" dirty="0" smtClean="0"/>
              <a:t>)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!= </a:t>
            </a:r>
            <a:r>
              <a:rPr lang="en-US" smtClean="0"/>
              <a:t>kj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321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257</TotalTime>
  <Words>138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Slice</vt:lpstr>
      <vt:lpstr>Detyra 6- Përgatit një prezantim te shkurtër për llojet e ndryshme te funksioneve hash </vt:lpstr>
      <vt:lpstr>Permbajtja</vt:lpstr>
      <vt:lpstr>Dictionaries </vt:lpstr>
      <vt:lpstr>PowerPoint Presentation</vt:lpstr>
      <vt:lpstr>Prehash</vt:lpstr>
      <vt:lpstr>Hashing</vt:lpstr>
      <vt:lpstr>Chaining</vt:lpstr>
    </vt:vector>
  </TitlesOfParts>
  <Company>dataprognet-ks.com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Detyra 6- Përgatit një prezantim te shkurtër për llojet e ndryshme te funksioneve hash</dc:title>
  <dc:creator>Lundrim Rexhepi</dc:creator>
  <cp:lastModifiedBy>Lundrim Rexhepi</cp:lastModifiedBy>
  <cp:revision>5</cp:revision>
  <dcterms:created xsi:type="dcterms:W3CDTF">2021-01-11T09:00:55Z</dcterms:created>
  <dcterms:modified xsi:type="dcterms:W3CDTF">2021-01-11T13:18:16Z</dcterms:modified>
</cp:coreProperties>
</file>