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58" r:id="rId5"/>
    <p:sldId id="261" r:id="rId6"/>
    <p:sldId id="260" r:id="rId7"/>
    <p:sldId id="263" r:id="rId8"/>
    <p:sldId id="265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F9FF"/>
    <a:srgbClr val="D6A300"/>
    <a:srgbClr val="7E6000"/>
    <a:srgbClr val="EDEFF7"/>
    <a:srgbClr val="D0D1D9"/>
    <a:srgbClr val="1919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pPr rtl="0"/>
              <a:t>13.05.2021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13.05.2021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53FAB-D36F-4B23-B00F-D4E8ED836C5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670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=""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=""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=""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=""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=""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=""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=""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=""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=""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=""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=""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=""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=""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=""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=""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=""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=""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=""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=""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=""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=""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=""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=""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=""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=""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=""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=""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=""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xmlns="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=""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pPr rtl="0"/>
              <a:t>13.05.2021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1907" y="1944326"/>
            <a:ext cx="9657406" cy="1839290"/>
          </a:xfrm>
        </p:spPr>
        <p:txBody>
          <a:bodyPr>
            <a:normAutofit/>
          </a:bodyPr>
          <a:lstStyle/>
          <a:p>
            <a:r>
              <a:rPr lang="ru-RU" sz="6000" dirty="0">
                <a:effectLst/>
              </a:rPr>
              <a:t>Проект </a:t>
            </a:r>
            <a:br>
              <a:rPr lang="ru-RU" sz="6000" dirty="0">
                <a:effectLst/>
              </a:rPr>
            </a:br>
            <a:r>
              <a:rPr lang="ru-RU" sz="6000" b="1" dirty="0" smtClean="0">
                <a:effectLst/>
              </a:rPr>
              <a:t>«</a:t>
            </a:r>
            <a:r>
              <a:rPr lang="en-US" sz="6000" b="1" dirty="0" smtClean="0"/>
              <a:t>Latex</a:t>
            </a:r>
            <a:r>
              <a:rPr lang="ru-RU" sz="6000" b="1" dirty="0" smtClean="0">
                <a:effectLst/>
              </a:rPr>
              <a:t>»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1907" y="4169509"/>
            <a:ext cx="7003984" cy="383792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Выполнили студенты </a:t>
            </a:r>
            <a:r>
              <a:rPr lang="en-US" sz="2000" dirty="0"/>
              <a:t>1 </a:t>
            </a:r>
            <a:r>
              <a:rPr lang="ru-RU" sz="2000" dirty="0"/>
              <a:t>курса, ФИТ-204:</a:t>
            </a:r>
          </a:p>
          <a:p>
            <a:pPr algn="l"/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C94966-622C-4886-A9D5-AA1D6F3E57DC}"/>
              </a:ext>
            </a:extLst>
          </p:cNvPr>
          <p:cNvSpPr txBox="1"/>
          <p:nvPr/>
        </p:nvSpPr>
        <p:spPr>
          <a:xfrm>
            <a:off x="811907" y="4683259"/>
            <a:ext cx="67969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Панчишин </a:t>
            </a:r>
            <a:r>
              <a:rPr lang="ru-RU" sz="2000" dirty="0" smtClean="0">
                <a:latin typeface="+mj-lt"/>
              </a:rPr>
              <a:t>Д. И. </a:t>
            </a:r>
            <a:r>
              <a:rPr lang="ru-RU" sz="2000" dirty="0">
                <a:latin typeface="+mj-lt"/>
              </a:rPr>
              <a:t>«</a:t>
            </a:r>
            <a:r>
              <a:rPr lang="en-US" sz="2000" b="1" dirty="0">
                <a:latin typeface="+mj-lt"/>
              </a:rPr>
              <a:t>Donut42Russian</a:t>
            </a:r>
            <a:r>
              <a:rPr lang="ru-RU" sz="2000" dirty="0">
                <a:latin typeface="+mj-lt"/>
              </a:rPr>
              <a:t>»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Носков Р. И.</a:t>
            </a:r>
            <a:r>
              <a:rPr lang="ru-RU" sz="2000" dirty="0" smtClean="0">
                <a:latin typeface="+mj-lt"/>
              </a:rPr>
              <a:t> «</a:t>
            </a:r>
            <a:r>
              <a:rPr lang="en-US" sz="2000" b="1" dirty="0" err="1">
                <a:latin typeface="+mj-lt"/>
              </a:rPr>
              <a:t>DvojkaT</a:t>
            </a:r>
            <a:r>
              <a:rPr lang="ru-RU" sz="2000" dirty="0" smtClean="0">
                <a:latin typeface="+mj-lt"/>
              </a:rPr>
              <a:t>»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Пасютин</a:t>
            </a:r>
            <a:r>
              <a:rPr lang="ru-RU" sz="2000" dirty="0"/>
              <a:t> А. С.</a:t>
            </a:r>
            <a:r>
              <a:rPr lang="ru-RU" sz="2000" dirty="0" smtClean="0">
                <a:latin typeface="+mj-lt"/>
              </a:rPr>
              <a:t> «</a:t>
            </a:r>
            <a:r>
              <a:rPr lang="en-US" sz="2000" b="1" dirty="0" err="1">
                <a:latin typeface="+mj-lt"/>
              </a:rPr>
              <a:t>Antimagus</a:t>
            </a:r>
            <a:r>
              <a:rPr lang="ru-RU" sz="2000" dirty="0" smtClean="0">
                <a:latin typeface="+mj-lt"/>
              </a:rPr>
              <a:t>»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43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831" y="1713471"/>
            <a:ext cx="10704141" cy="451433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3600" dirty="0" smtClean="0"/>
              <a:t>Научиться </a:t>
            </a:r>
            <a:r>
              <a:rPr lang="ru-RU" sz="3600" dirty="0"/>
              <a:t>делать документы с высококачественной версткой текста и </a:t>
            </a:r>
            <a:r>
              <a:rPr lang="ru-RU" sz="3600" dirty="0" smtClean="0"/>
              <a:t>формул</a:t>
            </a:r>
            <a:endParaRPr lang="ru-RU" sz="3600" b="1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3600" dirty="0"/>
              <a:t>Продемонстрировать группе возможности </a:t>
            </a:r>
            <a:r>
              <a:rPr lang="ru-RU" sz="3600" dirty="0" err="1"/>
              <a:t>latex’а</a:t>
            </a:r>
            <a:r>
              <a:rPr lang="ru-RU" sz="3200" dirty="0"/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51759EF3-0796-4B57-8154-45390F1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32" y="842915"/>
            <a:ext cx="10058400" cy="58758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Цели: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5353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831" y="1713471"/>
            <a:ext cx="10704141" cy="451433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3600" dirty="0" smtClean="0"/>
              <a:t>Изучение </a:t>
            </a:r>
            <a:r>
              <a:rPr lang="ru-RU" sz="3600" dirty="0"/>
              <a:t>инструментов и макропакетов </a:t>
            </a:r>
            <a:r>
              <a:rPr lang="ru-RU" sz="3600" dirty="0" err="1" smtClean="0"/>
              <a:t>tex’а</a:t>
            </a:r>
            <a:endParaRPr lang="ru-RU" sz="3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3600" dirty="0"/>
              <a:t>Получение навыков верстки текста в </a:t>
            </a:r>
            <a:r>
              <a:rPr lang="ru-RU" sz="3600" dirty="0" err="1" smtClean="0"/>
              <a:t>latex'е</a:t>
            </a:r>
            <a:endParaRPr lang="ru-RU" sz="3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3600" dirty="0"/>
              <a:t>Создание отчета по проекту в системе </a:t>
            </a:r>
            <a:r>
              <a:rPr lang="ru-RU" sz="3600" dirty="0" err="1" smtClean="0"/>
              <a:t>latex</a:t>
            </a:r>
            <a:endParaRPr lang="ru-RU" sz="36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51759EF3-0796-4B57-8154-45390F1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32" y="842915"/>
            <a:ext cx="10058400" cy="58758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задачи: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322932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832" y="842915"/>
            <a:ext cx="10058400" cy="587584"/>
          </a:xfrm>
        </p:spPr>
        <p:txBody>
          <a:bodyPr>
            <a:noAutofit/>
          </a:bodyPr>
          <a:lstStyle/>
          <a:p>
            <a:r>
              <a:rPr lang="ru-RU" sz="4000" b="1" dirty="0"/>
              <a:t>Индивидуальные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832" y="2200481"/>
            <a:ext cx="10058400" cy="3520812"/>
          </a:xfrm>
        </p:spPr>
        <p:txBody>
          <a:bodyPr>
            <a:normAutofit lnSpcReduction="10000"/>
          </a:bodyPr>
          <a:lstStyle/>
          <a:p>
            <a:r>
              <a:rPr lang="ru-RU" sz="3000" b="1" dirty="0">
                <a:effectLst/>
              </a:rPr>
              <a:t>Панчишин Даниил </a:t>
            </a:r>
            <a:r>
              <a:rPr lang="ru-RU" sz="3000" dirty="0"/>
              <a:t>-</a:t>
            </a:r>
            <a:r>
              <a:rPr lang="ru-RU" sz="3000" dirty="0">
                <a:effectLst/>
              </a:rPr>
              <a:t> </a:t>
            </a:r>
            <a:r>
              <a:rPr lang="ru-RU" sz="3000" dirty="0"/>
              <a:t>Тим-</a:t>
            </a:r>
            <a:r>
              <a:rPr lang="ru-RU" sz="3000" dirty="0" err="1"/>
              <a:t>лид,создание</a:t>
            </a:r>
            <a:r>
              <a:rPr lang="ru-RU" sz="3000" dirty="0"/>
              <a:t> тех задания, работа в </a:t>
            </a:r>
            <a:r>
              <a:rPr lang="ru-RU" sz="3200" dirty="0" err="1" smtClean="0"/>
              <a:t>latex’е</a:t>
            </a:r>
            <a:r>
              <a:rPr lang="ru-RU" sz="3200" dirty="0" smtClean="0"/>
              <a:t> </a:t>
            </a:r>
            <a:r>
              <a:rPr lang="ru-RU" sz="3000" dirty="0" smtClean="0"/>
              <a:t>с </a:t>
            </a:r>
            <a:r>
              <a:rPr lang="ru-RU" sz="3000" dirty="0"/>
              <a:t>мат. формулами, рисунками и </a:t>
            </a:r>
            <a:r>
              <a:rPr lang="ru-RU" sz="3000" dirty="0" smtClean="0"/>
              <a:t>графиками</a:t>
            </a:r>
            <a:r>
              <a:rPr lang="en-US" sz="3000" dirty="0" smtClean="0"/>
              <a:t>;</a:t>
            </a:r>
            <a:endParaRPr lang="ru-RU" sz="3000" dirty="0" smtClean="0"/>
          </a:p>
          <a:p>
            <a:r>
              <a:rPr lang="ru-RU" sz="3000" b="1" dirty="0"/>
              <a:t>Носков </a:t>
            </a:r>
            <a:r>
              <a:rPr lang="ru-RU" sz="3000" b="1" dirty="0" smtClean="0"/>
              <a:t>Роман </a:t>
            </a:r>
            <a:r>
              <a:rPr lang="ru-RU" sz="3000" dirty="0" smtClean="0"/>
              <a:t>- Работа </a:t>
            </a:r>
            <a:r>
              <a:rPr lang="ru-RU" sz="3000" dirty="0"/>
              <a:t>в </a:t>
            </a:r>
            <a:r>
              <a:rPr lang="ru-RU" sz="2800" dirty="0" err="1"/>
              <a:t>latex’е</a:t>
            </a:r>
            <a:r>
              <a:rPr lang="ru-RU" sz="2800" dirty="0"/>
              <a:t> </a:t>
            </a:r>
            <a:r>
              <a:rPr lang="ru-RU" sz="3000" dirty="0" smtClean="0"/>
              <a:t>с </a:t>
            </a:r>
            <a:r>
              <a:rPr lang="ru-RU" sz="3000" dirty="0"/>
              <a:t>инструментами для верстки </a:t>
            </a:r>
            <a:r>
              <a:rPr lang="ru-RU" sz="3000" dirty="0" smtClean="0"/>
              <a:t>текста</a:t>
            </a:r>
            <a:r>
              <a:rPr lang="en-US" sz="3000" dirty="0" smtClean="0"/>
              <a:t>;</a:t>
            </a:r>
            <a:endParaRPr lang="ru-RU" sz="3000" dirty="0"/>
          </a:p>
          <a:p>
            <a:r>
              <a:rPr lang="ru-RU" sz="3000" b="1" dirty="0" err="1"/>
              <a:t>Пасютин</a:t>
            </a:r>
            <a:r>
              <a:rPr lang="ru-RU" sz="3000" b="1" dirty="0"/>
              <a:t> </a:t>
            </a:r>
            <a:r>
              <a:rPr lang="ru-RU" sz="3000" b="1" dirty="0" smtClean="0"/>
              <a:t>Александр</a:t>
            </a:r>
            <a:r>
              <a:rPr lang="ru-RU" sz="3000" dirty="0" smtClean="0"/>
              <a:t> - Работа </a:t>
            </a:r>
            <a:r>
              <a:rPr lang="ru-RU" sz="3000" dirty="0"/>
              <a:t>в </a:t>
            </a:r>
            <a:r>
              <a:rPr lang="ru-RU" sz="2800" dirty="0" err="1"/>
              <a:t>latex’е</a:t>
            </a:r>
            <a:r>
              <a:rPr lang="ru-RU" sz="2800" dirty="0"/>
              <a:t> </a:t>
            </a:r>
            <a:r>
              <a:rPr lang="ru-RU" sz="3000" dirty="0" smtClean="0"/>
              <a:t>с </a:t>
            </a:r>
            <a:r>
              <a:rPr lang="ru-RU" sz="3000" dirty="0"/>
              <a:t>инструментами для работы с </a:t>
            </a:r>
            <a:r>
              <a:rPr lang="ru-RU" sz="3000" dirty="0" smtClean="0"/>
              <a:t>презентациями</a:t>
            </a:r>
            <a:r>
              <a:rPr lang="en-US" sz="3000" dirty="0" smtClean="0"/>
              <a:t>;</a:t>
            </a:r>
            <a:endParaRPr lang="ru-RU" sz="3000" dirty="0"/>
          </a:p>
          <a:p>
            <a:pPr marL="0" indent="0"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xmlns="" val="401180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832" y="2028403"/>
            <a:ext cx="10058400" cy="3760891"/>
          </a:xfrm>
        </p:spPr>
        <p:txBody>
          <a:bodyPr>
            <a:normAutofit fontScale="55000" lnSpcReduction="20000"/>
          </a:bodyPr>
          <a:lstStyle/>
          <a:p>
            <a:r>
              <a:rPr lang="ru-RU" sz="3200" dirty="0" smtClean="0"/>
              <a:t>18.02</a:t>
            </a:r>
            <a:r>
              <a:rPr lang="ru-RU" sz="3200" dirty="0"/>
              <a:t> – </a:t>
            </a:r>
            <a:r>
              <a:rPr lang="ru-RU" sz="3200" dirty="0" smtClean="0"/>
              <a:t>Распределение </a:t>
            </a:r>
            <a:r>
              <a:rPr lang="ru-RU" sz="3200" dirty="0"/>
              <a:t>ролей, создание удаленного </a:t>
            </a:r>
            <a:r>
              <a:rPr lang="ru-RU" sz="3200" dirty="0" err="1"/>
              <a:t>репозитория</a:t>
            </a:r>
            <a:r>
              <a:rPr lang="ru-RU" sz="3200" dirty="0"/>
              <a:t>, составление календарного плана</a:t>
            </a:r>
          </a:p>
          <a:p>
            <a:r>
              <a:rPr lang="ru-RU" sz="3200" dirty="0" smtClean="0"/>
              <a:t>4.03</a:t>
            </a:r>
            <a:r>
              <a:rPr lang="ru-RU" sz="3200" dirty="0"/>
              <a:t> – </a:t>
            </a:r>
            <a:r>
              <a:rPr lang="ru-RU" sz="3200" dirty="0" smtClean="0"/>
              <a:t>Изучение </a:t>
            </a:r>
            <a:r>
              <a:rPr lang="ru-RU" sz="3200" dirty="0"/>
              <a:t>общего теоретического материала</a:t>
            </a:r>
          </a:p>
          <a:p>
            <a:r>
              <a:rPr lang="ru-RU" sz="3200" dirty="0" smtClean="0"/>
              <a:t>18.03</a:t>
            </a:r>
            <a:r>
              <a:rPr lang="ru-RU" sz="3200" dirty="0"/>
              <a:t> – </a:t>
            </a:r>
            <a:r>
              <a:rPr lang="ru-RU" sz="3200" dirty="0" smtClean="0"/>
              <a:t>Начало </a:t>
            </a:r>
            <a:r>
              <a:rPr lang="ru-RU" sz="3200" dirty="0"/>
              <a:t>работы над практической частью проекта</a:t>
            </a:r>
          </a:p>
          <a:p>
            <a:r>
              <a:rPr lang="ru-RU" sz="3200" dirty="0" smtClean="0"/>
              <a:t>01.04</a:t>
            </a:r>
            <a:r>
              <a:rPr lang="ru-RU" sz="3200" dirty="0"/>
              <a:t> – </a:t>
            </a:r>
            <a:r>
              <a:rPr lang="ru-RU" sz="3200" dirty="0" smtClean="0"/>
              <a:t>Изучение </a:t>
            </a:r>
            <a:r>
              <a:rPr lang="ru-RU" sz="3200" dirty="0"/>
              <a:t>отдельных аспектов </a:t>
            </a:r>
            <a:r>
              <a:rPr lang="ru-RU" sz="3200" dirty="0" err="1"/>
              <a:t>latex’а</a:t>
            </a:r>
            <a:r>
              <a:rPr lang="ru-RU" sz="3200" dirty="0"/>
              <a:t>, распределенных по ролям</a:t>
            </a:r>
          </a:p>
          <a:p>
            <a:r>
              <a:rPr lang="ru-RU" sz="3200" dirty="0" smtClean="0"/>
              <a:t>15.04</a:t>
            </a:r>
            <a:r>
              <a:rPr lang="ru-RU" sz="3200" dirty="0"/>
              <a:t> – </a:t>
            </a:r>
            <a:r>
              <a:rPr lang="ru-RU" sz="3200" dirty="0" smtClean="0"/>
              <a:t>Создание </a:t>
            </a:r>
            <a:r>
              <a:rPr lang="ru-RU" sz="3200" dirty="0"/>
              <a:t>презентации в </a:t>
            </a:r>
            <a:r>
              <a:rPr lang="ru-RU" sz="3200" dirty="0" err="1"/>
              <a:t>latex</a:t>
            </a:r>
            <a:r>
              <a:rPr lang="ru-RU" sz="3200" dirty="0"/>
              <a:t>, которая бы демонстрировала изученные навыки</a:t>
            </a:r>
          </a:p>
          <a:p>
            <a:r>
              <a:rPr lang="ru-RU" sz="3200" dirty="0" smtClean="0"/>
              <a:t>29.04</a:t>
            </a:r>
            <a:r>
              <a:rPr lang="ru-RU" sz="3200" dirty="0"/>
              <a:t> – </a:t>
            </a:r>
            <a:r>
              <a:rPr lang="ru-RU" sz="3200" dirty="0" smtClean="0"/>
              <a:t>Создание </a:t>
            </a:r>
            <a:r>
              <a:rPr lang="ru-RU" sz="3200" dirty="0"/>
              <a:t>отчета в </a:t>
            </a:r>
            <a:r>
              <a:rPr lang="ru-RU" sz="3200" dirty="0" err="1"/>
              <a:t>latex</a:t>
            </a:r>
            <a:r>
              <a:rPr lang="ru-RU" sz="3200" dirty="0"/>
              <a:t>, который бы демонстрировал изученные навыки</a:t>
            </a:r>
          </a:p>
          <a:p>
            <a:r>
              <a:rPr lang="ru-RU" sz="3200" dirty="0" smtClean="0"/>
              <a:t>13.05</a:t>
            </a:r>
            <a:r>
              <a:rPr lang="ru-RU" sz="3200" dirty="0"/>
              <a:t> – </a:t>
            </a:r>
            <a:r>
              <a:rPr lang="ru-RU" sz="3200" dirty="0" smtClean="0"/>
              <a:t>Презентация </a:t>
            </a:r>
            <a:r>
              <a:rPr lang="ru-RU" sz="3200" dirty="0"/>
              <a:t>результатов работы над проектом</a:t>
            </a:r>
          </a:p>
          <a:p>
            <a:r>
              <a:rPr lang="ru-RU" sz="3200" dirty="0" smtClean="0"/>
              <a:t>27.05-31.05</a:t>
            </a:r>
            <a:r>
              <a:rPr lang="ru-RU" sz="3200" dirty="0"/>
              <a:t> – </a:t>
            </a:r>
            <a:r>
              <a:rPr lang="ru-RU" sz="3200" dirty="0" smtClean="0"/>
              <a:t>Защита проекта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D3AFD3A4-1D59-4CE8-8A3E-84EA7CED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32" y="842915"/>
            <a:ext cx="10058400" cy="587584"/>
          </a:xfrm>
        </p:spPr>
        <p:txBody>
          <a:bodyPr>
            <a:noAutofit/>
          </a:bodyPr>
          <a:lstStyle/>
          <a:p>
            <a:r>
              <a:rPr lang="ru-RU" sz="4000" b="1" dirty="0"/>
              <a:t>КАЛЕНДАРНЫЙ ПЛАН:</a:t>
            </a:r>
          </a:p>
        </p:txBody>
      </p:sp>
    </p:spTree>
    <p:extLst>
      <p:ext uri="{BB962C8B-B14F-4D97-AF65-F5344CB8AC3E}">
        <p14:creationId xmlns:p14="http://schemas.microsoft.com/office/powerpoint/2010/main" xmlns="" val="4276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13BA172-A99C-4259-B820-9DA1D97E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32" y="842915"/>
            <a:ext cx="10058400" cy="587584"/>
          </a:xfrm>
        </p:spPr>
        <p:txBody>
          <a:bodyPr>
            <a:noAutofit/>
          </a:bodyPr>
          <a:lstStyle/>
          <a:p>
            <a:r>
              <a:rPr lang="ru-RU" sz="4000" b="1" dirty="0"/>
              <a:t>ИСПОЛЬЗУЕМЫЕ СРЕДСТВА: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430" y="805543"/>
            <a:ext cx="100584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68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177C03B8-9E58-4E56-A82F-A772023AFA15}"/>
              </a:ext>
            </a:extLst>
          </p:cNvPr>
          <p:cNvSpPr txBox="1">
            <a:spLocks/>
          </p:cNvSpPr>
          <p:nvPr/>
        </p:nvSpPr>
        <p:spPr>
          <a:xfrm>
            <a:off x="828832" y="84291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ИТОГОВЫЙ РЕЗУЛЬТАТ: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28832" y="2028403"/>
            <a:ext cx="10058400" cy="3760891"/>
          </a:xfrm>
        </p:spPr>
        <p:txBody>
          <a:bodyPr>
            <a:normAutofit/>
          </a:bodyPr>
          <a:lstStyle/>
          <a:p>
            <a:r>
              <a:rPr lang="ru-RU" dirty="0" smtClean="0"/>
              <a:t>Тут </a:t>
            </a:r>
            <a:r>
              <a:rPr lang="ru-RU" dirty="0" err="1" smtClean="0"/>
              <a:t>скрины</a:t>
            </a:r>
            <a:r>
              <a:rPr lang="ru-RU" dirty="0" smtClean="0"/>
              <a:t> отчета во время написания формул и уже в готовом виде</a:t>
            </a:r>
            <a:br>
              <a:rPr lang="ru-RU" dirty="0" smtClean="0"/>
            </a:br>
            <a:r>
              <a:rPr lang="ru-RU" dirty="0" smtClean="0"/>
              <a:t>Также тут будут формулы до и после, и презентация до(какая она после и так будет видно)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Слайдов будет столько, чтобы все было хорошо видно и чтобы показать в целом самые такие моменты, чтобы выглядело как на картинке со следующего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213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TeX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430499"/>
            <a:ext cx="4151870" cy="47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177C03B8-9E58-4E56-A82F-A772023AFA15}"/>
              </a:ext>
            </a:extLst>
          </p:cNvPr>
          <p:cNvSpPr txBox="1">
            <a:spLocks/>
          </p:cNvSpPr>
          <p:nvPr/>
        </p:nvSpPr>
        <p:spPr>
          <a:xfrm>
            <a:off x="828832" y="84291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ИТОГОВЫЙ РЕЗУЛЬТАТ:</a:t>
            </a:r>
          </a:p>
        </p:txBody>
      </p:sp>
    </p:spTree>
    <p:extLst>
      <p:ext uri="{BB962C8B-B14F-4D97-AF65-F5344CB8AC3E}">
        <p14:creationId xmlns:p14="http://schemas.microsoft.com/office/powerpoint/2010/main" xmlns="" val="2044350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119</TotalTime>
  <Words>210</Words>
  <Application>Microsoft Office PowerPoint</Application>
  <PresentationFormat>Произвольный</PresentationFormat>
  <Paragraphs>32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РетроспективаVTI</vt:lpstr>
      <vt:lpstr>Проект  «Latex»</vt:lpstr>
      <vt:lpstr>Цели:</vt:lpstr>
      <vt:lpstr>задачи:</vt:lpstr>
      <vt:lpstr>Индивидуальные задачи:</vt:lpstr>
      <vt:lpstr>КАЛЕНДАРНЫЙ ПЛАН:</vt:lpstr>
      <vt:lpstr>ИСПОЛЬЗУЕМЫЕ СРЕДСТВА: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«Kemsu Schedule»</dc:title>
  <dc:creator>Ровков Иван</dc:creator>
  <cp:lastModifiedBy>Студент</cp:lastModifiedBy>
  <cp:revision>17</cp:revision>
  <dcterms:created xsi:type="dcterms:W3CDTF">2020-12-09T16:17:36Z</dcterms:created>
  <dcterms:modified xsi:type="dcterms:W3CDTF">2021-05-13T01:42:40Z</dcterms:modified>
</cp:coreProperties>
</file>