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0AB5C-3762-40DA-96F2-B69943E93684}" v="4" dt="2024-09-18T13:48:52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ie Taplin" userId="e281ab89-f170-4300-8c77-16a542ac9282" providerId="ADAL" clId="{D690AB5C-3762-40DA-96F2-B69943E93684}"/>
    <pc:docChg chg="modSld">
      <pc:chgData name="Abbie Taplin" userId="e281ab89-f170-4300-8c77-16a542ac9282" providerId="ADAL" clId="{D690AB5C-3762-40DA-96F2-B69943E93684}" dt="2024-09-18T13:48:52.344" v="3"/>
      <pc:docMkLst>
        <pc:docMk/>
      </pc:docMkLst>
      <pc:sldChg chg="modAnim">
        <pc:chgData name="Abbie Taplin" userId="e281ab89-f170-4300-8c77-16a542ac9282" providerId="ADAL" clId="{D690AB5C-3762-40DA-96F2-B69943E93684}" dt="2024-09-18T13:48:30.475" v="0"/>
        <pc:sldMkLst>
          <pc:docMk/>
          <pc:sldMk cId="1122573415" sldId="259"/>
        </pc:sldMkLst>
      </pc:sldChg>
      <pc:sldChg chg="modAnim">
        <pc:chgData name="Abbie Taplin" userId="e281ab89-f170-4300-8c77-16a542ac9282" providerId="ADAL" clId="{D690AB5C-3762-40DA-96F2-B69943E93684}" dt="2024-09-18T13:48:37.905" v="1"/>
        <pc:sldMkLst>
          <pc:docMk/>
          <pc:sldMk cId="378430945" sldId="262"/>
        </pc:sldMkLst>
      </pc:sldChg>
      <pc:sldChg chg="modAnim">
        <pc:chgData name="Abbie Taplin" userId="e281ab89-f170-4300-8c77-16a542ac9282" providerId="ADAL" clId="{D690AB5C-3762-40DA-96F2-B69943E93684}" dt="2024-09-18T13:48:52.344" v="3"/>
        <pc:sldMkLst>
          <pc:docMk/>
          <pc:sldMk cId="3430928655" sldId="264"/>
        </pc:sldMkLst>
      </pc:sldChg>
    </pc:docChg>
  </pc:docChgLst>
  <pc:docChgLst>
    <pc:chgData name="Abbie Taplin" userId="e281ab89-f170-4300-8c77-16a542ac9282" providerId="ADAL" clId="{95424345-9BE3-46D6-BCEE-7616E31B8EF6}"/>
    <pc:docChg chg="modSld">
      <pc:chgData name="Abbie Taplin" userId="e281ab89-f170-4300-8c77-16a542ac9282" providerId="ADAL" clId="{95424345-9BE3-46D6-BCEE-7616E31B8EF6}" dt="2023-10-03T08:54:05.535" v="6"/>
      <pc:docMkLst>
        <pc:docMk/>
      </pc:docMkLst>
      <pc:sldChg chg="modAnim">
        <pc:chgData name="Abbie Taplin" userId="e281ab89-f170-4300-8c77-16a542ac9282" providerId="ADAL" clId="{95424345-9BE3-46D6-BCEE-7616E31B8EF6}" dt="2023-10-03T08:48:56.891" v="0"/>
        <pc:sldMkLst>
          <pc:docMk/>
          <pc:sldMk cId="978233718" sldId="258"/>
        </pc:sldMkLst>
      </pc:sldChg>
      <pc:sldChg chg="modAnim">
        <pc:chgData name="Abbie Taplin" userId="e281ab89-f170-4300-8c77-16a542ac9282" providerId="ADAL" clId="{95424345-9BE3-46D6-BCEE-7616E31B8EF6}" dt="2023-10-03T08:53:55.081" v="1"/>
        <pc:sldMkLst>
          <pc:docMk/>
          <pc:sldMk cId="2639536530" sldId="260"/>
        </pc:sldMkLst>
      </pc:sldChg>
      <pc:sldChg chg="modSp mod modAnim">
        <pc:chgData name="Abbie Taplin" userId="e281ab89-f170-4300-8c77-16a542ac9282" providerId="ADAL" clId="{95424345-9BE3-46D6-BCEE-7616E31B8EF6}" dt="2023-10-03T08:54:02.857" v="5"/>
        <pc:sldMkLst>
          <pc:docMk/>
          <pc:sldMk cId="2662658180" sldId="261"/>
        </pc:sldMkLst>
        <pc:spChg chg="mod">
          <ac:chgData name="Abbie Taplin" userId="e281ab89-f170-4300-8c77-16a542ac9282" providerId="ADAL" clId="{95424345-9BE3-46D6-BCEE-7616E31B8EF6}" dt="2023-10-03T08:54:01.738" v="4" actId="20577"/>
          <ac:spMkLst>
            <pc:docMk/>
            <pc:sldMk cId="2662658180" sldId="261"/>
            <ac:spMk id="3" creationId="{00000000-0000-0000-0000-000000000000}"/>
          </ac:spMkLst>
        </pc:spChg>
      </pc:sldChg>
      <pc:sldChg chg="modAnim">
        <pc:chgData name="Abbie Taplin" userId="e281ab89-f170-4300-8c77-16a542ac9282" providerId="ADAL" clId="{95424345-9BE3-46D6-BCEE-7616E31B8EF6}" dt="2023-10-03T08:54:05.535" v="6"/>
        <pc:sldMkLst>
          <pc:docMk/>
          <pc:sldMk cId="227125443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7244" y="539476"/>
            <a:ext cx="9966960" cy="2926080"/>
          </a:xfrm>
        </p:spPr>
        <p:txBody>
          <a:bodyPr>
            <a:normAutofit/>
          </a:bodyPr>
          <a:lstStyle/>
          <a:p>
            <a:r>
              <a:rPr lang="en-GB" sz="5400" dirty="0"/>
              <a:t>Techniques to meet skills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Learning Aim D</a:t>
            </a:r>
          </a:p>
        </p:txBody>
      </p:sp>
    </p:spTree>
    <p:extLst>
      <p:ext uri="{BB962C8B-B14F-4D97-AF65-F5344CB8AC3E}">
        <p14:creationId xmlns:p14="http://schemas.microsoft.com/office/powerpoint/2010/main" val="393372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>
                <a:solidFill>
                  <a:schemeClr val="accent1">
                    <a:lumMod val="75000"/>
                  </a:schemeClr>
                </a:solidFill>
              </a:rPr>
              <a:t>Task: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Complete assessment practice 6.4 on page 113.</a:t>
            </a:r>
          </a:p>
        </p:txBody>
      </p:sp>
    </p:spTree>
    <p:extLst>
      <p:ext uri="{BB962C8B-B14F-4D97-AF65-F5344CB8AC3E}">
        <p14:creationId xmlns:p14="http://schemas.microsoft.com/office/powerpoint/2010/main" val="214886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Recruitment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Recruitment is one way of filling the skills gaps in the workplace, perhaps to: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▸ replace a leaver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▸ bring additional skills to a team for a new product line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▸ increase productivity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▸ respond to a change in business direction, or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▸ compete with other market forces.</a:t>
            </a:r>
          </a:p>
        </p:txBody>
      </p:sp>
    </p:spTree>
    <p:extLst>
      <p:ext uri="{BB962C8B-B14F-4D97-AF65-F5344CB8AC3E}">
        <p14:creationId xmlns:p14="http://schemas.microsoft.com/office/powerpoint/2010/main" val="172564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264" y="306184"/>
            <a:ext cx="9875520" cy="1356360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Upskilling/reskilling/training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561" t="13136" r="11801" b="6994"/>
          <a:stretch/>
        </p:blipFill>
        <p:spPr>
          <a:xfrm>
            <a:off x="1070264" y="1319648"/>
            <a:ext cx="9189720" cy="5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3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Outsourcing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08018"/>
            <a:ext cx="9872871" cy="428798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Another way for managers to meet skills requirements is to outsource. 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Outsourcing is when a business obtains goods or a service by contract from an outside supplier</a:t>
            </a:r>
          </a:p>
          <a:p>
            <a:pPr marL="45720" indent="0">
              <a:buNone/>
            </a:pP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Computer technology company Dell outsource their customer support, as do many other businesses. </a:t>
            </a:r>
          </a:p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While it could be argued that outsourcing does not always meet customer needs, businesses are motivated to outsource for different reasons, often to reduce cost. </a:t>
            </a:r>
          </a:p>
        </p:txBody>
      </p:sp>
    </p:spTree>
    <p:extLst>
      <p:ext uri="{BB962C8B-B14F-4D97-AF65-F5344CB8AC3E}">
        <p14:creationId xmlns:p14="http://schemas.microsoft.com/office/powerpoint/2010/main" val="11225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Changing job roles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It may not suit all employees but changing job roles is not only an effective technique for maintaining motivation but also for getting the right people into a job with the skills to maximise productivity. </a:t>
            </a:r>
          </a:p>
          <a:p>
            <a:pPr marL="45720" indent="0">
              <a:buNone/>
            </a:pP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For example, a family business will ensure that every member of the workforce is traceable back to the role they played.</a:t>
            </a:r>
          </a:p>
        </p:txBody>
      </p:sp>
    </p:spTree>
    <p:extLst>
      <p:ext uri="{BB962C8B-B14F-4D97-AF65-F5344CB8AC3E}">
        <p14:creationId xmlns:p14="http://schemas.microsoft.com/office/powerpoint/2010/main" val="263953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Re-structuring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Re-structuring occurs when businesses need to re-position their workforce to where the skills are required.</a:t>
            </a:r>
          </a:p>
          <a:p>
            <a:pPr marL="45720" indent="0">
              <a:buNone/>
            </a:pPr>
            <a:endParaRPr lang="en-GB" sz="3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" indent="0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Unfortunately there are often negative connotations associated with re-structuring, implying that there will be a surplus workforce who do not have the right skills and therefore are no longer required.</a:t>
            </a:r>
          </a:p>
        </p:txBody>
      </p:sp>
    </p:spTree>
    <p:extLst>
      <p:ext uri="{BB962C8B-B14F-4D97-AF65-F5344CB8AC3E}">
        <p14:creationId xmlns:p14="http://schemas.microsoft.com/office/powerpoint/2010/main" val="26626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Training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The purpose of training needs analysis</a:t>
            </a:r>
          </a:p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Types of training; internal/external, on the job/off the job, mentoring, coaching</a:t>
            </a:r>
          </a:p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Effectiveness of training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Performance 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Individual and group targets</a:t>
            </a:r>
          </a:p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Assessment of individual and group performance</a:t>
            </a:r>
          </a:p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Providing employee feedback</a:t>
            </a:r>
          </a:p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Identifying training needs</a:t>
            </a:r>
          </a:p>
          <a:p>
            <a:pPr marL="45720" indent="0"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Types and impact of Appraisal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3958936" cy="4038600"/>
          </a:xfrm>
        </p:spPr>
        <p:txBody>
          <a:bodyPr/>
          <a:lstStyle/>
          <a:p>
            <a:pPr marL="45720" indent="0">
              <a:buNone/>
            </a:pP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Types of appraisal</a:t>
            </a:r>
          </a:p>
          <a:p>
            <a:pPr marL="45720" indent="0">
              <a:buNone/>
            </a:pP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Self – assessment 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Management by objectives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Ratings scales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360° appraisal</a:t>
            </a:r>
          </a:p>
          <a:p>
            <a:pPr marL="45720" indent="0"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4210" y="2057400"/>
            <a:ext cx="3958936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Impact of appraisal</a:t>
            </a:r>
          </a:p>
          <a:p>
            <a:pPr marL="45720" indent="0">
              <a:buFont typeface="Corbel" pitchFamily="34" charset="0"/>
              <a:buNone/>
            </a:pP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Impact on the individual 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Impact on the business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Ratings scales</a:t>
            </a:r>
          </a:p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360° appraisal</a:t>
            </a:r>
          </a:p>
          <a:p>
            <a:pPr marL="45720" indent="0">
              <a:buFont typeface="Corbel" pitchFamily="34" charset="0"/>
              <a:buNone/>
            </a:pP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9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0855ED7A37F4C91D9E20FC93BA26D" ma:contentTypeVersion="4" ma:contentTypeDescription="Create a new document." ma:contentTypeScope="" ma:versionID="e9c7f38603b2ad915dbad9dfbe070702">
  <xsd:schema xmlns:xsd="http://www.w3.org/2001/XMLSchema" xmlns:xs="http://www.w3.org/2001/XMLSchema" xmlns:p="http://schemas.microsoft.com/office/2006/metadata/properties" xmlns:ns2="70d8260a-5751-4610-a4f9-c1477abd5355" targetNamespace="http://schemas.microsoft.com/office/2006/metadata/properties" ma:root="true" ma:fieldsID="2c3d7828fa19cfd24e9db0d08af2e85d" ns2:_="">
    <xsd:import namespace="70d8260a-5751-4610-a4f9-c1477abd53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8260a-5751-4610-a4f9-c1477abd5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278827-A27F-4E89-B20A-56B0C83C9C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6B29E-6E6B-4B72-A701-2C5A19AAE41C}"/>
</file>

<file path=customXml/itemProps3.xml><?xml version="1.0" encoding="utf-8"?>
<ds:datastoreItem xmlns:ds="http://schemas.openxmlformats.org/officeDocument/2006/customXml" ds:itemID="{65845912-A5E8-454E-ADCE-92BE3CD26F82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6f35e28c-3931-4f99-91d6-718a976de05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883</TotalTime>
  <Words>343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Techniques to meet skills requirements</vt:lpstr>
      <vt:lpstr>Recruitment</vt:lpstr>
      <vt:lpstr>Upskilling/reskilling/training</vt:lpstr>
      <vt:lpstr>Outsourcing</vt:lpstr>
      <vt:lpstr>Changing job roles</vt:lpstr>
      <vt:lpstr>Re-structuring</vt:lpstr>
      <vt:lpstr>Training and Development</vt:lpstr>
      <vt:lpstr>Performance Appraisal</vt:lpstr>
      <vt:lpstr>Types and impact of Appraisal</vt:lpstr>
      <vt:lpstr>Task:</vt:lpstr>
    </vt:vector>
  </TitlesOfParts>
  <Company>Lea Valley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to meet skills requirements</dc:title>
  <dc:creator>Shadei Rabeie</dc:creator>
  <cp:lastModifiedBy>Abbie Taplin</cp:lastModifiedBy>
  <cp:revision>6</cp:revision>
  <dcterms:created xsi:type="dcterms:W3CDTF">2018-11-13T13:52:35Z</dcterms:created>
  <dcterms:modified xsi:type="dcterms:W3CDTF">2024-09-18T13:48:59Z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0x0101006B80855ED7A37F4C91D9E20FC93BA26D</vt:lpwstr>
  </property>
</Properties>
</file>