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2" r:id="rId7"/>
    <p:sldId id="265" r:id="rId8"/>
    <p:sldId id="258" r:id="rId9"/>
    <p:sldId id="259" r:id="rId10"/>
    <p:sldId id="266" r:id="rId11"/>
    <p:sldId id="300" r:id="rId12"/>
    <p:sldId id="260" r:id="rId13"/>
    <p:sldId id="270" r:id="rId14"/>
    <p:sldId id="271" r:id="rId15"/>
    <p:sldId id="261" r:id="rId16"/>
    <p:sldId id="267" r:id="rId17"/>
    <p:sldId id="268" r:id="rId18"/>
    <p:sldId id="273" r:id="rId19"/>
    <p:sldId id="274" r:id="rId20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60BAC-DD84-48C8-93DC-DC185E164870}" v="1" dt="2023-09-11T08:22:40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bie Taplin" userId="e281ab89-f170-4300-8c77-16a542ac9282" providerId="ADAL" clId="{3A660BAC-DD84-48C8-93DC-DC185E164870}"/>
    <pc:docChg chg="custSel addSld delSld modSld delMainMaster">
      <pc:chgData name="Abbie Taplin" userId="e281ab89-f170-4300-8c77-16a542ac9282" providerId="ADAL" clId="{3A660BAC-DD84-48C8-93DC-DC185E164870}" dt="2023-09-11T11:04:46.750" v="34" actId="20577"/>
      <pc:docMkLst>
        <pc:docMk/>
      </pc:docMkLst>
      <pc:sldChg chg="del">
        <pc:chgData name="Abbie Taplin" userId="e281ab89-f170-4300-8c77-16a542ac9282" providerId="ADAL" clId="{3A660BAC-DD84-48C8-93DC-DC185E164870}" dt="2023-09-11T08:22:00.542" v="5" actId="2696"/>
        <pc:sldMkLst>
          <pc:docMk/>
          <pc:sldMk cId="1395257202" sldId="299"/>
        </pc:sldMkLst>
      </pc:sldChg>
      <pc:sldChg chg="delSp modSp new mod">
        <pc:chgData name="Abbie Taplin" userId="e281ab89-f170-4300-8c77-16a542ac9282" providerId="ADAL" clId="{3A660BAC-DD84-48C8-93DC-DC185E164870}" dt="2023-09-11T11:04:46.750" v="34" actId="20577"/>
        <pc:sldMkLst>
          <pc:docMk/>
          <pc:sldMk cId="1250541101" sldId="300"/>
        </pc:sldMkLst>
        <pc:spChg chg="mod">
          <ac:chgData name="Abbie Taplin" userId="e281ab89-f170-4300-8c77-16a542ac9282" providerId="ADAL" clId="{3A660BAC-DD84-48C8-93DC-DC185E164870}" dt="2023-09-11T11:04:46.750" v="34" actId="20577"/>
          <ac:spMkLst>
            <pc:docMk/>
            <pc:sldMk cId="1250541101" sldId="300"/>
            <ac:spMk id="2" creationId="{2CD56A8E-D938-1E36-D9C8-917FC5493EF6}"/>
          </ac:spMkLst>
        </pc:spChg>
        <pc:spChg chg="del">
          <ac:chgData name="Abbie Taplin" userId="e281ab89-f170-4300-8c77-16a542ac9282" providerId="ADAL" clId="{3A660BAC-DD84-48C8-93DC-DC185E164870}" dt="2023-09-11T08:21:50.402" v="3" actId="478"/>
          <ac:spMkLst>
            <pc:docMk/>
            <pc:sldMk cId="1250541101" sldId="300"/>
            <ac:spMk id="3" creationId="{50FC6F4E-EAD4-F74E-39A8-BBF5B3D10BC9}"/>
          </ac:spMkLst>
        </pc:spChg>
      </pc:sldChg>
      <pc:sldMasterChg chg="del delSldLayout">
        <pc:chgData name="Abbie Taplin" userId="e281ab89-f170-4300-8c77-16a542ac9282" providerId="ADAL" clId="{3A660BAC-DD84-48C8-93DC-DC185E164870}" dt="2023-09-11T08:22:00.542" v="5" actId="2696"/>
        <pc:sldMasterMkLst>
          <pc:docMk/>
          <pc:sldMasterMk cId="2327494496" sldId="2147483660"/>
        </pc:sldMasterMkLst>
        <pc:sldLayoutChg chg="del">
          <pc:chgData name="Abbie Taplin" userId="e281ab89-f170-4300-8c77-16a542ac9282" providerId="ADAL" clId="{3A660BAC-DD84-48C8-93DC-DC185E164870}" dt="2023-09-11T08:22:00.542" v="5" actId="2696"/>
          <pc:sldLayoutMkLst>
            <pc:docMk/>
            <pc:sldMasterMk cId="2327494496" sldId="2147483660"/>
            <pc:sldLayoutMk cId="2774046732" sldId="2147483661"/>
          </pc:sldLayoutMkLst>
        </pc:sldLayoutChg>
        <pc:sldLayoutChg chg="del">
          <pc:chgData name="Abbie Taplin" userId="e281ab89-f170-4300-8c77-16a542ac9282" providerId="ADAL" clId="{3A660BAC-DD84-48C8-93DC-DC185E164870}" dt="2023-09-11T08:22:00.542" v="5" actId="2696"/>
          <pc:sldLayoutMkLst>
            <pc:docMk/>
            <pc:sldMasterMk cId="2327494496" sldId="2147483660"/>
            <pc:sldLayoutMk cId="2027133765" sldId="2147483662"/>
          </pc:sldLayoutMkLst>
        </pc:sldLayoutChg>
        <pc:sldLayoutChg chg="del">
          <pc:chgData name="Abbie Taplin" userId="e281ab89-f170-4300-8c77-16a542ac9282" providerId="ADAL" clId="{3A660BAC-DD84-48C8-93DC-DC185E164870}" dt="2023-09-11T08:22:00.542" v="5" actId="2696"/>
          <pc:sldLayoutMkLst>
            <pc:docMk/>
            <pc:sldMasterMk cId="2327494496" sldId="2147483660"/>
            <pc:sldLayoutMk cId="431727174" sldId="2147483663"/>
          </pc:sldLayoutMkLst>
        </pc:sldLayoutChg>
        <pc:sldLayoutChg chg="del">
          <pc:chgData name="Abbie Taplin" userId="e281ab89-f170-4300-8c77-16a542ac9282" providerId="ADAL" clId="{3A660BAC-DD84-48C8-93DC-DC185E164870}" dt="2023-09-11T08:22:00.542" v="5" actId="2696"/>
          <pc:sldLayoutMkLst>
            <pc:docMk/>
            <pc:sldMasterMk cId="2327494496" sldId="2147483660"/>
            <pc:sldLayoutMk cId="4130950487" sldId="2147483664"/>
          </pc:sldLayoutMkLst>
        </pc:sldLayoutChg>
        <pc:sldLayoutChg chg="del">
          <pc:chgData name="Abbie Taplin" userId="e281ab89-f170-4300-8c77-16a542ac9282" providerId="ADAL" clId="{3A660BAC-DD84-48C8-93DC-DC185E164870}" dt="2023-09-11T08:22:00.542" v="5" actId="2696"/>
          <pc:sldLayoutMkLst>
            <pc:docMk/>
            <pc:sldMasterMk cId="2327494496" sldId="2147483660"/>
            <pc:sldLayoutMk cId="2636983321" sldId="2147483665"/>
          </pc:sldLayoutMkLst>
        </pc:sldLayoutChg>
        <pc:sldLayoutChg chg="del">
          <pc:chgData name="Abbie Taplin" userId="e281ab89-f170-4300-8c77-16a542ac9282" providerId="ADAL" clId="{3A660BAC-DD84-48C8-93DC-DC185E164870}" dt="2023-09-11T08:22:00.542" v="5" actId="2696"/>
          <pc:sldLayoutMkLst>
            <pc:docMk/>
            <pc:sldMasterMk cId="2327494496" sldId="2147483660"/>
            <pc:sldLayoutMk cId="2462665594" sldId="2147483666"/>
          </pc:sldLayoutMkLst>
        </pc:sldLayoutChg>
        <pc:sldLayoutChg chg="del">
          <pc:chgData name="Abbie Taplin" userId="e281ab89-f170-4300-8c77-16a542ac9282" providerId="ADAL" clId="{3A660BAC-DD84-48C8-93DC-DC185E164870}" dt="2023-09-11T08:22:00.542" v="5" actId="2696"/>
          <pc:sldLayoutMkLst>
            <pc:docMk/>
            <pc:sldMasterMk cId="2327494496" sldId="2147483660"/>
            <pc:sldLayoutMk cId="3439682755" sldId="2147483667"/>
          </pc:sldLayoutMkLst>
        </pc:sldLayoutChg>
        <pc:sldLayoutChg chg="del">
          <pc:chgData name="Abbie Taplin" userId="e281ab89-f170-4300-8c77-16a542ac9282" providerId="ADAL" clId="{3A660BAC-DD84-48C8-93DC-DC185E164870}" dt="2023-09-11T08:22:00.542" v="5" actId="2696"/>
          <pc:sldLayoutMkLst>
            <pc:docMk/>
            <pc:sldMasterMk cId="2327494496" sldId="2147483660"/>
            <pc:sldLayoutMk cId="877080214" sldId="2147483668"/>
          </pc:sldLayoutMkLst>
        </pc:sldLayoutChg>
        <pc:sldLayoutChg chg="del">
          <pc:chgData name="Abbie Taplin" userId="e281ab89-f170-4300-8c77-16a542ac9282" providerId="ADAL" clId="{3A660BAC-DD84-48C8-93DC-DC185E164870}" dt="2023-09-11T08:22:00.542" v="5" actId="2696"/>
          <pc:sldLayoutMkLst>
            <pc:docMk/>
            <pc:sldMasterMk cId="2327494496" sldId="2147483660"/>
            <pc:sldLayoutMk cId="2324538337" sldId="2147483669"/>
          </pc:sldLayoutMkLst>
        </pc:sldLayoutChg>
        <pc:sldLayoutChg chg="del">
          <pc:chgData name="Abbie Taplin" userId="e281ab89-f170-4300-8c77-16a542ac9282" providerId="ADAL" clId="{3A660BAC-DD84-48C8-93DC-DC185E164870}" dt="2023-09-11T08:22:00.542" v="5" actId="2696"/>
          <pc:sldLayoutMkLst>
            <pc:docMk/>
            <pc:sldMasterMk cId="2327494496" sldId="2147483660"/>
            <pc:sldLayoutMk cId="826271446" sldId="2147483670"/>
          </pc:sldLayoutMkLst>
        </pc:sldLayoutChg>
        <pc:sldLayoutChg chg="del">
          <pc:chgData name="Abbie Taplin" userId="e281ab89-f170-4300-8c77-16a542ac9282" providerId="ADAL" clId="{3A660BAC-DD84-48C8-93DC-DC185E164870}" dt="2023-09-11T08:22:00.542" v="5" actId="2696"/>
          <pc:sldLayoutMkLst>
            <pc:docMk/>
            <pc:sldMasterMk cId="2327494496" sldId="2147483660"/>
            <pc:sldLayoutMk cId="1464683251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3099-80F4-4B92-9BD2-56093EEF61B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B572-B9D3-4BA7-87D6-D151EF37B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55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3099-80F4-4B92-9BD2-56093EEF61B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B572-B9D3-4BA7-87D6-D151EF37B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87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3099-80F4-4B92-9BD2-56093EEF61B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B572-B9D3-4BA7-87D6-D151EF37B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09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3099-80F4-4B92-9BD2-56093EEF61B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B572-B9D3-4BA7-87D6-D151EF37B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47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3099-80F4-4B92-9BD2-56093EEF61B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B572-B9D3-4BA7-87D6-D151EF37B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10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3099-80F4-4B92-9BD2-56093EEF61B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B572-B9D3-4BA7-87D6-D151EF37B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53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3099-80F4-4B92-9BD2-56093EEF61B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B572-B9D3-4BA7-87D6-D151EF37B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52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3099-80F4-4B92-9BD2-56093EEF61B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B572-B9D3-4BA7-87D6-D151EF37B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9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3099-80F4-4B92-9BD2-56093EEF61B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B572-B9D3-4BA7-87D6-D151EF37B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65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3099-80F4-4B92-9BD2-56093EEF61B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B572-B9D3-4BA7-87D6-D151EF37B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01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3099-80F4-4B92-9BD2-56093EEF61B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B572-B9D3-4BA7-87D6-D151EF37B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98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3099-80F4-4B92-9BD2-56093EEF61B8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8B572-B9D3-4BA7-87D6-D151EF37B7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59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rvsNt_tfSA" TargetMode="External"/><Relationship Id="rId2" Type="http://schemas.openxmlformats.org/officeDocument/2006/relationships/hyperlink" Target="https://www.youtube.com/watch?v=avaFt-jcTs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61164"/>
          </a:xfrm>
        </p:spPr>
        <p:txBody>
          <a:bodyPr>
            <a:normAutofit/>
          </a:bodyPr>
          <a:lstStyle/>
          <a:p>
            <a:r>
              <a:rPr lang="en-GB" b="1" dirty="0"/>
              <a:t>The definitions and functions of management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48841" y="3979718"/>
            <a:ext cx="649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Learning Aim A</a:t>
            </a:r>
          </a:p>
        </p:txBody>
      </p:sp>
    </p:spTree>
    <p:extLst>
      <p:ext uri="{BB962C8B-B14F-4D97-AF65-F5344CB8AC3E}">
        <p14:creationId xmlns:p14="http://schemas.microsoft.com/office/powerpoint/2010/main" val="240400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4898"/>
            <a:ext cx="10515600" cy="1325563"/>
          </a:xfrm>
        </p:spPr>
        <p:txBody>
          <a:bodyPr/>
          <a:lstStyle/>
          <a:p>
            <a:pPr algn="ctr"/>
            <a:r>
              <a:rPr lang="en-GB" sz="5400" u="sng" dirty="0"/>
              <a:t>Functions of management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68" y="1950461"/>
            <a:ext cx="11052464" cy="4644737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AutoNum type="arabicPeriod"/>
            </a:pPr>
            <a:r>
              <a:rPr lang="en-GB" sz="3600" dirty="0"/>
              <a:t>What skills do you think are crucial for managers? How effective are your skills in these areas?</a:t>
            </a:r>
          </a:p>
          <a:p>
            <a:pPr marL="0" indent="0">
              <a:buNone/>
            </a:pPr>
            <a:endParaRPr lang="en-GB" sz="3600" dirty="0"/>
          </a:p>
          <a:p>
            <a:pPr marL="742950" indent="-742950">
              <a:buAutoNum type="arabicPeriod" startAt="2"/>
            </a:pPr>
            <a:r>
              <a:rPr lang="en-GB" sz="3600" dirty="0"/>
              <a:t>Think about a manager’s day to day job in Aldi. What functions do you think they use the most?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3.	Consider how the plans for the Olympic Stadium were monitored to 	ensure work was completed on time and within budget. Which 	function do you think is most important to a manager on a project of 	that scale? </a:t>
            </a:r>
          </a:p>
        </p:txBody>
      </p:sp>
    </p:spTree>
    <p:extLst>
      <p:ext uri="{BB962C8B-B14F-4D97-AF65-F5344CB8AC3E}">
        <p14:creationId xmlns:p14="http://schemas.microsoft.com/office/powerpoint/2010/main" val="357039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8971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What makes a good leader?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464" y="2587336"/>
            <a:ext cx="10515600" cy="716974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https://www.youtube.com/watch?v=gcEVvMPC088</a:t>
            </a:r>
          </a:p>
        </p:txBody>
      </p:sp>
    </p:spTree>
    <p:extLst>
      <p:ext uri="{BB962C8B-B14F-4D97-AF65-F5344CB8AC3E}">
        <p14:creationId xmlns:p14="http://schemas.microsoft.com/office/powerpoint/2010/main" val="46508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Functions of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Inspiring</a:t>
            </a:r>
          </a:p>
          <a:p>
            <a:r>
              <a:rPr lang="en-GB" dirty="0"/>
              <a:t>Energising</a:t>
            </a:r>
          </a:p>
          <a:p>
            <a:r>
              <a:rPr lang="en-GB" dirty="0"/>
              <a:t>Influencing stakeholders</a:t>
            </a:r>
          </a:p>
          <a:p>
            <a:r>
              <a:rPr lang="en-GB" dirty="0"/>
              <a:t>Envisioning</a:t>
            </a:r>
          </a:p>
          <a:p>
            <a:r>
              <a:rPr lang="en-GB" dirty="0"/>
              <a:t>Determining the best path/route to achieve success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Explain each of the 5 functions of leadership and apply to Lea Valley Academy.</a:t>
            </a:r>
          </a:p>
        </p:txBody>
      </p:sp>
    </p:spTree>
    <p:extLst>
      <p:ext uri="{BB962C8B-B14F-4D97-AF65-F5344CB8AC3E}">
        <p14:creationId xmlns:p14="http://schemas.microsoft.com/office/powerpoint/2010/main" val="378586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Business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Explain what is meant by business culture by referring to the following: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Business vision, mission and values/ethos</a:t>
            </a:r>
          </a:p>
          <a:p>
            <a:r>
              <a:rPr lang="en-GB" b="1" dirty="0"/>
              <a:t>Influence of business culture on management practices</a:t>
            </a:r>
          </a:p>
          <a:p>
            <a:r>
              <a:rPr lang="en-GB" b="1" dirty="0"/>
              <a:t>Policies and procedures</a:t>
            </a:r>
          </a:p>
          <a:p>
            <a:r>
              <a:rPr lang="en-GB" b="1" dirty="0"/>
              <a:t>Management styles</a:t>
            </a:r>
          </a:p>
          <a:p>
            <a:r>
              <a:rPr lang="en-GB" b="1" dirty="0"/>
              <a:t>Structure of the workforce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08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About Turn!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0527"/>
            <a:ext cx="10515600" cy="403643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1) Read the case study on page 69 &amp; 70 and answer the questions.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2) Complete assessment practice 6.1</a:t>
            </a:r>
          </a:p>
        </p:txBody>
      </p:sp>
    </p:spTree>
    <p:extLst>
      <p:ext uri="{BB962C8B-B14F-4D97-AF65-F5344CB8AC3E}">
        <p14:creationId xmlns:p14="http://schemas.microsoft.com/office/powerpoint/2010/main" val="413397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4052a8c-d6f2-4205-a323-dbdc12066a5d@eurprd0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" t="7194" r="23359" b="10366"/>
          <a:stretch/>
        </p:blipFill>
        <p:spPr bwMode="auto">
          <a:xfrm rot="5400000">
            <a:off x="5684575" y="643328"/>
            <a:ext cx="6857998" cy="557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95a79a29-034a-4b2f-a64e-6059855a02c8@eurprd0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0" t="24030" r="4762" b="6834"/>
          <a:stretch/>
        </p:blipFill>
        <p:spPr bwMode="auto">
          <a:xfrm>
            <a:off x="0" y="1"/>
            <a:ext cx="6327901" cy="394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505" y="3981916"/>
            <a:ext cx="6219439" cy="2801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239" y="4115871"/>
            <a:ext cx="65390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CHECK YOUR KNOWLEDGE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How would you define the management and leadership in this example?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are the main functions of the officers as managers?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Why do officers and troops need to plan thoroughly for their manoeuvres?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contributes to the culture of the Army Reserve?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What are the main functions of the officers as leaders?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887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b5408f9-411f-4d1e-a387-5d528597411d@eurprd0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" t="13537" r="6475" b="8434"/>
          <a:stretch/>
        </p:blipFill>
        <p:spPr bwMode="auto">
          <a:xfrm>
            <a:off x="1732548" y="216568"/>
            <a:ext cx="9384632" cy="638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50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Management and leadership</a:t>
            </a:r>
            <a:br>
              <a:rPr lang="en-GB" dirty="0"/>
            </a:br>
            <a:r>
              <a:rPr lang="en-GB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Explain what the difference is between management and leadership, and give examples of managers &amp; leaders for Lea Valley Academy.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Explain what is meant by management by objectives.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862316" y="2890345"/>
            <a:ext cx="8032053" cy="3657600"/>
            <a:chOff x="3862316" y="2890345"/>
            <a:chExt cx="8032053" cy="3657600"/>
          </a:xfrm>
        </p:grpSpPr>
        <p:sp>
          <p:nvSpPr>
            <p:cNvPr id="4" name="5-Point Star 3"/>
            <p:cNvSpPr/>
            <p:nvPr/>
          </p:nvSpPr>
          <p:spPr>
            <a:xfrm rot="647274">
              <a:off x="6838893" y="2890345"/>
              <a:ext cx="5055476" cy="365760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62316" y="4001293"/>
              <a:ext cx="7310181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0" dirty="0"/>
                <a:t>Management By Objectives (MBO) is an </a:t>
              </a:r>
              <a:r>
                <a:rPr lang="en-GB" sz="3000" b="1" dirty="0"/>
                <a:t>performance management</a:t>
              </a:r>
              <a:r>
                <a:rPr lang="en-GB" sz="3000" dirty="0"/>
                <a:t> approach in which a balance is sought between the objectives of employees and the objectives of an organisation.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41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Leadership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https://www.youtube.com/watch?v=avaFt-jcTso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https://www.youtube.com/watch?v=VrvsNt_tfSA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Based on the leaders above, what do you think about these two people as leaders?</a:t>
            </a:r>
          </a:p>
        </p:txBody>
      </p:sp>
    </p:spTree>
    <p:extLst>
      <p:ext uri="{BB962C8B-B14F-4D97-AF65-F5344CB8AC3E}">
        <p14:creationId xmlns:p14="http://schemas.microsoft.com/office/powerpoint/2010/main" val="231936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Situational and Contingency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4045"/>
            <a:ext cx="10515600" cy="394291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strategy that is related to a leaders or managers personality and behaviours. For example, just as you are likely to vary your personality or behaviour according to any given situation, so will a manager or leader.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Explain what is meant by situational and contingency leadership in a customer facing business such as Tesco.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0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Functional and action-centred</a:t>
            </a:r>
            <a:r>
              <a:rPr lang="en-GB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109" y="2026227"/>
            <a:ext cx="10515600" cy="346493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theory defines action-centred management by three core responsibilities, which are:</a:t>
            </a:r>
          </a:p>
          <a:p>
            <a:r>
              <a:rPr lang="en-GB" dirty="0"/>
              <a:t>Achieving the task</a:t>
            </a:r>
          </a:p>
          <a:p>
            <a:r>
              <a:rPr lang="en-GB" dirty="0"/>
              <a:t>Managing the team or group, and</a:t>
            </a:r>
          </a:p>
          <a:p>
            <a:r>
              <a:rPr lang="en-GB" dirty="0"/>
              <a:t>Managing individuals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47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Transformational and Transactional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9355"/>
            <a:ext cx="10515600" cy="406760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EXPLAIN THE DIFFERENCE. Which of these would apply to Lea Valley and 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98838" cy="274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7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06575"/>
          </a:xfrm>
        </p:spPr>
        <p:txBody>
          <a:bodyPr>
            <a:normAutofit/>
          </a:bodyPr>
          <a:lstStyle/>
          <a:p>
            <a:r>
              <a:rPr lang="en-GB" u="sng" dirty="0"/>
              <a:t>Leadership Continuum</a:t>
            </a:r>
            <a:br>
              <a:rPr lang="en-GB" u="sng" dirty="0"/>
            </a:b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1699"/>
            <a:ext cx="10515600" cy="40052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example, a manager or leader that lets their subordinates suggest or try out new approaches sits at the far right of the continuum.</a:t>
            </a:r>
          </a:p>
          <a:p>
            <a:pPr marL="0" indent="0">
              <a:buNone/>
            </a:pPr>
            <a:r>
              <a:rPr lang="en-GB" dirty="0"/>
              <a:t>Explain the advantages and the disadvantages of this type of leadership.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84" y="1921452"/>
            <a:ext cx="86296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4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6A8E-D938-1E36-D9C8-917FC549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2766218"/>
            <a:ext cx="10515600" cy="1325563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GB" sz="4400" dirty="0"/>
              <a:t>Write a short report (half a page) on what style of management and leadership you would prefer to work under? </a:t>
            </a:r>
            <a:br>
              <a:rPr lang="en-GB" sz="4400" dirty="0"/>
            </a:br>
            <a:br>
              <a:rPr lang="en-GB" sz="4400" dirty="0"/>
            </a:br>
            <a:r>
              <a:rPr lang="en-GB" sz="4400" dirty="0"/>
              <a:t>Explain why using examples</a:t>
            </a:r>
            <a:r>
              <a:rPr lang="en-GB" sz="4400" dirty="0">
                <a:solidFill>
                  <a:prstClr val="black"/>
                </a:solidFill>
                <a:latin typeface="Calibri" panose="020F0502020204030204"/>
              </a:rPr>
              <a:t>.</a:t>
            </a:r>
            <a:br>
              <a:rPr kumimoji="0" lang="en-GB" sz="4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54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Functions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Planning</a:t>
            </a:r>
          </a:p>
          <a:p>
            <a:r>
              <a:rPr lang="en-GB" dirty="0"/>
              <a:t>Organising</a:t>
            </a:r>
          </a:p>
          <a:p>
            <a:r>
              <a:rPr lang="en-GB" dirty="0"/>
              <a:t>Coordinating</a:t>
            </a:r>
          </a:p>
          <a:p>
            <a:r>
              <a:rPr lang="en-GB" dirty="0"/>
              <a:t>Controlling</a:t>
            </a:r>
          </a:p>
          <a:p>
            <a:r>
              <a:rPr lang="en-GB" dirty="0"/>
              <a:t>Monitoring</a:t>
            </a:r>
          </a:p>
          <a:p>
            <a:r>
              <a:rPr lang="en-GB" dirty="0"/>
              <a:t>Delegating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Explain each of the 6 functions of management and say why these should be considered by a business such as Lea Valley Academy.</a:t>
            </a:r>
          </a:p>
        </p:txBody>
      </p:sp>
    </p:spTree>
    <p:extLst>
      <p:ext uri="{BB962C8B-B14F-4D97-AF65-F5344CB8AC3E}">
        <p14:creationId xmlns:p14="http://schemas.microsoft.com/office/powerpoint/2010/main" val="80315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80855ED7A37F4C91D9E20FC93BA26D" ma:contentTypeVersion="4" ma:contentTypeDescription="Create a new document." ma:contentTypeScope="" ma:versionID="e9c7f38603b2ad915dbad9dfbe070702">
  <xsd:schema xmlns:xsd="http://www.w3.org/2001/XMLSchema" xmlns:xs="http://www.w3.org/2001/XMLSchema" xmlns:p="http://schemas.microsoft.com/office/2006/metadata/properties" xmlns:ns2="70d8260a-5751-4610-a4f9-c1477abd5355" targetNamespace="http://schemas.microsoft.com/office/2006/metadata/properties" ma:root="true" ma:fieldsID="2c3d7828fa19cfd24e9db0d08af2e85d" ns2:_="">
    <xsd:import namespace="70d8260a-5751-4610-a4f9-c1477abd53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d8260a-5751-4610-a4f9-c1477abd53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D89759-F091-457D-9C3D-9DFE3C4E83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3DD936-30F3-4336-8B0F-AFA683B4F7E0}"/>
</file>

<file path=customXml/itemProps3.xml><?xml version="1.0" encoding="utf-8"?>
<ds:datastoreItem xmlns:ds="http://schemas.openxmlformats.org/officeDocument/2006/customXml" ds:itemID="{7C818B06-B933-4524-B1F9-2B58C045BDDA}">
  <ds:schemaRefs>
    <ds:schemaRef ds:uri="http://schemas.microsoft.com/office/2006/documentManagement/types"/>
    <ds:schemaRef ds:uri="http://purl.org/dc/elements/1.1/"/>
    <ds:schemaRef ds:uri="40159ebc-b653-4b3c-955e-ff43d06d7e38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598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The definitions and functions of management</vt:lpstr>
      <vt:lpstr>Management and leadership  </vt:lpstr>
      <vt:lpstr>Leadership </vt:lpstr>
      <vt:lpstr>Situational and Contingency leadership</vt:lpstr>
      <vt:lpstr>Functional and action-centred </vt:lpstr>
      <vt:lpstr>Transformational and Transactional</vt:lpstr>
      <vt:lpstr>Leadership Continuum </vt:lpstr>
      <vt:lpstr>Write a short report (half a page) on what style of management and leadership you would prefer to work under?   Explain why using examples. </vt:lpstr>
      <vt:lpstr>Functions of management</vt:lpstr>
      <vt:lpstr>Functions of management</vt:lpstr>
      <vt:lpstr>What makes a good leader?</vt:lpstr>
      <vt:lpstr>Functions of Leadership</vt:lpstr>
      <vt:lpstr>Business Culture</vt:lpstr>
      <vt:lpstr>About Turn!</vt:lpstr>
      <vt:lpstr>PowerPoint Presentation</vt:lpstr>
      <vt:lpstr>PowerPoint Presentation</vt:lpstr>
    </vt:vector>
  </TitlesOfParts>
  <Company>Lea Valley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of Management</dc:title>
  <dc:creator>Shadei Rabeie</dc:creator>
  <cp:lastModifiedBy>Abbie Taplin</cp:lastModifiedBy>
  <cp:revision>21</cp:revision>
  <cp:lastPrinted>2023-09-11T08:22:47Z</cp:lastPrinted>
  <dcterms:created xsi:type="dcterms:W3CDTF">2017-09-20T10:12:52Z</dcterms:created>
  <dcterms:modified xsi:type="dcterms:W3CDTF">2023-09-11T11:04:49Z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0x0101006B80855ED7A37F4C91D9E20FC93BA26D</vt:lpwstr>
  </property>
</Properties>
</file>