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C1B771-2DAB-4AC0-8AB1-22DD460443A3}" v="18" dt="2024-01-17T15:28:45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son Roberts (12D)" userId="9e37010e-c8ab-4d45-a8d5-eeaf2a9cbbe7" providerId="ADAL" clId="{19C1B771-2DAB-4AC0-8AB1-22DD460443A3}"/>
    <pc:docChg chg="custSel modSld">
      <pc:chgData name="Maison Roberts (12D)" userId="9e37010e-c8ab-4d45-a8d5-eeaf2a9cbbe7" providerId="ADAL" clId="{19C1B771-2DAB-4AC0-8AB1-22DD460443A3}" dt="2024-01-17T15:29:13.354" v="658" actId="20577"/>
      <pc:docMkLst>
        <pc:docMk/>
      </pc:docMkLst>
      <pc:sldChg chg="addSp delSp modSp mod">
        <pc:chgData name="Maison Roberts (12D)" userId="9e37010e-c8ab-4d45-a8d5-eeaf2a9cbbe7" providerId="ADAL" clId="{19C1B771-2DAB-4AC0-8AB1-22DD460443A3}" dt="2024-01-17T15:29:13.354" v="658" actId="20577"/>
        <pc:sldMkLst>
          <pc:docMk/>
          <pc:sldMk cId="1538576311" sldId="256"/>
        </pc:sldMkLst>
        <pc:spChg chg="add mod">
          <ac:chgData name="Maison Roberts (12D)" userId="9e37010e-c8ab-4d45-a8d5-eeaf2a9cbbe7" providerId="ADAL" clId="{19C1B771-2DAB-4AC0-8AB1-22DD460443A3}" dt="2024-01-17T15:08:07.614" v="35" actId="20577"/>
          <ac:spMkLst>
            <pc:docMk/>
            <pc:sldMk cId="1538576311" sldId="256"/>
            <ac:spMk id="2" creationId="{ED210749-662E-0B6B-7069-934B1E3B9F5E}"/>
          </ac:spMkLst>
        </pc:spChg>
        <pc:spChg chg="add mod">
          <ac:chgData name="Maison Roberts (12D)" userId="9e37010e-c8ab-4d45-a8d5-eeaf2a9cbbe7" providerId="ADAL" clId="{19C1B771-2DAB-4AC0-8AB1-22DD460443A3}" dt="2024-01-17T15:12:39.601" v="105" actId="20577"/>
          <ac:spMkLst>
            <pc:docMk/>
            <pc:sldMk cId="1538576311" sldId="256"/>
            <ac:spMk id="7" creationId="{58C92A63-316E-F233-F745-D4FB39F52023}"/>
          </ac:spMkLst>
        </pc:spChg>
        <pc:spChg chg="add del mod">
          <ac:chgData name="Maison Roberts (12D)" userId="9e37010e-c8ab-4d45-a8d5-eeaf2a9cbbe7" providerId="ADAL" clId="{19C1B771-2DAB-4AC0-8AB1-22DD460443A3}" dt="2024-01-17T15:13:01.365" v="110"/>
          <ac:spMkLst>
            <pc:docMk/>
            <pc:sldMk cId="1538576311" sldId="256"/>
            <ac:spMk id="9" creationId="{0D431F39-4C3F-87B7-9189-1999A0170F21}"/>
          </ac:spMkLst>
        </pc:spChg>
        <pc:spChg chg="add mod">
          <ac:chgData name="Maison Roberts (12D)" userId="9e37010e-c8ab-4d45-a8d5-eeaf2a9cbbe7" providerId="ADAL" clId="{19C1B771-2DAB-4AC0-8AB1-22DD460443A3}" dt="2024-01-17T15:14:36.887" v="165" actId="20577"/>
          <ac:spMkLst>
            <pc:docMk/>
            <pc:sldMk cId="1538576311" sldId="256"/>
            <ac:spMk id="10" creationId="{8AAF7EB6-DCB7-D9CD-6999-6064EE530838}"/>
          </ac:spMkLst>
        </pc:spChg>
        <pc:spChg chg="add mod">
          <ac:chgData name="Maison Roberts (12D)" userId="9e37010e-c8ab-4d45-a8d5-eeaf2a9cbbe7" providerId="ADAL" clId="{19C1B771-2DAB-4AC0-8AB1-22DD460443A3}" dt="2024-01-17T15:23:13.442" v="352" actId="20577"/>
          <ac:spMkLst>
            <pc:docMk/>
            <pc:sldMk cId="1538576311" sldId="256"/>
            <ac:spMk id="12" creationId="{D9C27522-0DE5-1613-7FD1-076AA387E212}"/>
          </ac:spMkLst>
        </pc:spChg>
        <pc:spChg chg="add mod">
          <ac:chgData name="Maison Roberts (12D)" userId="9e37010e-c8ab-4d45-a8d5-eeaf2a9cbbe7" providerId="ADAL" clId="{19C1B771-2DAB-4AC0-8AB1-22DD460443A3}" dt="2024-01-17T15:15:29.929" v="242" actId="20577"/>
          <ac:spMkLst>
            <pc:docMk/>
            <pc:sldMk cId="1538576311" sldId="256"/>
            <ac:spMk id="13" creationId="{2EE37F0E-FF6B-69FC-15F0-89733E1712A5}"/>
          </ac:spMkLst>
        </pc:spChg>
        <pc:spChg chg="add mod">
          <ac:chgData name="Maison Roberts (12D)" userId="9e37010e-c8ab-4d45-a8d5-eeaf2a9cbbe7" providerId="ADAL" clId="{19C1B771-2DAB-4AC0-8AB1-22DD460443A3}" dt="2024-01-17T15:25:07.434" v="460" actId="20577"/>
          <ac:spMkLst>
            <pc:docMk/>
            <pc:sldMk cId="1538576311" sldId="256"/>
            <ac:spMk id="17" creationId="{71EB431B-1C75-F494-FF54-D469CCDED03F}"/>
          </ac:spMkLst>
        </pc:spChg>
        <pc:spChg chg="add mod">
          <ac:chgData name="Maison Roberts (12D)" userId="9e37010e-c8ab-4d45-a8d5-eeaf2a9cbbe7" providerId="ADAL" clId="{19C1B771-2DAB-4AC0-8AB1-22DD460443A3}" dt="2024-01-17T15:17:56.322" v="298" actId="20577"/>
          <ac:spMkLst>
            <pc:docMk/>
            <pc:sldMk cId="1538576311" sldId="256"/>
            <ac:spMk id="19" creationId="{2AD7C486-122B-B503-18BF-A6FB99178311}"/>
          </ac:spMkLst>
        </pc:spChg>
        <pc:spChg chg="add mod">
          <ac:chgData name="Maison Roberts (12D)" userId="9e37010e-c8ab-4d45-a8d5-eeaf2a9cbbe7" providerId="ADAL" clId="{19C1B771-2DAB-4AC0-8AB1-22DD460443A3}" dt="2024-01-17T15:26:46.784" v="509" actId="20577"/>
          <ac:spMkLst>
            <pc:docMk/>
            <pc:sldMk cId="1538576311" sldId="256"/>
            <ac:spMk id="21" creationId="{2D46AB31-B218-515A-A52A-7A08E95CC0E0}"/>
          </ac:spMkLst>
        </pc:spChg>
        <pc:spChg chg="add mod">
          <ac:chgData name="Maison Roberts (12D)" userId="9e37010e-c8ab-4d45-a8d5-eeaf2a9cbbe7" providerId="ADAL" clId="{19C1B771-2DAB-4AC0-8AB1-22DD460443A3}" dt="2024-01-17T15:28:30.243" v="573" actId="20577"/>
          <ac:spMkLst>
            <pc:docMk/>
            <pc:sldMk cId="1538576311" sldId="256"/>
            <ac:spMk id="23" creationId="{9E4182A1-3D47-5550-BD4A-B79E922BEF42}"/>
          </ac:spMkLst>
        </pc:spChg>
        <pc:spChg chg="add mod">
          <ac:chgData name="Maison Roberts (12D)" userId="9e37010e-c8ab-4d45-a8d5-eeaf2a9cbbe7" providerId="ADAL" clId="{19C1B771-2DAB-4AC0-8AB1-22DD460443A3}" dt="2024-01-17T15:29:13.354" v="658" actId="20577"/>
          <ac:spMkLst>
            <pc:docMk/>
            <pc:sldMk cId="1538576311" sldId="256"/>
            <ac:spMk id="27" creationId="{7CE67E05-9B23-99F6-5E95-7D4FDA9BD370}"/>
          </ac:spMkLst>
        </pc:spChg>
        <pc:cxnChg chg="add mod">
          <ac:chgData name="Maison Roberts (12D)" userId="9e37010e-c8ab-4d45-a8d5-eeaf2a9cbbe7" providerId="ADAL" clId="{19C1B771-2DAB-4AC0-8AB1-22DD460443A3}" dt="2024-01-17T15:08:27.389" v="41" actId="1076"/>
          <ac:cxnSpMkLst>
            <pc:docMk/>
            <pc:sldMk cId="1538576311" sldId="256"/>
            <ac:cxnSpMk id="3" creationId="{7F9CF1C1-EF52-5057-80F0-E60ED1611236}"/>
          </ac:cxnSpMkLst>
        </pc:cxnChg>
        <pc:cxnChg chg="add mod">
          <ac:chgData name="Maison Roberts (12D)" userId="9e37010e-c8ab-4d45-a8d5-eeaf2a9cbbe7" providerId="ADAL" clId="{19C1B771-2DAB-4AC0-8AB1-22DD460443A3}" dt="2024-01-17T15:22:04.239" v="301" actId="14100"/>
          <ac:cxnSpMkLst>
            <pc:docMk/>
            <pc:sldMk cId="1538576311" sldId="256"/>
            <ac:cxnSpMk id="5" creationId="{79F7D025-C056-681A-D27C-6CB149FEDC93}"/>
          </ac:cxnSpMkLst>
        </pc:cxnChg>
        <pc:cxnChg chg="add mod">
          <ac:chgData name="Maison Roberts (12D)" userId="9e37010e-c8ab-4d45-a8d5-eeaf2a9cbbe7" providerId="ADAL" clId="{19C1B771-2DAB-4AC0-8AB1-22DD460443A3}" dt="2024-01-17T15:12:49.147" v="107" actId="1076"/>
          <ac:cxnSpMkLst>
            <pc:docMk/>
            <pc:sldMk cId="1538576311" sldId="256"/>
            <ac:cxnSpMk id="8" creationId="{4E167BA7-221D-89BF-7986-4075522CF958}"/>
          </ac:cxnSpMkLst>
        </pc:cxnChg>
        <pc:cxnChg chg="add mod">
          <ac:chgData name="Maison Roberts (12D)" userId="9e37010e-c8ab-4d45-a8d5-eeaf2a9cbbe7" providerId="ADAL" clId="{19C1B771-2DAB-4AC0-8AB1-22DD460443A3}" dt="2024-01-17T15:15:02.799" v="169" actId="1076"/>
          <ac:cxnSpMkLst>
            <pc:docMk/>
            <pc:sldMk cId="1538576311" sldId="256"/>
            <ac:cxnSpMk id="11" creationId="{7E91E34C-10D9-B06A-FAC8-8C49A193A7DE}"/>
          </ac:cxnSpMkLst>
        </pc:cxnChg>
        <pc:cxnChg chg="add mod">
          <ac:chgData name="Maison Roberts (12D)" userId="9e37010e-c8ab-4d45-a8d5-eeaf2a9cbbe7" providerId="ADAL" clId="{19C1B771-2DAB-4AC0-8AB1-22DD460443A3}" dt="2024-01-17T15:16:02.434" v="248" actId="14100"/>
          <ac:cxnSpMkLst>
            <pc:docMk/>
            <pc:sldMk cId="1538576311" sldId="256"/>
            <ac:cxnSpMk id="14" creationId="{59BC468E-970C-DD3F-9A7C-836E7B8367E5}"/>
          </ac:cxnSpMkLst>
        </pc:cxnChg>
        <pc:cxnChg chg="add mod">
          <ac:chgData name="Maison Roberts (12D)" userId="9e37010e-c8ab-4d45-a8d5-eeaf2a9cbbe7" providerId="ADAL" clId="{19C1B771-2DAB-4AC0-8AB1-22DD460443A3}" dt="2024-01-17T15:23:30.359" v="355" actId="14100"/>
          <ac:cxnSpMkLst>
            <pc:docMk/>
            <pc:sldMk cId="1538576311" sldId="256"/>
            <ac:cxnSpMk id="15" creationId="{5094CBCD-64B6-4B4F-BC4B-DF039CE0DC43}"/>
          </ac:cxnSpMkLst>
        </pc:cxnChg>
        <pc:cxnChg chg="add">
          <ac:chgData name="Maison Roberts (12D)" userId="9e37010e-c8ab-4d45-a8d5-eeaf2a9cbbe7" providerId="ADAL" clId="{19C1B771-2DAB-4AC0-8AB1-22DD460443A3}" dt="2024-01-17T15:25:42.760" v="461" actId="11529"/>
          <ac:cxnSpMkLst>
            <pc:docMk/>
            <pc:sldMk cId="1538576311" sldId="256"/>
            <ac:cxnSpMk id="20" creationId="{BD580711-9BB6-6D5E-2A7C-336A279DD318}"/>
          </ac:cxnSpMkLst>
        </pc:cxnChg>
        <pc:cxnChg chg="add mod">
          <ac:chgData name="Maison Roberts (12D)" userId="9e37010e-c8ab-4d45-a8d5-eeaf2a9cbbe7" providerId="ADAL" clId="{19C1B771-2DAB-4AC0-8AB1-22DD460443A3}" dt="2024-01-17T15:26:59.850" v="511" actId="1076"/>
          <ac:cxnSpMkLst>
            <pc:docMk/>
            <pc:sldMk cId="1538576311" sldId="256"/>
            <ac:cxnSpMk id="22" creationId="{26A05928-C4CE-163D-48E6-2F474766E38C}"/>
          </ac:cxnSpMkLst>
        </pc:cxnChg>
        <pc:cxnChg chg="add mod">
          <ac:chgData name="Maison Roberts (12D)" userId="9e37010e-c8ab-4d45-a8d5-eeaf2a9cbbe7" providerId="ADAL" clId="{19C1B771-2DAB-4AC0-8AB1-22DD460443A3}" dt="2024-01-17T15:28:41.363" v="575" actId="14100"/>
          <ac:cxnSpMkLst>
            <pc:docMk/>
            <pc:sldMk cId="1538576311" sldId="256"/>
            <ac:cxnSpMk id="25" creationId="{050A14B1-E75F-A8F1-B196-AB98EDD2E2F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62FE3-AA08-8EE9-8584-0DB698F69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E198B-0B00-3E98-DAAE-98BD27E98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A8622-4CFF-2E7A-2A1A-CE0F5D424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7AE1-77E4-402B-B879-20ED4A5980C9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35678-0C8C-CD41-3719-A332B32AB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D42AD-28AB-FF84-DCA8-AABF2AA5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B081-D3CE-4119-A6D4-5FEFDE1DD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16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3274-5749-0331-E11B-60D87799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5D520-712A-7F1A-F3CA-D8B53927C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68D32-555A-A665-0982-BD236999E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7AE1-77E4-402B-B879-20ED4A5980C9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EC3A0-E4C6-54FD-2118-9A381B30B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548C4-EB30-EFF1-6E8A-8C3C34AF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B081-D3CE-4119-A6D4-5FEFDE1DD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6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F7921C-21EF-B1C5-3663-A71D99A34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01461-C39B-E0E0-1C00-644414B65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0A296-E8FE-3AAC-BCC3-E217EE56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7AE1-77E4-402B-B879-20ED4A5980C9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946B5-DA38-F4F7-E470-CC144815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276D4-F828-4BB5-E7F6-216DF73A8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B081-D3CE-4119-A6D4-5FEFDE1DD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881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3C6A2-A1EA-D5A6-F5E8-9E30F68C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50DEC-A9A3-1F55-C581-784212329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36D63-D4B6-2D43-256D-C6F7F8F0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7AE1-77E4-402B-B879-20ED4A5980C9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D76F0-FB29-A0EA-1BA0-C72E1CE0D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22C59-68B5-8082-D3F7-6631CC7D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B081-D3CE-4119-A6D4-5FEFDE1DD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73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25B6-B660-6F26-D522-1FEA5E680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AE35D-B3C8-0FC2-9752-D8B919E6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E422C-EC4F-54A6-075C-2CD6836FC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7AE1-77E4-402B-B879-20ED4A5980C9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9661E-73E3-1445-D4DB-AF06A6F4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656EE-1504-D886-ADCA-955218E6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B081-D3CE-4119-A6D4-5FEFDE1DD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69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11DD-9FDF-C8FC-2D96-895A32A7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D1512-5E50-0602-9E0D-BA4D49A12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20918-D0D3-B928-8E3A-0BC5B5716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721D2-1EDF-9E4D-7F0A-4E46A2CD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7AE1-77E4-402B-B879-20ED4A5980C9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C07C8-7641-9ECD-4A82-2BFD1C19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4A911-85E5-D20D-D401-0AC98823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B081-D3CE-4119-A6D4-5FEFDE1DD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80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53F4-5B1B-3268-315B-16B02033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B7B0A-170C-9E70-40BF-FD715B289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AF493-A0FA-9952-1DDD-284C73CAE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CDB5D4-9025-82B4-7CCC-27CFA8BBC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62CA45-A5AE-31B9-242C-FF9B36793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5C3663-C1B8-3721-BF6B-351F7883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7AE1-77E4-402B-B879-20ED4A5980C9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786F-3B82-2B71-B3AC-65094DC4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0184B7-5720-9722-E495-819BFDF8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B081-D3CE-4119-A6D4-5FEFDE1DD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42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3F6A-257A-A26F-1D29-E9173C6E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2D057-39FF-CF1E-CA06-9EE64F643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7AE1-77E4-402B-B879-20ED4A5980C9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2AEB44-14BD-219D-2F71-1F04EB97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339D7-D309-D5A0-F678-ECA245E1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B081-D3CE-4119-A6D4-5FEFDE1DD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02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CF6AC-44E6-407E-34F4-835E31EE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7AE1-77E4-402B-B879-20ED4A5980C9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BD28E2-AFF9-5813-641D-8EE0144A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305A6-BF42-A219-9747-96BC7916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B081-D3CE-4119-A6D4-5FEFDE1DD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54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A4EB-BCFD-2E23-B38C-FA1AC982D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3EAA-0C0E-FE75-4F3D-61ECF00FC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A33C1-FE6E-D380-E151-D954DBC04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7AE67-4691-8311-35BF-F6F1AFF6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7AE1-77E4-402B-B879-20ED4A5980C9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D21E8-619E-0E6D-8436-70E20A59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EE132-7E91-3B56-8899-53E71E8A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B081-D3CE-4119-A6D4-5FEFDE1DD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28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4F3BD-D9BF-98A2-702D-FED16F7B0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FCCB6C-C8E9-4EE8-CBEC-B923841A6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D1AE9-592F-3FD7-3DB4-C5C3DFEC7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0D757-3B93-F92B-0CBD-0C6428D5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7AE1-77E4-402B-B879-20ED4A5980C9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2FE40-6744-C903-8921-43157D7A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9B9F1-3C9B-239F-AA29-5FA5DAED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B081-D3CE-4119-A6D4-5FEFDE1DD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9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E16CB9-4122-0624-BB26-862DE00DC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AFE4A-E56F-23C7-4BF3-70CCE644F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391DF-F384-4DDF-AA14-3F25027E0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D7AE1-77E4-402B-B879-20ED4A5980C9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8043E-E959-CDA8-FFED-7407CAEA8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4F4C3-C0ED-C408-4327-EDA29DDA8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BB081-D3CE-4119-A6D4-5FEFDE1DD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09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FA206ABB-F455-A4E6-F72F-66AFD52815AE}"/>
              </a:ext>
            </a:extLst>
          </p:cNvPr>
          <p:cNvSpPr/>
          <p:nvPr/>
        </p:nvSpPr>
        <p:spPr>
          <a:xfrm>
            <a:off x="3767797" y="1747910"/>
            <a:ext cx="4656406" cy="3362179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Event Ideas </a:t>
            </a:r>
          </a:p>
        </p:txBody>
      </p:sp>
      <p:cxnSp>
        <p:nvCxnSpPr>
          <p:cNvPr id="6" name="Straight Arrow Connector 5" descr="xx`">
            <a:extLst>
              <a:ext uri="{FF2B5EF4-FFF2-40B4-BE49-F238E27FC236}">
                <a16:creationId xmlns:a16="http://schemas.microsoft.com/office/drawing/2014/main" id="{B56A7A25-C716-D6F1-2585-BCDF6DB328E6}"/>
              </a:ext>
            </a:extLst>
          </p:cNvPr>
          <p:cNvCxnSpPr>
            <a:cxnSpLocks/>
            <a:stCxn id="4" idx="2"/>
          </p:cNvCxnSpPr>
          <p:nvPr/>
        </p:nvCxnSpPr>
        <p:spPr>
          <a:xfrm rot="10800000">
            <a:off x="2001081" y="1683306"/>
            <a:ext cx="1766716" cy="1745694"/>
          </a:xfrm>
          <a:prstGeom prst="curvedConnector3">
            <a:avLst>
              <a:gd name="adj1" fmla="val 25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210749-662E-0B6B-7069-934B1E3B9F5E}"/>
              </a:ext>
            </a:extLst>
          </p:cNvPr>
          <p:cNvSpPr txBox="1"/>
          <p:nvPr/>
        </p:nvSpPr>
        <p:spPr>
          <a:xfrm>
            <a:off x="453006" y="1090569"/>
            <a:ext cx="1548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Bake sale</a:t>
            </a:r>
          </a:p>
          <a:p>
            <a:r>
              <a:rPr lang="en-GB" dirty="0"/>
              <a:t>Easy</a:t>
            </a:r>
          </a:p>
          <a:p>
            <a:r>
              <a:rPr lang="en-GB" dirty="0"/>
              <a:t>Time consuming</a:t>
            </a:r>
          </a:p>
        </p:txBody>
      </p:sp>
      <p:cxnSp>
        <p:nvCxnSpPr>
          <p:cNvPr id="3" name="Straight Arrow Connector 5" descr="xx`">
            <a:extLst>
              <a:ext uri="{FF2B5EF4-FFF2-40B4-BE49-F238E27FC236}">
                <a16:creationId xmlns:a16="http://schemas.microsoft.com/office/drawing/2014/main" id="{7F9CF1C1-EF52-5057-80F0-E60ED1611236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03134" y="1215486"/>
            <a:ext cx="923492" cy="6736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8C92A63-316E-F233-F745-D4FB39F52023}"/>
              </a:ext>
            </a:extLst>
          </p:cNvPr>
          <p:cNvSpPr txBox="1"/>
          <p:nvPr/>
        </p:nvSpPr>
        <p:spPr>
          <a:xfrm>
            <a:off x="3162650" y="327171"/>
            <a:ext cx="1766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School disco</a:t>
            </a:r>
          </a:p>
          <a:p>
            <a:r>
              <a:rPr lang="en-GB" dirty="0"/>
              <a:t>Expensive</a:t>
            </a:r>
          </a:p>
          <a:p>
            <a:r>
              <a:rPr lang="en-GB" dirty="0"/>
              <a:t>People have fun</a:t>
            </a:r>
          </a:p>
        </p:txBody>
      </p:sp>
      <p:cxnSp>
        <p:nvCxnSpPr>
          <p:cNvPr id="8" name="Straight Arrow Connector 5" descr="xx`">
            <a:extLst>
              <a:ext uri="{FF2B5EF4-FFF2-40B4-BE49-F238E27FC236}">
                <a16:creationId xmlns:a16="http://schemas.microsoft.com/office/drawing/2014/main" id="{4E167BA7-221D-89BF-7986-4075522CF958}"/>
              </a:ext>
            </a:extLst>
          </p:cNvPr>
          <p:cNvCxnSpPr>
            <a:cxnSpLocks/>
          </p:cNvCxnSpPr>
          <p:nvPr/>
        </p:nvCxnSpPr>
        <p:spPr>
          <a:xfrm rot="16200000" flipV="1">
            <a:off x="7366138" y="1832632"/>
            <a:ext cx="923492" cy="6736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AF7EB6-DCB7-D9CD-6999-6064EE530838}"/>
              </a:ext>
            </a:extLst>
          </p:cNvPr>
          <p:cNvSpPr txBox="1"/>
          <p:nvPr/>
        </p:nvSpPr>
        <p:spPr>
          <a:xfrm>
            <a:off x="6912528" y="469783"/>
            <a:ext cx="2374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Barbeque </a:t>
            </a:r>
          </a:p>
          <a:p>
            <a:r>
              <a:rPr lang="en-GB" dirty="0"/>
              <a:t>Long to setup</a:t>
            </a:r>
          </a:p>
          <a:p>
            <a:r>
              <a:rPr lang="en-GB" dirty="0"/>
              <a:t>People get free food</a:t>
            </a:r>
          </a:p>
        </p:txBody>
      </p:sp>
      <p:cxnSp>
        <p:nvCxnSpPr>
          <p:cNvPr id="11" name="Straight Arrow Connector 5" descr="xx`">
            <a:extLst>
              <a:ext uri="{FF2B5EF4-FFF2-40B4-BE49-F238E27FC236}">
                <a16:creationId xmlns:a16="http://schemas.microsoft.com/office/drawing/2014/main" id="{7E91E34C-10D9-B06A-FAC8-8C49A193A7DE}"/>
              </a:ext>
            </a:extLst>
          </p:cNvPr>
          <p:cNvCxnSpPr>
            <a:cxnSpLocks/>
          </p:cNvCxnSpPr>
          <p:nvPr/>
        </p:nvCxnSpPr>
        <p:spPr>
          <a:xfrm>
            <a:off x="8164713" y="4125845"/>
            <a:ext cx="800451" cy="6223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EE37F0E-FF6B-69FC-15F0-89733E1712A5}"/>
              </a:ext>
            </a:extLst>
          </p:cNvPr>
          <p:cNvSpPr txBox="1"/>
          <p:nvPr/>
        </p:nvSpPr>
        <p:spPr>
          <a:xfrm>
            <a:off x="8774884" y="4353886"/>
            <a:ext cx="2449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Movie screening</a:t>
            </a:r>
          </a:p>
          <a:p>
            <a:r>
              <a:rPr lang="en-GB" dirty="0"/>
              <a:t>Buy movie</a:t>
            </a:r>
          </a:p>
          <a:p>
            <a:r>
              <a:rPr lang="en-GB" dirty="0" err="1"/>
              <a:t>Everyones</a:t>
            </a:r>
            <a:r>
              <a:rPr lang="en-GB" dirty="0"/>
              <a:t> interested </a:t>
            </a:r>
          </a:p>
        </p:txBody>
      </p:sp>
      <p:cxnSp>
        <p:nvCxnSpPr>
          <p:cNvPr id="14" name="Straight Arrow Connector 5" descr="xx`">
            <a:extLst>
              <a:ext uri="{FF2B5EF4-FFF2-40B4-BE49-F238E27FC236}">
                <a16:creationId xmlns:a16="http://schemas.microsoft.com/office/drawing/2014/main" id="{59BC468E-970C-DD3F-9A7C-836E7B8367E5}"/>
              </a:ext>
            </a:extLst>
          </p:cNvPr>
          <p:cNvCxnSpPr>
            <a:cxnSpLocks/>
          </p:cNvCxnSpPr>
          <p:nvPr/>
        </p:nvCxnSpPr>
        <p:spPr>
          <a:xfrm>
            <a:off x="8564938" y="3531765"/>
            <a:ext cx="102367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AD7C486-122B-B503-18BF-A6FB99178311}"/>
              </a:ext>
            </a:extLst>
          </p:cNvPr>
          <p:cNvSpPr txBox="1"/>
          <p:nvPr/>
        </p:nvSpPr>
        <p:spPr>
          <a:xfrm>
            <a:off x="9588617" y="2835479"/>
            <a:ext cx="2449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Fun run</a:t>
            </a:r>
          </a:p>
          <a:p>
            <a:r>
              <a:rPr lang="en-GB" dirty="0"/>
              <a:t>Fun for everyone</a:t>
            </a:r>
          </a:p>
          <a:p>
            <a:r>
              <a:rPr lang="en-GB" dirty="0"/>
              <a:t>Kinda long </a:t>
            </a:r>
            <a:r>
              <a:rPr lang="en-GB"/>
              <a:t>to setup</a:t>
            </a:r>
          </a:p>
        </p:txBody>
      </p:sp>
      <p:cxnSp>
        <p:nvCxnSpPr>
          <p:cNvPr id="5" name="Straight Arrow Connector 5" descr="xx`">
            <a:extLst>
              <a:ext uri="{FF2B5EF4-FFF2-40B4-BE49-F238E27FC236}">
                <a16:creationId xmlns:a16="http://schemas.microsoft.com/office/drawing/2014/main" id="{79F7D025-C056-681A-D27C-6CB149FEDC93}"/>
              </a:ext>
            </a:extLst>
          </p:cNvPr>
          <p:cNvCxnSpPr>
            <a:cxnSpLocks/>
          </p:cNvCxnSpPr>
          <p:nvPr/>
        </p:nvCxnSpPr>
        <p:spPr>
          <a:xfrm flipV="1">
            <a:off x="8501542" y="1747910"/>
            <a:ext cx="1689378" cy="14459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9C27522-0DE5-1613-7FD1-076AA387E212}"/>
              </a:ext>
            </a:extLst>
          </p:cNvPr>
          <p:cNvSpPr txBox="1"/>
          <p:nvPr/>
        </p:nvSpPr>
        <p:spPr>
          <a:xfrm>
            <a:off x="9840286" y="931448"/>
            <a:ext cx="2307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TedX</a:t>
            </a:r>
            <a:r>
              <a:rPr lang="en-GB" dirty="0"/>
              <a:t> Event</a:t>
            </a:r>
          </a:p>
          <a:p>
            <a:r>
              <a:rPr lang="en-GB" dirty="0"/>
              <a:t>Costs a lot of money</a:t>
            </a:r>
          </a:p>
          <a:p>
            <a:r>
              <a:rPr lang="en-GB" dirty="0"/>
              <a:t>Intriguing</a:t>
            </a:r>
          </a:p>
        </p:txBody>
      </p:sp>
      <p:cxnSp>
        <p:nvCxnSpPr>
          <p:cNvPr id="15" name="Straight Arrow Connector 5" descr="xx`">
            <a:extLst>
              <a:ext uri="{FF2B5EF4-FFF2-40B4-BE49-F238E27FC236}">
                <a16:creationId xmlns:a16="http://schemas.microsoft.com/office/drawing/2014/main" id="{5094CBCD-64B6-4B4F-BC4B-DF039CE0DC43}"/>
              </a:ext>
            </a:extLst>
          </p:cNvPr>
          <p:cNvCxnSpPr>
            <a:cxnSpLocks/>
          </p:cNvCxnSpPr>
          <p:nvPr/>
        </p:nvCxnSpPr>
        <p:spPr>
          <a:xfrm>
            <a:off x="6469767" y="5076881"/>
            <a:ext cx="1285088" cy="6276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1EB431B-1C75-F494-FF54-D469CCDED03F}"/>
              </a:ext>
            </a:extLst>
          </p:cNvPr>
          <p:cNvSpPr txBox="1"/>
          <p:nvPr/>
        </p:nvSpPr>
        <p:spPr>
          <a:xfrm>
            <a:off x="7491055" y="5260674"/>
            <a:ext cx="3202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Lucky Dip</a:t>
            </a:r>
          </a:p>
          <a:p>
            <a:r>
              <a:rPr lang="en-GB" dirty="0"/>
              <a:t>Cheap To Setup</a:t>
            </a:r>
          </a:p>
          <a:p>
            <a:r>
              <a:rPr lang="en-GB" dirty="0"/>
              <a:t>When you run out of prizes your event ends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580711-9BB6-6D5E-2A7C-336A279DD318}"/>
              </a:ext>
            </a:extLst>
          </p:cNvPr>
          <p:cNvCxnSpPr>
            <a:stCxn id="4" idx="4"/>
          </p:cNvCxnSpPr>
          <p:nvPr/>
        </p:nvCxnSpPr>
        <p:spPr>
          <a:xfrm flipH="1">
            <a:off x="4697835" y="5110089"/>
            <a:ext cx="1398165" cy="594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46AB31-B218-515A-A52A-7A08E95CC0E0}"/>
              </a:ext>
            </a:extLst>
          </p:cNvPr>
          <p:cNvSpPr txBox="1"/>
          <p:nvPr/>
        </p:nvSpPr>
        <p:spPr>
          <a:xfrm>
            <a:off x="2676088" y="5704514"/>
            <a:ext cx="3124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Scavenger Hunt</a:t>
            </a:r>
          </a:p>
          <a:p>
            <a:r>
              <a:rPr lang="en-GB" dirty="0"/>
              <a:t>Long to setup</a:t>
            </a:r>
          </a:p>
          <a:p>
            <a:r>
              <a:rPr lang="en-GB" dirty="0"/>
              <a:t>Cheap and Easy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A05928-C4CE-163D-48E6-2F474766E38C}"/>
              </a:ext>
            </a:extLst>
          </p:cNvPr>
          <p:cNvCxnSpPr/>
          <p:nvPr/>
        </p:nvCxnSpPr>
        <p:spPr>
          <a:xfrm flipH="1">
            <a:off x="3068714" y="4437006"/>
            <a:ext cx="1398165" cy="594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E4182A1-3D47-5550-BD4A-B79E922BEF42}"/>
              </a:ext>
            </a:extLst>
          </p:cNvPr>
          <p:cNvSpPr txBox="1"/>
          <p:nvPr/>
        </p:nvSpPr>
        <p:spPr>
          <a:xfrm>
            <a:off x="453006" y="4748168"/>
            <a:ext cx="2474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Murder Mystery</a:t>
            </a:r>
          </a:p>
          <a:p>
            <a:r>
              <a:rPr lang="en-GB" dirty="0"/>
              <a:t>Hard to setup</a:t>
            </a:r>
          </a:p>
          <a:p>
            <a:r>
              <a:rPr lang="en-GB" dirty="0"/>
              <a:t>Easy to get customers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0A14B1-E75F-A8F1-B196-AB98EDD2E2F3}"/>
              </a:ext>
            </a:extLst>
          </p:cNvPr>
          <p:cNvCxnSpPr>
            <a:cxnSpLocks/>
          </p:cNvCxnSpPr>
          <p:nvPr/>
        </p:nvCxnSpPr>
        <p:spPr>
          <a:xfrm flipH="1" flipV="1">
            <a:off x="2219723" y="3842581"/>
            <a:ext cx="1548074" cy="5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CE67E05-9B23-99F6-5E95-7D4FDA9BD370}"/>
              </a:ext>
            </a:extLst>
          </p:cNvPr>
          <p:cNvSpPr txBox="1"/>
          <p:nvPr/>
        </p:nvSpPr>
        <p:spPr>
          <a:xfrm>
            <a:off x="209725" y="3280095"/>
            <a:ext cx="2009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Guess the Song</a:t>
            </a:r>
          </a:p>
          <a:p>
            <a:r>
              <a:rPr lang="en-GB" dirty="0"/>
              <a:t>Easy To Setup</a:t>
            </a:r>
          </a:p>
          <a:p>
            <a:r>
              <a:rPr lang="en-GB" dirty="0"/>
              <a:t>Maybe hard to get customers</a:t>
            </a:r>
          </a:p>
        </p:txBody>
      </p:sp>
    </p:spTree>
    <p:extLst>
      <p:ext uri="{BB962C8B-B14F-4D97-AF65-F5344CB8AC3E}">
        <p14:creationId xmlns:p14="http://schemas.microsoft.com/office/powerpoint/2010/main" val="1538576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C7C2B679E8814F8AD7FC9E9933C721" ma:contentTypeVersion="12" ma:contentTypeDescription="Create a new document." ma:contentTypeScope="" ma:versionID="1b7a649941fdc43ccefacdffacb94fa7">
  <xsd:schema xmlns:xsd="http://www.w3.org/2001/XMLSchema" xmlns:xs="http://www.w3.org/2001/XMLSchema" xmlns:p="http://schemas.microsoft.com/office/2006/metadata/properties" xmlns:ns3="40159ebc-b653-4b3c-955e-ff43d06d7e38" xmlns:ns4="f1d0f70e-da96-4d14-b5cc-7ddbe8425a5f" targetNamespace="http://schemas.microsoft.com/office/2006/metadata/properties" ma:root="true" ma:fieldsID="abbec7dfae744313b9e0646c53c2c43d" ns3:_="" ns4:_="">
    <xsd:import namespace="40159ebc-b653-4b3c-955e-ff43d06d7e38"/>
    <xsd:import namespace="f1d0f70e-da96-4d14-b5cc-7ddbe8425a5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159ebc-b653-4b3c-955e-ff43d06d7e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d0f70e-da96-4d14-b5cc-7ddbe8425a5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0159ebc-b653-4b3c-955e-ff43d06d7e38" xsi:nil="true"/>
  </documentManagement>
</p:properties>
</file>

<file path=customXml/itemProps1.xml><?xml version="1.0" encoding="utf-8"?>
<ds:datastoreItem xmlns:ds="http://schemas.openxmlformats.org/officeDocument/2006/customXml" ds:itemID="{3357A449-F258-47E0-887A-FFE6C952B8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159ebc-b653-4b3c-955e-ff43d06d7e38"/>
    <ds:schemaRef ds:uri="f1d0f70e-da96-4d14-b5cc-7ddbe8425a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06F074-D77A-4918-812F-E97BD8AD1E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43D6A6-7DAA-42A9-9248-54E08C40F644}">
  <ds:schemaRefs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f1d0f70e-da96-4d14-b5cc-7ddbe8425a5f"/>
    <ds:schemaRef ds:uri="40159ebc-b653-4b3c-955e-ff43d06d7e3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86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Maison Roberts (12D)</dc:creator>
  <cp:lastModifiedBy>Maison Roberts (12D)</cp:lastModifiedBy>
  <cp:revision>1</cp:revision>
  <dcterms:created xsi:type="dcterms:W3CDTF">2024-01-17T14:24:03Z</dcterms:created>
  <dcterms:modified xsi:type="dcterms:W3CDTF">2024-01-17T15:29:20Z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0x01010014C7C2B679E8814F8AD7FC9E9933C721</vt:lpwstr>
  </property>
</Properties>
</file>