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son Roberts (10F1)" userId="f7e4f0f3-1dbc-48a5-9bd6-d3dd9ae9786e" providerId="ADAL" clId="{80700B0B-1553-4838-B40F-0A45D1658623}"/>
    <pc:docChg chg="custSel modSld">
      <pc:chgData name="Maison Roberts (10F1)" userId="f7e4f0f3-1dbc-48a5-9bd6-d3dd9ae9786e" providerId="ADAL" clId="{80700B0B-1553-4838-B40F-0A45D1658623}" dt="2021-09-06T14:29:51.128" v="1" actId="1076"/>
      <pc:docMkLst>
        <pc:docMk/>
      </pc:docMkLst>
      <pc:sldChg chg="addSp modSp mod setBg">
        <pc:chgData name="Maison Roberts (10F1)" userId="f7e4f0f3-1dbc-48a5-9bd6-d3dd9ae9786e" providerId="ADAL" clId="{80700B0B-1553-4838-B40F-0A45D1658623}" dt="2021-09-06T14:29:51.128" v="1" actId="1076"/>
        <pc:sldMkLst>
          <pc:docMk/>
          <pc:sldMk cId="2402608372" sldId="256"/>
        </pc:sldMkLst>
        <pc:spChg chg="add">
          <ac:chgData name="Maison Roberts (10F1)" userId="f7e4f0f3-1dbc-48a5-9bd6-d3dd9ae9786e" providerId="ADAL" clId="{80700B0B-1553-4838-B40F-0A45D1658623}" dt="2021-09-06T14:29:25.824" v="0" actId="26606"/>
          <ac:spMkLst>
            <pc:docMk/>
            <pc:sldMk cId="2402608372" sldId="256"/>
            <ac:spMk id="12" creationId="{F3060C83-F051-4F0E-ABAD-AA0DFC48B218}"/>
          </ac:spMkLst>
        </pc:spChg>
        <pc:spChg chg="add">
          <ac:chgData name="Maison Roberts (10F1)" userId="f7e4f0f3-1dbc-48a5-9bd6-d3dd9ae9786e" providerId="ADAL" clId="{80700B0B-1553-4838-B40F-0A45D1658623}" dt="2021-09-06T14:29:25.824" v="0" actId="26606"/>
          <ac:spMkLst>
            <pc:docMk/>
            <pc:sldMk cId="2402608372" sldId="256"/>
            <ac:spMk id="14" creationId="{83C98ABE-055B-441F-B07E-44F97F083C39}"/>
          </ac:spMkLst>
        </pc:spChg>
        <pc:spChg chg="add">
          <ac:chgData name="Maison Roberts (10F1)" userId="f7e4f0f3-1dbc-48a5-9bd6-d3dd9ae9786e" providerId="ADAL" clId="{80700B0B-1553-4838-B40F-0A45D1658623}" dt="2021-09-06T14:29:25.824" v="0" actId="26606"/>
          <ac:spMkLst>
            <pc:docMk/>
            <pc:sldMk cId="2402608372" sldId="256"/>
            <ac:spMk id="16" creationId="{29FDB030-9B49-4CED-8CCD-4D99382388AC}"/>
          </ac:spMkLst>
        </pc:spChg>
        <pc:spChg chg="add">
          <ac:chgData name="Maison Roberts (10F1)" userId="f7e4f0f3-1dbc-48a5-9bd6-d3dd9ae9786e" providerId="ADAL" clId="{80700B0B-1553-4838-B40F-0A45D1658623}" dt="2021-09-06T14:29:25.824" v="0" actId="26606"/>
          <ac:spMkLst>
            <pc:docMk/>
            <pc:sldMk cId="2402608372" sldId="256"/>
            <ac:spMk id="18" creationId="{3783CA14-24A1-485C-8B30-D6A5D87987AD}"/>
          </ac:spMkLst>
        </pc:spChg>
        <pc:spChg chg="add">
          <ac:chgData name="Maison Roberts (10F1)" userId="f7e4f0f3-1dbc-48a5-9bd6-d3dd9ae9786e" providerId="ADAL" clId="{80700B0B-1553-4838-B40F-0A45D1658623}" dt="2021-09-06T14:29:25.824" v="0" actId="26606"/>
          <ac:spMkLst>
            <pc:docMk/>
            <pc:sldMk cId="2402608372" sldId="256"/>
            <ac:spMk id="20" creationId="{9A97C86A-04D6-40F7-AE84-31AB43E6A846}"/>
          </ac:spMkLst>
        </pc:spChg>
        <pc:spChg chg="add">
          <ac:chgData name="Maison Roberts (10F1)" userId="f7e4f0f3-1dbc-48a5-9bd6-d3dd9ae9786e" providerId="ADAL" clId="{80700B0B-1553-4838-B40F-0A45D1658623}" dt="2021-09-06T14:29:25.824" v="0" actId="26606"/>
          <ac:spMkLst>
            <pc:docMk/>
            <pc:sldMk cId="2402608372" sldId="256"/>
            <ac:spMk id="22" creationId="{FF9F2414-84E8-453E-B1F3-389FDE8192D9}"/>
          </ac:spMkLst>
        </pc:spChg>
        <pc:spChg chg="add">
          <ac:chgData name="Maison Roberts (10F1)" userId="f7e4f0f3-1dbc-48a5-9bd6-d3dd9ae9786e" providerId="ADAL" clId="{80700B0B-1553-4838-B40F-0A45D1658623}" dt="2021-09-06T14:29:25.824" v="0" actId="26606"/>
          <ac:spMkLst>
            <pc:docMk/>
            <pc:sldMk cId="2402608372" sldId="256"/>
            <ac:spMk id="24" creationId="{3ECA69A1-7536-43AC-85EF-C7106179F5ED}"/>
          </ac:spMkLst>
        </pc:spChg>
        <pc:picChg chg="mod">
          <ac:chgData name="Maison Roberts (10F1)" userId="f7e4f0f3-1dbc-48a5-9bd6-d3dd9ae9786e" providerId="ADAL" clId="{80700B0B-1553-4838-B40F-0A45D1658623}" dt="2021-09-06T14:29:51.128" v="1" actId="1076"/>
          <ac:picMkLst>
            <pc:docMk/>
            <pc:sldMk cId="2402608372" sldId="256"/>
            <ac:picMk id="7" creationId="{6D237CF5-6CFC-4149-9D0E-A7376268AB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2408-D7E4-4315-9099-D8AF2A8E1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EB442-85F5-4F36-98E7-3E32156FC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A802-2AB6-404A-8126-AAB06986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F54F-FF99-4FAB-A945-73F3A2B1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D3D1-C783-41D4-AB69-AE8AFC52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72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2E97-3045-4B2C-AA60-A211ADC7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B9A93-6F4D-4A13-9EB0-2D34DAEB2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2AE2-0F5B-47CE-B8D8-AF9CB2F0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83B3-D78A-48F5-B5F6-9B0087E8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8B013-E14D-4B95-BDA1-AAE8AFB2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8891D-D319-4FE1-9A3B-0B2FB0F59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D1200-05EE-4B18-9092-12349E68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0B90-E4BE-4DF4-B2B3-0B957CDE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5043-436E-45F7-A33A-099B4859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FF0B-1D46-48AA-AF63-16A1620D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C6FC-D95E-43AC-BDEB-B7562B63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49C7-5B92-45F9-A0A9-5DCBC679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FEE6-718C-4066-823E-6DCB260A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5527-8B0D-4DB4-A9CD-2CB557F4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66A5-9BE7-473C-9F12-163DCA0C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7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1733-35E5-4968-925D-B5DA4E6C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A8B0-7B5B-4553-B72B-CE7D8ED08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5EB5-25D6-4780-8B10-ACDACFA1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689A3-1137-4C1C-8BEE-B64ADFF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5D03-198B-43D4-B5DB-F14A822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5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C039-EB55-42C6-B220-482E71A0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2D7B-A6C6-4AAC-894C-B512A1BD5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F81DA-533D-4810-89D5-219F5BEED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5B973-4479-48FC-8C6A-D9ED946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8F9CE-816B-4E7E-96ED-AF2017E0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FD9A-CBCB-411F-8E9D-D8AF1C02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2AFB-C1C8-432E-9148-CA75F508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2AD5E-5E0C-4B4B-AF17-06739A98A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5971F-AA91-47C7-A768-528B405D9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D168B-CF2E-44AB-9DCB-44BBAE8D6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87097-D9AA-4B1A-AFB4-ABD4DE327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049F0-417D-46E1-B705-6A718BFA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391C-B0FE-4A00-8F59-21FFCF1C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8DA03-FCAB-4C19-997F-9D72DF89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0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3032-9EC5-48D9-A35A-0B09BFFB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C6798-19E5-4C11-808F-CA0D0041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E4EFC-2247-49AB-BFB3-8C834226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05569-83E9-42A1-847B-0215740F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3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0D6CA-2A1C-4FFC-B7B9-CE8456A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98663-E27A-48B9-B210-016F9C99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87785-CEE9-4FBA-ABD6-C675FEC9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495D-6A94-4A3F-80F8-796B9EEF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8F89-4911-4E23-A077-46E6D260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BB23B-7BD1-4459-B6D9-9E7D588C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7530C-DF34-4A1E-9F6A-E647B1B4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CB61-C726-4AFC-9385-90AEC80E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1F38-4569-4C8A-9C5B-B81D6814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0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753-8020-49ED-B69A-4501446D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4D03B-A90D-4060-8605-BA0BAF347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D9C6C-3CB5-4C92-BA56-B3397DC6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DD514-70B2-4129-9529-A7EBA4D4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F38C9-8C60-432B-9223-AA7AFA20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C05E-A517-4B65-BB8D-A32BB0CB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F1021-D480-49F8-A2EB-80B4C4BF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7538-654D-4DDD-8084-A1FEC30A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1105-FA8C-4763-A82B-9B1A8556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60D4-7DCA-419A-A926-3A9644B62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7F73-C1AF-40BF-977B-4DE8A0F97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2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37CF5-6CFC-4149-9D0E-A7376268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01" y="713257"/>
            <a:ext cx="4832398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98C044076D24F9761199415CF87E7" ma:contentTypeVersion="7" ma:contentTypeDescription="Create a new document." ma:contentTypeScope="" ma:versionID="512f5549d7012a42da997cc0bc39f394">
  <xsd:schema xmlns:xsd="http://www.w3.org/2001/XMLSchema" xmlns:xs="http://www.w3.org/2001/XMLSchema" xmlns:p="http://schemas.microsoft.com/office/2006/metadata/properties" xmlns:ns3="581644ff-a7ba-4c6f-8135-ab4d4202301f" xmlns:ns4="c8d1ec2f-522f-4a8e-b2d6-62e8d407634e" targetNamespace="http://schemas.microsoft.com/office/2006/metadata/properties" ma:root="true" ma:fieldsID="8d6b5acb7b1bbb5573538835d12affaa" ns3:_="" ns4:_="">
    <xsd:import namespace="581644ff-a7ba-4c6f-8135-ab4d4202301f"/>
    <xsd:import namespace="c8d1ec2f-522f-4a8e-b2d6-62e8d40763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644ff-a7ba-4c6f-8135-ab4d420230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1ec2f-522f-4a8e-b2d6-62e8d40763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19A303-F05B-462E-831C-0E9BFCFC6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1644ff-a7ba-4c6f-8135-ab4d4202301f"/>
    <ds:schemaRef ds:uri="c8d1ec2f-522f-4a8e-b2d6-62e8d4076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5ED86A-DB30-4343-924A-152B83E569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500CE9-11BB-4E3C-998F-15320007CAB4}">
  <ds:schemaRefs>
    <ds:schemaRef ds:uri="581644ff-a7ba-4c6f-8135-ab4d4202301f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8d1ec2f-522f-4a8e-b2d6-62e8d407634e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Roberts (10F1)</dc:creator>
  <cp:lastModifiedBy>Maison Roberts (10F1)</cp:lastModifiedBy>
  <cp:revision>1</cp:revision>
  <dcterms:created xsi:type="dcterms:W3CDTF">2021-09-06T14:07:43Z</dcterms:created>
  <dcterms:modified xsi:type="dcterms:W3CDTF">2021-09-06T14:29:52Z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0x01010079198C044076D24F9761199415CF87E7</vt:lpwstr>
  </property>
</Properties>
</file>