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4"/>
  </p:sld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4B03E3-4CD2-41BC-A84A-D95853164FC1}" v="975" dt="2024-03-20T11:33:45.354"/>
    <p1510:client id="{CF2B1870-B362-4B4C-A848-BBDF878C3CB7}" v="234" dt="2024-03-20T11:21:42.1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son Roberts" userId="9e37010e-c8ab-4d45-a8d5-eeaf2a9cbbe7" providerId="ADAL" clId="{564B03E3-4CD2-41BC-A84A-D95853164FC1}"/>
    <pc:docChg chg="custSel modSld">
      <pc:chgData name="Maison Roberts" userId="9e37010e-c8ab-4d45-a8d5-eeaf2a9cbbe7" providerId="ADAL" clId="{564B03E3-4CD2-41BC-A84A-D95853164FC1}" dt="2024-03-20T11:33:45.354" v="983" actId="21"/>
      <pc:docMkLst>
        <pc:docMk/>
      </pc:docMkLst>
      <pc:sldChg chg="delSp modSp mod">
        <pc:chgData name="Maison Roberts" userId="9e37010e-c8ab-4d45-a8d5-eeaf2a9cbbe7" providerId="ADAL" clId="{564B03E3-4CD2-41BC-A84A-D95853164FC1}" dt="2024-03-20T11:33:45.354" v="983" actId="21"/>
        <pc:sldMkLst>
          <pc:docMk/>
          <pc:sldMk cId="3973719693" sldId="256"/>
        </pc:sldMkLst>
        <pc:spChg chg="mod">
          <ac:chgData name="Maison Roberts" userId="9e37010e-c8ab-4d45-a8d5-eeaf2a9cbbe7" providerId="ADAL" clId="{564B03E3-4CD2-41BC-A84A-D95853164FC1}" dt="2024-03-20T11:19:32.286" v="349" actId="33524"/>
          <ac:spMkLst>
            <pc:docMk/>
            <pc:sldMk cId="3973719693" sldId="256"/>
            <ac:spMk id="10" creationId="{E7AE2B87-16AA-89A2-B78D-73374581E78D}"/>
          </ac:spMkLst>
        </pc:spChg>
        <pc:spChg chg="del mod">
          <ac:chgData name="Maison Roberts" userId="9e37010e-c8ab-4d45-a8d5-eeaf2a9cbbe7" providerId="ADAL" clId="{564B03E3-4CD2-41BC-A84A-D95853164FC1}" dt="2024-03-20T11:33:41.831" v="982" actId="21"/>
          <ac:spMkLst>
            <pc:docMk/>
            <pc:sldMk cId="3973719693" sldId="256"/>
            <ac:spMk id="15" creationId="{30045AEB-0B88-B931-39C9-C55E43201FB5}"/>
          </ac:spMkLst>
        </pc:spChg>
        <pc:spChg chg="mod">
          <ac:chgData name="Maison Roberts" userId="9e37010e-c8ab-4d45-a8d5-eeaf2a9cbbe7" providerId="ADAL" clId="{564B03E3-4CD2-41BC-A84A-D95853164FC1}" dt="2024-03-20T11:27:52.641" v="978" actId="33524"/>
          <ac:spMkLst>
            <pc:docMk/>
            <pc:sldMk cId="3973719693" sldId="256"/>
            <ac:spMk id="19" creationId="{306DCB70-DE83-D977-5D94-0FCD54EC5A64}"/>
          </ac:spMkLst>
        </pc:spChg>
        <pc:spChg chg="mod">
          <ac:chgData name="Maison Roberts" userId="9e37010e-c8ab-4d45-a8d5-eeaf2a9cbbe7" providerId="ADAL" clId="{564B03E3-4CD2-41BC-A84A-D95853164FC1}" dt="2024-03-20T11:26:54.144" v="861" actId="20577"/>
          <ac:spMkLst>
            <pc:docMk/>
            <pc:sldMk cId="3973719693" sldId="256"/>
            <ac:spMk id="24" creationId="{13340830-CD2A-4D6D-9604-06439C4F37E0}"/>
          </ac:spMkLst>
        </pc:spChg>
        <pc:spChg chg="mod">
          <ac:chgData name="Maison Roberts" userId="9e37010e-c8ab-4d45-a8d5-eeaf2a9cbbe7" providerId="ADAL" clId="{564B03E3-4CD2-41BC-A84A-D95853164FC1}" dt="2024-03-20T11:18:30.424" v="115" actId="20577"/>
          <ac:spMkLst>
            <pc:docMk/>
            <pc:sldMk cId="3973719693" sldId="256"/>
            <ac:spMk id="28" creationId="{93315580-857C-E4F6-EC89-F3CCC7D8895D}"/>
          </ac:spMkLst>
        </pc:spChg>
        <pc:spChg chg="mod">
          <ac:chgData name="Maison Roberts" userId="9e37010e-c8ab-4d45-a8d5-eeaf2a9cbbe7" providerId="ADAL" clId="{564B03E3-4CD2-41BC-A84A-D95853164FC1}" dt="2024-03-20T11:24:56.149" v="527" actId="20577"/>
          <ac:spMkLst>
            <pc:docMk/>
            <pc:sldMk cId="3973719693" sldId="256"/>
            <ac:spMk id="35" creationId="{314E6594-A7BE-FB48-3E13-1DA8511F6BB4}"/>
          </ac:spMkLst>
        </pc:spChg>
        <pc:spChg chg="mod">
          <ac:chgData name="Maison Roberts" userId="9e37010e-c8ab-4d45-a8d5-eeaf2a9cbbe7" providerId="ADAL" clId="{564B03E3-4CD2-41BC-A84A-D95853164FC1}" dt="2024-03-20T11:19:45.016" v="350" actId="33524"/>
          <ac:spMkLst>
            <pc:docMk/>
            <pc:sldMk cId="3973719693" sldId="256"/>
            <ac:spMk id="43" creationId="{274DCE0D-3393-876D-9212-80ACDC6D94A2}"/>
          </ac:spMkLst>
        </pc:spChg>
        <pc:spChg chg="mod">
          <ac:chgData name="Maison Roberts" userId="9e37010e-c8ab-4d45-a8d5-eeaf2a9cbbe7" providerId="ADAL" clId="{564B03E3-4CD2-41BC-A84A-D95853164FC1}" dt="2024-03-20T11:26:09.604" v="723" actId="20577"/>
          <ac:spMkLst>
            <pc:docMk/>
            <pc:sldMk cId="3973719693" sldId="256"/>
            <ac:spMk id="44" creationId="{A1B75C0D-2068-1B55-6C5C-263F23D5428C}"/>
          </ac:spMkLst>
        </pc:spChg>
        <pc:cxnChg chg="del">
          <ac:chgData name="Maison Roberts" userId="9e37010e-c8ab-4d45-a8d5-eeaf2a9cbbe7" providerId="ADAL" clId="{564B03E3-4CD2-41BC-A84A-D95853164FC1}" dt="2024-03-20T11:33:45.354" v="983" actId="21"/>
          <ac:cxnSpMkLst>
            <pc:docMk/>
            <pc:sldMk cId="3973719693" sldId="256"/>
            <ac:cxnSpMk id="11" creationId="{DEF1D246-0CB6-071A-8232-5D37B5834F11}"/>
          </ac:cxnSpMkLst>
        </pc:cxnChg>
        <pc:cxnChg chg="mod">
          <ac:chgData name="Maison Roberts" userId="9e37010e-c8ab-4d45-a8d5-eeaf2a9cbbe7" providerId="ADAL" clId="{564B03E3-4CD2-41BC-A84A-D95853164FC1}" dt="2024-03-20T11:18:00.075" v="113" actId="20577"/>
          <ac:cxnSpMkLst>
            <pc:docMk/>
            <pc:sldMk cId="3973719693" sldId="256"/>
            <ac:cxnSpMk id="25" creationId="{5B3E7A40-FBBA-0609-076E-D4C01C08FE6F}"/>
          </ac:cxnSpMkLst>
        </pc:cxnChg>
      </pc:sldChg>
    </pc:docChg>
  </pc:docChgLst>
  <pc:docChgLst>
    <pc:chgData name="Maison Roberts (12D)" userId="9e37010e-c8ab-4d45-a8d5-eeaf2a9cbbe7" providerId="ADAL" clId="{CF2B1870-B362-4B4C-A848-BBDF878C3CB7}"/>
    <pc:docChg chg="modSld">
      <pc:chgData name="Maison Roberts (12D)" userId="9e37010e-c8ab-4d45-a8d5-eeaf2a9cbbe7" providerId="ADAL" clId="{CF2B1870-B362-4B4C-A848-BBDF878C3CB7}" dt="2024-03-20T11:21:42.192" v="233" actId="20577"/>
      <pc:docMkLst>
        <pc:docMk/>
      </pc:docMkLst>
      <pc:sldChg chg="modSp mod">
        <pc:chgData name="Maison Roberts (12D)" userId="9e37010e-c8ab-4d45-a8d5-eeaf2a9cbbe7" providerId="ADAL" clId="{CF2B1870-B362-4B4C-A848-BBDF878C3CB7}" dt="2024-03-20T11:21:42.192" v="233" actId="20577"/>
        <pc:sldMkLst>
          <pc:docMk/>
          <pc:sldMk cId="3973719693" sldId="256"/>
        </pc:sldMkLst>
        <pc:spChg chg="mod">
          <ac:chgData name="Maison Roberts (12D)" userId="9e37010e-c8ab-4d45-a8d5-eeaf2a9cbbe7" providerId="ADAL" clId="{CF2B1870-B362-4B4C-A848-BBDF878C3CB7}" dt="2024-03-20T11:19:03.947" v="221" actId="20577"/>
          <ac:spMkLst>
            <pc:docMk/>
            <pc:sldMk cId="3973719693" sldId="256"/>
            <ac:spMk id="43" creationId="{274DCE0D-3393-876D-9212-80ACDC6D94A2}"/>
          </ac:spMkLst>
        </pc:spChg>
        <pc:spChg chg="mod">
          <ac:chgData name="Maison Roberts (12D)" userId="9e37010e-c8ab-4d45-a8d5-eeaf2a9cbbe7" providerId="ADAL" clId="{CF2B1870-B362-4B4C-A848-BBDF878C3CB7}" dt="2024-03-20T11:21:42.192" v="233" actId="20577"/>
          <ac:spMkLst>
            <pc:docMk/>
            <pc:sldMk cId="3973719693" sldId="256"/>
            <ac:spMk id="44" creationId="{A1B75C0D-2068-1B55-6C5C-263F23D5428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3/20/2024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77181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3/20/2024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04128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3/20/2024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30125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3/20/2024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931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3/20/2024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070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3/20/2024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4222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3/20/2024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632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3/20/2024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2853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3/20/2024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9777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3/20/2024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9248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3/20/2024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66781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3/20/2024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3245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3/20/2024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775712721"/>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27" r:id="rId4"/>
    <p:sldLayoutId id="2147483728" r:id="rId5"/>
    <p:sldLayoutId id="2147483729" r:id="rId6"/>
    <p:sldLayoutId id="2147483734" r:id="rId7"/>
    <p:sldLayoutId id="2147483730" r:id="rId8"/>
    <p:sldLayoutId id="2147483731" r:id="rId9"/>
    <p:sldLayoutId id="2147483732" r:id="rId10"/>
    <p:sldLayoutId id="2147483733" r:id="rId11"/>
    <p:sldLayoutId id="2147483735"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F552D5B-FDEA-1B36-EA32-46CFB1F25FC5}"/>
              </a:ext>
            </a:extLst>
          </p:cNvPr>
          <p:cNvSpPr txBox="1"/>
          <p:nvPr/>
        </p:nvSpPr>
        <p:spPr>
          <a:xfrm>
            <a:off x="5431871" y="2977043"/>
            <a:ext cx="4058816" cy="369332"/>
          </a:xfrm>
          <a:prstGeom prst="rect">
            <a:avLst/>
          </a:prstGeom>
          <a:noFill/>
        </p:spPr>
        <p:txBody>
          <a:bodyPr wrap="square" rtlCol="0">
            <a:spAutoFit/>
          </a:bodyPr>
          <a:lstStyle/>
          <a:p>
            <a:r>
              <a:rPr lang="en-GB"/>
              <a:t>Mind map</a:t>
            </a:r>
          </a:p>
        </p:txBody>
      </p:sp>
      <p:sp>
        <p:nvSpPr>
          <p:cNvPr id="6" name="Oval 5">
            <a:extLst>
              <a:ext uri="{FF2B5EF4-FFF2-40B4-BE49-F238E27FC236}">
                <a16:creationId xmlns:a16="http://schemas.microsoft.com/office/drawing/2014/main" id="{A18B8366-1426-27F1-307B-58F8D811C772}"/>
              </a:ext>
            </a:extLst>
          </p:cNvPr>
          <p:cNvSpPr/>
          <p:nvPr/>
        </p:nvSpPr>
        <p:spPr>
          <a:xfrm>
            <a:off x="5159103" y="2709752"/>
            <a:ext cx="1870745" cy="9039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a:extLst>
              <a:ext uri="{FF2B5EF4-FFF2-40B4-BE49-F238E27FC236}">
                <a16:creationId xmlns:a16="http://schemas.microsoft.com/office/drawing/2014/main" id="{817CCE46-DEE3-B105-441B-F47C1BAC1280}"/>
              </a:ext>
            </a:extLst>
          </p:cNvPr>
          <p:cNvCxnSpPr>
            <a:stCxn id="6" idx="7"/>
          </p:cNvCxnSpPr>
          <p:nvPr/>
        </p:nvCxnSpPr>
        <p:spPr>
          <a:xfrm flipV="1">
            <a:off x="6755884" y="2189527"/>
            <a:ext cx="1104600" cy="6526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7AE2B87-16AA-89A2-B78D-73374581E78D}"/>
              </a:ext>
            </a:extLst>
          </p:cNvPr>
          <p:cNvSpPr txBox="1"/>
          <p:nvPr/>
        </p:nvSpPr>
        <p:spPr>
          <a:xfrm>
            <a:off x="7860484" y="2189527"/>
            <a:ext cx="3087148" cy="1015663"/>
          </a:xfrm>
          <a:prstGeom prst="rect">
            <a:avLst/>
          </a:prstGeom>
          <a:noFill/>
          <a:ln>
            <a:solidFill>
              <a:schemeClr val="tx1"/>
            </a:solidFill>
          </a:ln>
        </p:spPr>
        <p:txBody>
          <a:bodyPr wrap="square" rtlCol="0">
            <a:spAutoFit/>
          </a:bodyPr>
          <a:lstStyle/>
          <a:p>
            <a:r>
              <a:rPr lang="en-GB" sz="1200"/>
              <a:t>I will be asking the people I am interviewing if they themselves or someone they know have ever been affected by hacking or a breach of their cyber security.</a:t>
            </a:r>
          </a:p>
        </p:txBody>
      </p:sp>
      <p:cxnSp>
        <p:nvCxnSpPr>
          <p:cNvPr id="16" name="Straight Connector 15">
            <a:extLst>
              <a:ext uri="{FF2B5EF4-FFF2-40B4-BE49-F238E27FC236}">
                <a16:creationId xmlns:a16="http://schemas.microsoft.com/office/drawing/2014/main" id="{FAE07B25-54D8-2C98-6C43-A86A6B373DCB}"/>
              </a:ext>
            </a:extLst>
          </p:cNvPr>
          <p:cNvCxnSpPr>
            <a:cxnSpLocks/>
            <a:stCxn id="6" idx="5"/>
          </p:cNvCxnSpPr>
          <p:nvPr/>
        </p:nvCxnSpPr>
        <p:spPr>
          <a:xfrm>
            <a:off x="6755884" y="3481291"/>
            <a:ext cx="937996" cy="964034"/>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06DCB70-DE83-D977-5D94-0FCD54EC5A64}"/>
              </a:ext>
            </a:extLst>
          </p:cNvPr>
          <p:cNvSpPr txBox="1"/>
          <p:nvPr/>
        </p:nvSpPr>
        <p:spPr>
          <a:xfrm>
            <a:off x="7680843" y="4278385"/>
            <a:ext cx="2998342" cy="646331"/>
          </a:xfrm>
          <a:prstGeom prst="rect">
            <a:avLst/>
          </a:prstGeom>
          <a:noFill/>
          <a:ln>
            <a:solidFill>
              <a:schemeClr val="tx1"/>
            </a:solidFill>
          </a:ln>
        </p:spPr>
        <p:txBody>
          <a:bodyPr wrap="square" rtlCol="0">
            <a:spAutoFit/>
          </a:bodyPr>
          <a:lstStyle/>
          <a:p>
            <a:r>
              <a:rPr lang="en-GB" sz="1200"/>
              <a:t>In your opinion, do international technology laws effectively combat issues regarding cyber-crime?</a:t>
            </a:r>
          </a:p>
        </p:txBody>
      </p:sp>
      <p:cxnSp>
        <p:nvCxnSpPr>
          <p:cNvPr id="20" name="Straight Connector 19">
            <a:extLst>
              <a:ext uri="{FF2B5EF4-FFF2-40B4-BE49-F238E27FC236}">
                <a16:creationId xmlns:a16="http://schemas.microsoft.com/office/drawing/2014/main" id="{C810C217-5101-59C0-513A-53CF7CCF0D04}"/>
              </a:ext>
            </a:extLst>
          </p:cNvPr>
          <p:cNvCxnSpPr>
            <a:cxnSpLocks/>
            <a:stCxn id="6" idx="4"/>
          </p:cNvCxnSpPr>
          <p:nvPr/>
        </p:nvCxnSpPr>
        <p:spPr>
          <a:xfrm>
            <a:off x="6094476" y="3613666"/>
            <a:ext cx="76600" cy="1931457"/>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3340830-CD2A-4D6D-9604-06439C4F37E0}"/>
              </a:ext>
            </a:extLst>
          </p:cNvPr>
          <p:cNvSpPr txBox="1"/>
          <p:nvPr/>
        </p:nvSpPr>
        <p:spPr>
          <a:xfrm>
            <a:off x="5072615" y="5545123"/>
            <a:ext cx="2388664" cy="830997"/>
          </a:xfrm>
          <a:prstGeom prst="rect">
            <a:avLst/>
          </a:prstGeom>
          <a:noFill/>
          <a:ln>
            <a:solidFill>
              <a:schemeClr val="tx1"/>
            </a:solidFill>
          </a:ln>
        </p:spPr>
        <p:txBody>
          <a:bodyPr wrap="square" rtlCol="0">
            <a:spAutoFit/>
          </a:bodyPr>
          <a:lstStyle/>
          <a:p>
            <a:r>
              <a:rPr lang="en-GB" sz="1200"/>
              <a:t>Do you often hear about cyber threats online? Or is it something that isn’t regularly spoken about?</a:t>
            </a:r>
          </a:p>
        </p:txBody>
      </p:sp>
      <p:cxnSp>
        <p:nvCxnSpPr>
          <p:cNvPr id="25" name="Straight Connector 24">
            <a:extLst>
              <a:ext uri="{FF2B5EF4-FFF2-40B4-BE49-F238E27FC236}">
                <a16:creationId xmlns:a16="http://schemas.microsoft.com/office/drawing/2014/main" id="{5B3E7A40-FBBA-0609-076E-D4C01C08FE6F}"/>
              </a:ext>
            </a:extLst>
          </p:cNvPr>
          <p:cNvCxnSpPr>
            <a:cxnSpLocks/>
            <a:stCxn id="28" idx="1"/>
            <a:endCxn id="6" idx="0"/>
          </p:cNvCxnSpPr>
          <p:nvPr/>
        </p:nvCxnSpPr>
        <p:spPr>
          <a:xfrm flipH="1">
            <a:off x="6094476" y="1346379"/>
            <a:ext cx="309063" cy="1363373"/>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3315580-857C-E4F6-EC89-F3CCC7D8895D}"/>
              </a:ext>
            </a:extLst>
          </p:cNvPr>
          <p:cNvSpPr txBox="1"/>
          <p:nvPr/>
        </p:nvSpPr>
        <p:spPr>
          <a:xfrm>
            <a:off x="6403539" y="746214"/>
            <a:ext cx="3087148" cy="1200329"/>
          </a:xfrm>
          <a:prstGeom prst="rect">
            <a:avLst/>
          </a:prstGeom>
          <a:noFill/>
          <a:ln>
            <a:solidFill>
              <a:schemeClr val="tx1"/>
            </a:solidFill>
          </a:ln>
        </p:spPr>
        <p:txBody>
          <a:bodyPr wrap="square" rtlCol="0">
            <a:spAutoFit/>
          </a:bodyPr>
          <a:lstStyle/>
          <a:p>
            <a:r>
              <a:rPr lang="en-GB" sz="1200"/>
              <a:t>I will be talking about cyber security and the implications of hacking, getting people's opinions on the matter and asking them what they think they could personally do to combat the issue.</a:t>
            </a:r>
          </a:p>
        </p:txBody>
      </p:sp>
      <p:cxnSp>
        <p:nvCxnSpPr>
          <p:cNvPr id="32" name="Straight Connector 31">
            <a:extLst>
              <a:ext uri="{FF2B5EF4-FFF2-40B4-BE49-F238E27FC236}">
                <a16:creationId xmlns:a16="http://schemas.microsoft.com/office/drawing/2014/main" id="{70F07BBB-DAF9-38DA-EF71-5B5386B2B4AD}"/>
              </a:ext>
            </a:extLst>
          </p:cNvPr>
          <p:cNvCxnSpPr>
            <a:cxnSpLocks/>
            <a:endCxn id="6" idx="1"/>
          </p:cNvCxnSpPr>
          <p:nvPr/>
        </p:nvCxnSpPr>
        <p:spPr>
          <a:xfrm>
            <a:off x="4151288" y="1480398"/>
            <a:ext cx="1281779" cy="1361729"/>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14E6594-A7BE-FB48-3E13-1DA8511F6BB4}"/>
              </a:ext>
            </a:extLst>
          </p:cNvPr>
          <p:cNvSpPr txBox="1"/>
          <p:nvPr/>
        </p:nvSpPr>
        <p:spPr>
          <a:xfrm>
            <a:off x="1592646" y="1111066"/>
            <a:ext cx="2558642" cy="1015663"/>
          </a:xfrm>
          <a:prstGeom prst="rect">
            <a:avLst/>
          </a:prstGeom>
          <a:noFill/>
          <a:ln>
            <a:solidFill>
              <a:schemeClr val="tx1"/>
            </a:solidFill>
          </a:ln>
        </p:spPr>
        <p:txBody>
          <a:bodyPr wrap="square" rtlCol="0">
            <a:spAutoFit/>
          </a:bodyPr>
          <a:lstStyle/>
          <a:p>
            <a:r>
              <a:rPr lang="en-GB" sz="1200"/>
              <a:t>What are some common misunderstandings regarding cyber security and keeping yourself safe online that you are aware of?</a:t>
            </a:r>
          </a:p>
        </p:txBody>
      </p:sp>
      <p:cxnSp>
        <p:nvCxnSpPr>
          <p:cNvPr id="37" name="Straight Connector 36">
            <a:extLst>
              <a:ext uri="{FF2B5EF4-FFF2-40B4-BE49-F238E27FC236}">
                <a16:creationId xmlns:a16="http://schemas.microsoft.com/office/drawing/2014/main" id="{F7E077F3-2BE4-E8E9-76AF-9EB3A7649636}"/>
              </a:ext>
            </a:extLst>
          </p:cNvPr>
          <p:cNvCxnSpPr>
            <a:cxnSpLocks/>
            <a:stCxn id="6" idx="3"/>
          </p:cNvCxnSpPr>
          <p:nvPr/>
        </p:nvCxnSpPr>
        <p:spPr>
          <a:xfrm flipH="1">
            <a:off x="3109171" y="3481291"/>
            <a:ext cx="2323896" cy="1361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B991099-0B04-B861-D2C7-DB94E15ACF7F}"/>
              </a:ext>
            </a:extLst>
          </p:cNvPr>
          <p:cNvCxnSpPr>
            <a:cxnSpLocks/>
            <a:endCxn id="6" idx="2"/>
          </p:cNvCxnSpPr>
          <p:nvPr/>
        </p:nvCxnSpPr>
        <p:spPr>
          <a:xfrm>
            <a:off x="3621096" y="2906015"/>
            <a:ext cx="1538007" cy="255694"/>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74DCE0D-3393-876D-9212-80ACDC6D94A2}"/>
              </a:ext>
            </a:extLst>
          </p:cNvPr>
          <p:cNvSpPr txBox="1"/>
          <p:nvPr/>
        </p:nvSpPr>
        <p:spPr>
          <a:xfrm>
            <a:off x="1166070" y="4579394"/>
            <a:ext cx="1943101" cy="1569660"/>
          </a:xfrm>
          <a:prstGeom prst="rect">
            <a:avLst/>
          </a:prstGeom>
          <a:noFill/>
          <a:ln>
            <a:solidFill>
              <a:schemeClr val="tx1"/>
            </a:solidFill>
          </a:ln>
        </p:spPr>
        <p:txBody>
          <a:bodyPr wrap="square" rtlCol="0">
            <a:spAutoFit/>
          </a:bodyPr>
          <a:lstStyle/>
          <a:p>
            <a:r>
              <a:rPr lang="en-GB" sz="1200"/>
              <a:t>I will ask for their opinions about how the rise of cyber-crime and ask them about what they think the impact on huge companies is when they do get hacked  </a:t>
            </a:r>
          </a:p>
        </p:txBody>
      </p:sp>
      <p:sp>
        <p:nvSpPr>
          <p:cNvPr id="44" name="TextBox 43">
            <a:extLst>
              <a:ext uri="{FF2B5EF4-FFF2-40B4-BE49-F238E27FC236}">
                <a16:creationId xmlns:a16="http://schemas.microsoft.com/office/drawing/2014/main" id="{A1B75C0D-2068-1B55-6C5C-263F23D5428C}"/>
              </a:ext>
            </a:extLst>
          </p:cNvPr>
          <p:cNvSpPr txBox="1"/>
          <p:nvPr/>
        </p:nvSpPr>
        <p:spPr>
          <a:xfrm>
            <a:off x="1054192" y="2582993"/>
            <a:ext cx="2550253" cy="1754326"/>
          </a:xfrm>
          <a:prstGeom prst="rect">
            <a:avLst/>
          </a:prstGeom>
          <a:noFill/>
          <a:ln>
            <a:solidFill>
              <a:schemeClr val="tx1"/>
            </a:solidFill>
          </a:ln>
        </p:spPr>
        <p:txBody>
          <a:bodyPr wrap="square" rtlCol="0">
            <a:spAutoFit/>
          </a:bodyPr>
          <a:lstStyle/>
          <a:p>
            <a:r>
              <a:rPr lang="en-GB" sz="1200"/>
              <a:t>How do you think people could combat issues regarding hacking and cyber security?</a:t>
            </a:r>
          </a:p>
          <a:p>
            <a:endParaRPr lang="en-GB" sz="1200"/>
          </a:p>
          <a:p>
            <a:r>
              <a:rPr lang="en-GB" sz="1200"/>
              <a:t>e.g. </a:t>
            </a:r>
          </a:p>
          <a:p>
            <a:r>
              <a:rPr lang="en-GB" sz="1200"/>
              <a:t>Hacks</a:t>
            </a:r>
          </a:p>
          <a:p>
            <a:r>
              <a:rPr lang="en-GB" sz="1200"/>
              <a:t>Data Breaches </a:t>
            </a:r>
          </a:p>
          <a:p>
            <a:r>
              <a:rPr lang="en-GB" sz="1200"/>
              <a:t>Digital theft</a:t>
            </a:r>
          </a:p>
          <a:p>
            <a:r>
              <a:rPr lang="en-GB" sz="1200"/>
              <a:t>Identity Fraud</a:t>
            </a:r>
          </a:p>
        </p:txBody>
      </p:sp>
    </p:spTree>
    <p:extLst>
      <p:ext uri="{BB962C8B-B14F-4D97-AF65-F5344CB8AC3E}">
        <p14:creationId xmlns:p14="http://schemas.microsoft.com/office/powerpoint/2010/main" val="3973719693"/>
      </p:ext>
    </p:extLst>
  </p:cSld>
  <p:clrMapOvr>
    <a:masterClrMapping/>
  </p:clrMapOvr>
</p:sld>
</file>

<file path=ppt/theme/theme1.xml><?xml version="1.0" encoding="utf-8"?>
<a:theme xmlns:a="http://schemas.openxmlformats.org/drawingml/2006/main" name="BrushVTI">
  <a:themeElements>
    <a:clrScheme name="AnalogousFromDarkSeedLeftStep">
      <a:dk1>
        <a:srgbClr val="000000"/>
      </a:dk1>
      <a:lt1>
        <a:srgbClr val="FFFFFF"/>
      </a:lt1>
      <a:dk2>
        <a:srgbClr val="1F1833"/>
      </a:dk2>
      <a:lt2>
        <a:srgbClr val="F0F3F2"/>
      </a:lt2>
      <a:accent1>
        <a:srgbClr val="E72983"/>
      </a:accent1>
      <a:accent2>
        <a:srgbClr val="D517C0"/>
      </a:accent2>
      <a:accent3>
        <a:srgbClr val="AD29E7"/>
      </a:accent3>
      <a:accent4>
        <a:srgbClr val="501DD6"/>
      </a:accent4>
      <a:accent5>
        <a:srgbClr val="2943E7"/>
      </a:accent5>
      <a:accent6>
        <a:srgbClr val="1781D5"/>
      </a:accent6>
      <a:hlink>
        <a:srgbClr val="433FBF"/>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C7C2B679E8814F8AD7FC9E9933C721" ma:contentTypeVersion="13" ma:contentTypeDescription="Create a new document." ma:contentTypeScope="" ma:versionID="9fe7c247e62be21e3b5b50fe73d9a38c">
  <xsd:schema xmlns:xsd="http://www.w3.org/2001/XMLSchema" xmlns:xs="http://www.w3.org/2001/XMLSchema" xmlns:p="http://schemas.microsoft.com/office/2006/metadata/properties" xmlns:ns3="40159ebc-b653-4b3c-955e-ff43d06d7e38" xmlns:ns4="f1d0f70e-da96-4d14-b5cc-7ddbe8425a5f" targetNamespace="http://schemas.microsoft.com/office/2006/metadata/properties" ma:root="true" ma:fieldsID="157f2a6e5df3c85431deb2516c73700a" ns3:_="" ns4:_="">
    <xsd:import namespace="40159ebc-b653-4b3c-955e-ff43d06d7e38"/>
    <xsd:import namespace="f1d0f70e-da96-4d14-b5cc-7ddbe8425a5f"/>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159ebc-b653-4b3c-955e-ff43d06d7e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SystemTags" ma:index="20"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1d0f70e-da96-4d14-b5cc-7ddbe8425a5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40159ebc-b653-4b3c-955e-ff43d06d7e3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615D71D-FCFF-49A6-9EA6-ECE6759C4B3F}">
  <ds:schemaRefs>
    <ds:schemaRef ds:uri="40159ebc-b653-4b3c-955e-ff43d06d7e38"/>
    <ds:schemaRef ds:uri="f1d0f70e-da96-4d14-b5cc-7ddbe8425a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8AB7498-6597-44F9-AACA-857FE3856C59}">
  <ds:schemaRefs>
    <ds:schemaRef ds:uri="40159ebc-b653-4b3c-955e-ff43d06d7e38"/>
    <ds:schemaRef ds:uri="f1d0f70e-da96-4d14-b5cc-7ddbe8425a5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C0AF801-EC99-4075-829C-2F8C72D7E3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BrushVTI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Roberts</dc:creator>
  <cp:revision>1</cp:revision>
  <dcterms:created xsi:type="dcterms:W3CDTF">2024-03-20T10:33:53Z</dcterms:created>
  <dcterms:modified xsi:type="dcterms:W3CDTF">2024-03-20T11:33:51Z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0x01010014C7C2B679E8814F8AD7FC9E9933C721</vt:lpwstr>
  </property>
</Properties>
</file>