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90" r:id="rId2"/>
    <p:sldId id="391" r:id="rId3"/>
    <p:sldId id="323" r:id="rId4"/>
    <p:sldId id="325" r:id="rId5"/>
    <p:sldId id="392" r:id="rId6"/>
    <p:sldId id="367" r:id="rId7"/>
    <p:sldId id="326" r:id="rId8"/>
    <p:sldId id="327" r:id="rId9"/>
    <p:sldId id="368" r:id="rId10"/>
    <p:sldId id="328" r:id="rId11"/>
    <p:sldId id="329" r:id="rId12"/>
    <p:sldId id="330" r:id="rId13"/>
    <p:sldId id="331" r:id="rId14"/>
    <p:sldId id="370" r:id="rId15"/>
    <p:sldId id="332" r:id="rId16"/>
    <p:sldId id="333" r:id="rId17"/>
    <p:sldId id="336" r:id="rId18"/>
    <p:sldId id="337" r:id="rId19"/>
    <p:sldId id="334" r:id="rId20"/>
    <p:sldId id="335" r:id="rId21"/>
    <p:sldId id="338" r:id="rId22"/>
    <p:sldId id="351" r:id="rId23"/>
    <p:sldId id="352" r:id="rId24"/>
    <p:sldId id="353" r:id="rId25"/>
    <p:sldId id="369" r:id="rId26"/>
    <p:sldId id="372" r:id="rId27"/>
    <p:sldId id="339" r:id="rId28"/>
    <p:sldId id="340" r:id="rId29"/>
    <p:sldId id="341" r:id="rId30"/>
    <p:sldId id="342" r:id="rId31"/>
    <p:sldId id="343" r:id="rId32"/>
    <p:sldId id="344" r:id="rId33"/>
    <p:sldId id="345" r:id="rId34"/>
    <p:sldId id="379" r:id="rId35"/>
    <p:sldId id="346" r:id="rId36"/>
    <p:sldId id="347" r:id="rId37"/>
    <p:sldId id="348" r:id="rId38"/>
    <p:sldId id="349" r:id="rId39"/>
    <p:sldId id="350" r:id="rId40"/>
    <p:sldId id="386" r:id="rId41"/>
    <p:sldId id="385" r:id="rId42"/>
    <p:sldId id="354" r:id="rId43"/>
    <p:sldId id="355" r:id="rId44"/>
    <p:sldId id="359" r:id="rId45"/>
    <p:sldId id="360" r:id="rId46"/>
    <p:sldId id="361" r:id="rId47"/>
    <p:sldId id="356" r:id="rId48"/>
    <p:sldId id="363" r:id="rId49"/>
    <p:sldId id="358" r:id="rId50"/>
    <p:sldId id="364" r:id="rId51"/>
    <p:sldId id="362" r:id="rId52"/>
    <p:sldId id="365" r:id="rId53"/>
    <p:sldId id="376" r:id="rId54"/>
    <p:sldId id="388" r:id="rId55"/>
    <p:sldId id="366"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0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736EF2-81C6-4172-9A99-A625D4132C94}" v="2" dt="2021-07-26T09:27:12.5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441" autoAdjust="0"/>
    <p:restoredTop sz="94660"/>
  </p:normalViewPr>
  <p:slideViewPr>
    <p:cSldViewPr snapToGrid="0">
      <p:cViewPr varScale="1">
        <p:scale>
          <a:sx n="68" d="100"/>
          <a:sy n="68" d="100"/>
        </p:scale>
        <p:origin x="72"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eshteh Shafieian" userId="e5ab9243-b4c9-475e-8bb7-d0377de2c269" providerId="ADAL" clId="{27736EF2-81C6-4172-9A99-A625D4132C94}"/>
    <pc:docChg chg="custSel modSld modMainMaster">
      <pc:chgData name="Freshteh Shafieian" userId="e5ab9243-b4c9-475e-8bb7-d0377de2c269" providerId="ADAL" clId="{27736EF2-81C6-4172-9A99-A625D4132C94}" dt="2021-07-26T09:27:12.534" v="4"/>
      <pc:docMkLst>
        <pc:docMk/>
      </pc:docMkLst>
      <pc:sldChg chg="modSp">
        <pc:chgData name="Freshteh Shafieian" userId="e5ab9243-b4c9-475e-8bb7-d0377de2c269" providerId="ADAL" clId="{27736EF2-81C6-4172-9A99-A625D4132C94}" dt="2021-07-26T09:27:12.534" v="4"/>
        <pc:sldMkLst>
          <pc:docMk/>
          <pc:sldMk cId="1945408089" sldId="325"/>
        </pc:sldMkLst>
        <pc:spChg chg="mod">
          <ac:chgData name="Freshteh Shafieian" userId="e5ab9243-b4c9-475e-8bb7-d0377de2c269" providerId="ADAL" clId="{27736EF2-81C6-4172-9A99-A625D4132C94}" dt="2021-07-26T09:27:12.534" v="4"/>
          <ac:spMkLst>
            <pc:docMk/>
            <pc:sldMk cId="1945408089" sldId="325"/>
            <ac:spMk id="2" creationId="{0B1214A7-A679-4008-B7BB-8FCE451CC4CE}"/>
          </ac:spMkLst>
        </pc:spChg>
      </pc:sldChg>
      <pc:sldChg chg="modSp">
        <pc:chgData name="Freshteh Shafieian" userId="e5ab9243-b4c9-475e-8bb7-d0377de2c269" providerId="ADAL" clId="{27736EF2-81C6-4172-9A99-A625D4132C94}" dt="2021-07-26T09:27:12.534" v="4"/>
        <pc:sldMkLst>
          <pc:docMk/>
          <pc:sldMk cId="533918303" sldId="326"/>
        </pc:sldMkLst>
        <pc:spChg chg="mod">
          <ac:chgData name="Freshteh Shafieian" userId="e5ab9243-b4c9-475e-8bb7-d0377de2c269" providerId="ADAL" clId="{27736EF2-81C6-4172-9A99-A625D4132C94}" dt="2021-07-26T09:27:12.534" v="4"/>
          <ac:spMkLst>
            <pc:docMk/>
            <pc:sldMk cId="533918303" sldId="326"/>
            <ac:spMk id="2" creationId="{705DDD24-C749-4D0B-BF7C-F6B38A3F9E3B}"/>
          </ac:spMkLst>
        </pc:spChg>
      </pc:sldChg>
      <pc:sldChg chg="modSp">
        <pc:chgData name="Freshteh Shafieian" userId="e5ab9243-b4c9-475e-8bb7-d0377de2c269" providerId="ADAL" clId="{27736EF2-81C6-4172-9A99-A625D4132C94}" dt="2021-07-26T09:27:12.534" v="4"/>
        <pc:sldMkLst>
          <pc:docMk/>
          <pc:sldMk cId="2204127091" sldId="327"/>
        </pc:sldMkLst>
        <pc:spChg chg="mod">
          <ac:chgData name="Freshteh Shafieian" userId="e5ab9243-b4c9-475e-8bb7-d0377de2c269" providerId="ADAL" clId="{27736EF2-81C6-4172-9A99-A625D4132C94}" dt="2021-07-26T09:27:12.534" v="4"/>
          <ac:spMkLst>
            <pc:docMk/>
            <pc:sldMk cId="2204127091" sldId="327"/>
            <ac:spMk id="2" creationId="{F254A4D1-828A-45DB-B7C7-A58A8D0F6C8D}"/>
          </ac:spMkLst>
        </pc:spChg>
      </pc:sldChg>
      <pc:sldChg chg="modSp">
        <pc:chgData name="Freshteh Shafieian" userId="e5ab9243-b4c9-475e-8bb7-d0377de2c269" providerId="ADAL" clId="{27736EF2-81C6-4172-9A99-A625D4132C94}" dt="2021-07-26T09:27:12.534" v="4"/>
        <pc:sldMkLst>
          <pc:docMk/>
          <pc:sldMk cId="1075850190" sldId="328"/>
        </pc:sldMkLst>
        <pc:spChg chg="mod">
          <ac:chgData name="Freshteh Shafieian" userId="e5ab9243-b4c9-475e-8bb7-d0377de2c269" providerId="ADAL" clId="{27736EF2-81C6-4172-9A99-A625D4132C94}" dt="2021-07-26T09:27:12.534" v="4"/>
          <ac:spMkLst>
            <pc:docMk/>
            <pc:sldMk cId="1075850190" sldId="328"/>
            <ac:spMk id="2" creationId="{CFE17B1B-0B98-4DAB-9E7E-3412AFCF893B}"/>
          </ac:spMkLst>
        </pc:spChg>
      </pc:sldChg>
      <pc:sldChg chg="modSp">
        <pc:chgData name="Freshteh Shafieian" userId="e5ab9243-b4c9-475e-8bb7-d0377de2c269" providerId="ADAL" clId="{27736EF2-81C6-4172-9A99-A625D4132C94}" dt="2021-07-26T09:27:12.534" v="4"/>
        <pc:sldMkLst>
          <pc:docMk/>
          <pc:sldMk cId="4231485626" sldId="329"/>
        </pc:sldMkLst>
        <pc:spChg chg="mod">
          <ac:chgData name="Freshteh Shafieian" userId="e5ab9243-b4c9-475e-8bb7-d0377de2c269" providerId="ADAL" clId="{27736EF2-81C6-4172-9A99-A625D4132C94}" dt="2021-07-26T09:27:12.534" v="4"/>
          <ac:spMkLst>
            <pc:docMk/>
            <pc:sldMk cId="4231485626" sldId="329"/>
            <ac:spMk id="2" creationId="{0F1B8CDF-7F2F-41B8-A46B-413E240AB375}"/>
          </ac:spMkLst>
        </pc:spChg>
      </pc:sldChg>
      <pc:sldChg chg="modSp">
        <pc:chgData name="Freshteh Shafieian" userId="e5ab9243-b4c9-475e-8bb7-d0377de2c269" providerId="ADAL" clId="{27736EF2-81C6-4172-9A99-A625D4132C94}" dt="2021-07-26T09:27:12.534" v="4"/>
        <pc:sldMkLst>
          <pc:docMk/>
          <pc:sldMk cId="1921731992" sldId="330"/>
        </pc:sldMkLst>
        <pc:spChg chg="mod">
          <ac:chgData name="Freshteh Shafieian" userId="e5ab9243-b4c9-475e-8bb7-d0377de2c269" providerId="ADAL" clId="{27736EF2-81C6-4172-9A99-A625D4132C94}" dt="2021-07-26T09:27:12.534" v="4"/>
          <ac:spMkLst>
            <pc:docMk/>
            <pc:sldMk cId="1921731992" sldId="330"/>
            <ac:spMk id="2" creationId="{05E0023C-4A6E-4A4E-BB9C-787C1AB4BA47}"/>
          </ac:spMkLst>
        </pc:spChg>
      </pc:sldChg>
      <pc:sldChg chg="modSp">
        <pc:chgData name="Freshteh Shafieian" userId="e5ab9243-b4c9-475e-8bb7-d0377de2c269" providerId="ADAL" clId="{27736EF2-81C6-4172-9A99-A625D4132C94}" dt="2021-07-26T09:27:12.534" v="4"/>
        <pc:sldMkLst>
          <pc:docMk/>
          <pc:sldMk cId="4104994404" sldId="331"/>
        </pc:sldMkLst>
        <pc:spChg chg="mod">
          <ac:chgData name="Freshteh Shafieian" userId="e5ab9243-b4c9-475e-8bb7-d0377de2c269" providerId="ADAL" clId="{27736EF2-81C6-4172-9A99-A625D4132C94}" dt="2021-07-26T09:27:12.534" v="4"/>
          <ac:spMkLst>
            <pc:docMk/>
            <pc:sldMk cId="4104994404" sldId="331"/>
            <ac:spMk id="2" creationId="{7CB16EED-6F03-4635-9127-F818F62422E5}"/>
          </ac:spMkLst>
        </pc:spChg>
      </pc:sldChg>
      <pc:sldChg chg="modSp">
        <pc:chgData name="Freshteh Shafieian" userId="e5ab9243-b4c9-475e-8bb7-d0377de2c269" providerId="ADAL" clId="{27736EF2-81C6-4172-9A99-A625D4132C94}" dt="2021-07-26T09:27:12.534" v="4"/>
        <pc:sldMkLst>
          <pc:docMk/>
          <pc:sldMk cId="1058178475" sldId="332"/>
        </pc:sldMkLst>
        <pc:spChg chg="mod">
          <ac:chgData name="Freshteh Shafieian" userId="e5ab9243-b4c9-475e-8bb7-d0377de2c269" providerId="ADAL" clId="{27736EF2-81C6-4172-9A99-A625D4132C94}" dt="2021-07-26T09:27:12.534" v="4"/>
          <ac:spMkLst>
            <pc:docMk/>
            <pc:sldMk cId="1058178475" sldId="332"/>
            <ac:spMk id="2" creationId="{41A1F23A-2F2B-4403-961E-9FDE916C26E6}"/>
          </ac:spMkLst>
        </pc:spChg>
      </pc:sldChg>
      <pc:sldChg chg="modSp">
        <pc:chgData name="Freshteh Shafieian" userId="e5ab9243-b4c9-475e-8bb7-d0377de2c269" providerId="ADAL" clId="{27736EF2-81C6-4172-9A99-A625D4132C94}" dt="2021-07-26T09:27:12.534" v="4"/>
        <pc:sldMkLst>
          <pc:docMk/>
          <pc:sldMk cId="981282328" sldId="333"/>
        </pc:sldMkLst>
        <pc:spChg chg="mod">
          <ac:chgData name="Freshteh Shafieian" userId="e5ab9243-b4c9-475e-8bb7-d0377de2c269" providerId="ADAL" clId="{27736EF2-81C6-4172-9A99-A625D4132C94}" dt="2021-07-26T09:27:12.534" v="4"/>
          <ac:spMkLst>
            <pc:docMk/>
            <pc:sldMk cId="981282328" sldId="333"/>
            <ac:spMk id="2" creationId="{95326298-381D-4916-9364-5E735547E912}"/>
          </ac:spMkLst>
        </pc:spChg>
      </pc:sldChg>
      <pc:sldChg chg="modSp">
        <pc:chgData name="Freshteh Shafieian" userId="e5ab9243-b4c9-475e-8bb7-d0377de2c269" providerId="ADAL" clId="{27736EF2-81C6-4172-9A99-A625D4132C94}" dt="2021-07-26T09:27:12.534" v="4"/>
        <pc:sldMkLst>
          <pc:docMk/>
          <pc:sldMk cId="224405539" sldId="334"/>
        </pc:sldMkLst>
        <pc:spChg chg="mod">
          <ac:chgData name="Freshteh Shafieian" userId="e5ab9243-b4c9-475e-8bb7-d0377de2c269" providerId="ADAL" clId="{27736EF2-81C6-4172-9A99-A625D4132C94}" dt="2021-07-26T09:27:12.534" v="4"/>
          <ac:spMkLst>
            <pc:docMk/>
            <pc:sldMk cId="224405539" sldId="334"/>
            <ac:spMk id="2" creationId="{31D1CA48-F8C7-48AC-A41F-6510A2D856A3}"/>
          </ac:spMkLst>
        </pc:spChg>
      </pc:sldChg>
      <pc:sldChg chg="modSp">
        <pc:chgData name="Freshteh Shafieian" userId="e5ab9243-b4c9-475e-8bb7-d0377de2c269" providerId="ADAL" clId="{27736EF2-81C6-4172-9A99-A625D4132C94}" dt="2021-07-26T09:27:12.534" v="4"/>
        <pc:sldMkLst>
          <pc:docMk/>
          <pc:sldMk cId="497039348" sldId="335"/>
        </pc:sldMkLst>
        <pc:spChg chg="mod">
          <ac:chgData name="Freshteh Shafieian" userId="e5ab9243-b4c9-475e-8bb7-d0377de2c269" providerId="ADAL" clId="{27736EF2-81C6-4172-9A99-A625D4132C94}" dt="2021-07-26T09:27:12.534" v="4"/>
          <ac:spMkLst>
            <pc:docMk/>
            <pc:sldMk cId="497039348" sldId="335"/>
            <ac:spMk id="2" creationId="{C939AC08-9285-4C4A-AA53-027B8351C511}"/>
          </ac:spMkLst>
        </pc:spChg>
      </pc:sldChg>
      <pc:sldChg chg="modSp">
        <pc:chgData name="Freshteh Shafieian" userId="e5ab9243-b4c9-475e-8bb7-d0377de2c269" providerId="ADAL" clId="{27736EF2-81C6-4172-9A99-A625D4132C94}" dt="2021-07-26T09:27:12.534" v="4"/>
        <pc:sldMkLst>
          <pc:docMk/>
          <pc:sldMk cId="334446488" sldId="336"/>
        </pc:sldMkLst>
        <pc:spChg chg="mod">
          <ac:chgData name="Freshteh Shafieian" userId="e5ab9243-b4c9-475e-8bb7-d0377de2c269" providerId="ADAL" clId="{27736EF2-81C6-4172-9A99-A625D4132C94}" dt="2021-07-26T09:27:12.534" v="4"/>
          <ac:spMkLst>
            <pc:docMk/>
            <pc:sldMk cId="334446488" sldId="336"/>
            <ac:spMk id="2" creationId="{99D63425-B427-4400-B5E9-D1BD1AD3B9FD}"/>
          </ac:spMkLst>
        </pc:spChg>
      </pc:sldChg>
      <pc:sldChg chg="modSp">
        <pc:chgData name="Freshteh Shafieian" userId="e5ab9243-b4c9-475e-8bb7-d0377de2c269" providerId="ADAL" clId="{27736EF2-81C6-4172-9A99-A625D4132C94}" dt="2021-07-26T09:27:12.534" v="4"/>
        <pc:sldMkLst>
          <pc:docMk/>
          <pc:sldMk cId="3670382743" sldId="337"/>
        </pc:sldMkLst>
        <pc:spChg chg="mod">
          <ac:chgData name="Freshteh Shafieian" userId="e5ab9243-b4c9-475e-8bb7-d0377de2c269" providerId="ADAL" clId="{27736EF2-81C6-4172-9A99-A625D4132C94}" dt="2021-07-26T09:27:12.534" v="4"/>
          <ac:spMkLst>
            <pc:docMk/>
            <pc:sldMk cId="3670382743" sldId="337"/>
            <ac:spMk id="2" creationId="{C9694534-CD2E-4224-8B58-3FED0D64C2EB}"/>
          </ac:spMkLst>
        </pc:spChg>
      </pc:sldChg>
      <pc:sldChg chg="modSp">
        <pc:chgData name="Freshteh Shafieian" userId="e5ab9243-b4c9-475e-8bb7-d0377de2c269" providerId="ADAL" clId="{27736EF2-81C6-4172-9A99-A625D4132C94}" dt="2021-07-26T09:27:12.534" v="4"/>
        <pc:sldMkLst>
          <pc:docMk/>
          <pc:sldMk cId="863056185" sldId="338"/>
        </pc:sldMkLst>
        <pc:spChg chg="mod">
          <ac:chgData name="Freshteh Shafieian" userId="e5ab9243-b4c9-475e-8bb7-d0377de2c269" providerId="ADAL" clId="{27736EF2-81C6-4172-9A99-A625D4132C94}" dt="2021-07-26T09:27:12.534" v="4"/>
          <ac:spMkLst>
            <pc:docMk/>
            <pc:sldMk cId="863056185" sldId="338"/>
            <ac:spMk id="2" creationId="{591E7DBE-9BA0-47F1-A06D-B9FFDA0EA07D}"/>
          </ac:spMkLst>
        </pc:spChg>
      </pc:sldChg>
      <pc:sldChg chg="modSp">
        <pc:chgData name="Freshteh Shafieian" userId="e5ab9243-b4c9-475e-8bb7-d0377de2c269" providerId="ADAL" clId="{27736EF2-81C6-4172-9A99-A625D4132C94}" dt="2021-07-26T09:27:12.534" v="4"/>
        <pc:sldMkLst>
          <pc:docMk/>
          <pc:sldMk cId="1751828449" sldId="339"/>
        </pc:sldMkLst>
        <pc:spChg chg="mod">
          <ac:chgData name="Freshteh Shafieian" userId="e5ab9243-b4c9-475e-8bb7-d0377de2c269" providerId="ADAL" clId="{27736EF2-81C6-4172-9A99-A625D4132C94}" dt="2021-07-26T09:27:12.534" v="4"/>
          <ac:spMkLst>
            <pc:docMk/>
            <pc:sldMk cId="1751828449" sldId="339"/>
            <ac:spMk id="2" creationId="{34F293F6-4867-4CFD-B2DC-91DCA5B98F6E}"/>
          </ac:spMkLst>
        </pc:spChg>
      </pc:sldChg>
      <pc:sldChg chg="modSp">
        <pc:chgData name="Freshteh Shafieian" userId="e5ab9243-b4c9-475e-8bb7-d0377de2c269" providerId="ADAL" clId="{27736EF2-81C6-4172-9A99-A625D4132C94}" dt="2021-07-26T09:27:12.534" v="4"/>
        <pc:sldMkLst>
          <pc:docMk/>
          <pc:sldMk cId="2763152118" sldId="340"/>
        </pc:sldMkLst>
        <pc:spChg chg="mod">
          <ac:chgData name="Freshteh Shafieian" userId="e5ab9243-b4c9-475e-8bb7-d0377de2c269" providerId="ADAL" clId="{27736EF2-81C6-4172-9A99-A625D4132C94}" dt="2021-07-26T09:27:12.534" v="4"/>
          <ac:spMkLst>
            <pc:docMk/>
            <pc:sldMk cId="2763152118" sldId="340"/>
            <ac:spMk id="2" creationId="{647D2E99-CE1E-48B8-891A-20F1D78A4B90}"/>
          </ac:spMkLst>
        </pc:spChg>
      </pc:sldChg>
      <pc:sldChg chg="modSp">
        <pc:chgData name="Freshteh Shafieian" userId="e5ab9243-b4c9-475e-8bb7-d0377de2c269" providerId="ADAL" clId="{27736EF2-81C6-4172-9A99-A625D4132C94}" dt="2021-07-26T09:27:12.534" v="4"/>
        <pc:sldMkLst>
          <pc:docMk/>
          <pc:sldMk cId="437713703" sldId="341"/>
        </pc:sldMkLst>
        <pc:spChg chg="mod">
          <ac:chgData name="Freshteh Shafieian" userId="e5ab9243-b4c9-475e-8bb7-d0377de2c269" providerId="ADAL" clId="{27736EF2-81C6-4172-9A99-A625D4132C94}" dt="2021-07-26T09:27:12.534" v="4"/>
          <ac:spMkLst>
            <pc:docMk/>
            <pc:sldMk cId="437713703" sldId="341"/>
            <ac:spMk id="2" creationId="{C9CBBE5C-FA4D-4F84-B8FE-DBD07288A181}"/>
          </ac:spMkLst>
        </pc:spChg>
      </pc:sldChg>
      <pc:sldChg chg="modSp">
        <pc:chgData name="Freshteh Shafieian" userId="e5ab9243-b4c9-475e-8bb7-d0377de2c269" providerId="ADAL" clId="{27736EF2-81C6-4172-9A99-A625D4132C94}" dt="2021-07-26T09:27:12.534" v="4"/>
        <pc:sldMkLst>
          <pc:docMk/>
          <pc:sldMk cId="3384373605" sldId="342"/>
        </pc:sldMkLst>
        <pc:spChg chg="mod">
          <ac:chgData name="Freshteh Shafieian" userId="e5ab9243-b4c9-475e-8bb7-d0377de2c269" providerId="ADAL" clId="{27736EF2-81C6-4172-9A99-A625D4132C94}" dt="2021-07-26T09:27:12.534" v="4"/>
          <ac:spMkLst>
            <pc:docMk/>
            <pc:sldMk cId="3384373605" sldId="342"/>
            <ac:spMk id="2" creationId="{C9CBBE5C-FA4D-4F84-B8FE-DBD07288A181}"/>
          </ac:spMkLst>
        </pc:spChg>
      </pc:sldChg>
      <pc:sldChg chg="modSp">
        <pc:chgData name="Freshteh Shafieian" userId="e5ab9243-b4c9-475e-8bb7-d0377de2c269" providerId="ADAL" clId="{27736EF2-81C6-4172-9A99-A625D4132C94}" dt="2021-07-26T09:27:12.534" v="4"/>
        <pc:sldMkLst>
          <pc:docMk/>
          <pc:sldMk cId="3934262997" sldId="343"/>
        </pc:sldMkLst>
        <pc:spChg chg="mod">
          <ac:chgData name="Freshteh Shafieian" userId="e5ab9243-b4c9-475e-8bb7-d0377de2c269" providerId="ADAL" clId="{27736EF2-81C6-4172-9A99-A625D4132C94}" dt="2021-07-26T09:27:12.534" v="4"/>
          <ac:spMkLst>
            <pc:docMk/>
            <pc:sldMk cId="3934262997" sldId="343"/>
            <ac:spMk id="2" creationId="{A7AF7505-86A9-4BA0-89CD-6373EEECB8E8}"/>
          </ac:spMkLst>
        </pc:spChg>
      </pc:sldChg>
      <pc:sldChg chg="modSp">
        <pc:chgData name="Freshteh Shafieian" userId="e5ab9243-b4c9-475e-8bb7-d0377de2c269" providerId="ADAL" clId="{27736EF2-81C6-4172-9A99-A625D4132C94}" dt="2021-07-26T09:27:12.534" v="4"/>
        <pc:sldMkLst>
          <pc:docMk/>
          <pc:sldMk cId="1945029118" sldId="344"/>
        </pc:sldMkLst>
        <pc:spChg chg="mod">
          <ac:chgData name="Freshteh Shafieian" userId="e5ab9243-b4c9-475e-8bb7-d0377de2c269" providerId="ADAL" clId="{27736EF2-81C6-4172-9A99-A625D4132C94}" dt="2021-07-26T09:27:12.534" v="4"/>
          <ac:spMkLst>
            <pc:docMk/>
            <pc:sldMk cId="1945029118" sldId="344"/>
            <ac:spMk id="2" creationId="{8805CFA0-3D9B-4CA3-8844-80BA666E8579}"/>
          </ac:spMkLst>
        </pc:spChg>
      </pc:sldChg>
      <pc:sldChg chg="modSp">
        <pc:chgData name="Freshteh Shafieian" userId="e5ab9243-b4c9-475e-8bb7-d0377de2c269" providerId="ADAL" clId="{27736EF2-81C6-4172-9A99-A625D4132C94}" dt="2021-07-26T09:27:12.534" v="4"/>
        <pc:sldMkLst>
          <pc:docMk/>
          <pc:sldMk cId="549646775" sldId="345"/>
        </pc:sldMkLst>
        <pc:spChg chg="mod">
          <ac:chgData name="Freshteh Shafieian" userId="e5ab9243-b4c9-475e-8bb7-d0377de2c269" providerId="ADAL" clId="{27736EF2-81C6-4172-9A99-A625D4132C94}" dt="2021-07-26T09:27:12.534" v="4"/>
          <ac:spMkLst>
            <pc:docMk/>
            <pc:sldMk cId="549646775" sldId="345"/>
            <ac:spMk id="2" creationId="{8805CFA0-3D9B-4CA3-8844-80BA666E8579}"/>
          </ac:spMkLst>
        </pc:spChg>
      </pc:sldChg>
      <pc:sldChg chg="modSp">
        <pc:chgData name="Freshteh Shafieian" userId="e5ab9243-b4c9-475e-8bb7-d0377de2c269" providerId="ADAL" clId="{27736EF2-81C6-4172-9A99-A625D4132C94}" dt="2021-07-26T09:27:12.534" v="4"/>
        <pc:sldMkLst>
          <pc:docMk/>
          <pc:sldMk cId="3583184549" sldId="346"/>
        </pc:sldMkLst>
        <pc:spChg chg="mod">
          <ac:chgData name="Freshteh Shafieian" userId="e5ab9243-b4c9-475e-8bb7-d0377de2c269" providerId="ADAL" clId="{27736EF2-81C6-4172-9A99-A625D4132C94}" dt="2021-07-26T09:27:12.534" v="4"/>
          <ac:spMkLst>
            <pc:docMk/>
            <pc:sldMk cId="3583184549" sldId="346"/>
            <ac:spMk id="2" creationId="{916B078C-4039-47D4-888F-2E8A5B412466}"/>
          </ac:spMkLst>
        </pc:spChg>
      </pc:sldChg>
      <pc:sldChg chg="modSp">
        <pc:chgData name="Freshteh Shafieian" userId="e5ab9243-b4c9-475e-8bb7-d0377de2c269" providerId="ADAL" clId="{27736EF2-81C6-4172-9A99-A625D4132C94}" dt="2021-07-26T09:27:12.534" v="4"/>
        <pc:sldMkLst>
          <pc:docMk/>
          <pc:sldMk cId="2942805474" sldId="347"/>
        </pc:sldMkLst>
        <pc:spChg chg="mod">
          <ac:chgData name="Freshteh Shafieian" userId="e5ab9243-b4c9-475e-8bb7-d0377de2c269" providerId="ADAL" clId="{27736EF2-81C6-4172-9A99-A625D4132C94}" dt="2021-07-26T09:27:12.534" v="4"/>
          <ac:spMkLst>
            <pc:docMk/>
            <pc:sldMk cId="2942805474" sldId="347"/>
            <ac:spMk id="2" creationId="{560F843A-2C61-4D8F-9594-1022F37B1500}"/>
          </ac:spMkLst>
        </pc:spChg>
      </pc:sldChg>
      <pc:sldChg chg="modSp">
        <pc:chgData name="Freshteh Shafieian" userId="e5ab9243-b4c9-475e-8bb7-d0377de2c269" providerId="ADAL" clId="{27736EF2-81C6-4172-9A99-A625D4132C94}" dt="2021-07-26T09:27:12.534" v="4"/>
        <pc:sldMkLst>
          <pc:docMk/>
          <pc:sldMk cId="777434788" sldId="348"/>
        </pc:sldMkLst>
        <pc:spChg chg="mod">
          <ac:chgData name="Freshteh Shafieian" userId="e5ab9243-b4c9-475e-8bb7-d0377de2c269" providerId="ADAL" clId="{27736EF2-81C6-4172-9A99-A625D4132C94}" dt="2021-07-26T09:27:12.534" v="4"/>
          <ac:spMkLst>
            <pc:docMk/>
            <pc:sldMk cId="777434788" sldId="348"/>
            <ac:spMk id="2" creationId="{560F843A-2C61-4D8F-9594-1022F37B1500}"/>
          </ac:spMkLst>
        </pc:spChg>
      </pc:sldChg>
      <pc:sldChg chg="modSp">
        <pc:chgData name="Freshteh Shafieian" userId="e5ab9243-b4c9-475e-8bb7-d0377de2c269" providerId="ADAL" clId="{27736EF2-81C6-4172-9A99-A625D4132C94}" dt="2021-07-26T09:27:12.534" v="4"/>
        <pc:sldMkLst>
          <pc:docMk/>
          <pc:sldMk cId="3101375485" sldId="349"/>
        </pc:sldMkLst>
        <pc:spChg chg="mod">
          <ac:chgData name="Freshteh Shafieian" userId="e5ab9243-b4c9-475e-8bb7-d0377de2c269" providerId="ADAL" clId="{27736EF2-81C6-4172-9A99-A625D4132C94}" dt="2021-07-26T09:27:12.534" v="4"/>
          <ac:spMkLst>
            <pc:docMk/>
            <pc:sldMk cId="3101375485" sldId="349"/>
            <ac:spMk id="2" creationId="{3D8E035B-95E1-45D4-B0C0-197049CEB124}"/>
          </ac:spMkLst>
        </pc:spChg>
      </pc:sldChg>
      <pc:sldChg chg="modSp">
        <pc:chgData name="Freshteh Shafieian" userId="e5ab9243-b4c9-475e-8bb7-d0377de2c269" providerId="ADAL" clId="{27736EF2-81C6-4172-9A99-A625D4132C94}" dt="2021-07-26T09:27:12.534" v="4"/>
        <pc:sldMkLst>
          <pc:docMk/>
          <pc:sldMk cId="1564302325" sldId="350"/>
        </pc:sldMkLst>
        <pc:spChg chg="mod">
          <ac:chgData name="Freshteh Shafieian" userId="e5ab9243-b4c9-475e-8bb7-d0377de2c269" providerId="ADAL" clId="{27736EF2-81C6-4172-9A99-A625D4132C94}" dt="2021-07-26T09:27:12.534" v="4"/>
          <ac:spMkLst>
            <pc:docMk/>
            <pc:sldMk cId="1564302325" sldId="350"/>
            <ac:spMk id="2" creationId="{532F52A6-7B22-4371-8618-788E87D416C5}"/>
          </ac:spMkLst>
        </pc:spChg>
      </pc:sldChg>
      <pc:sldChg chg="modSp">
        <pc:chgData name="Freshteh Shafieian" userId="e5ab9243-b4c9-475e-8bb7-d0377de2c269" providerId="ADAL" clId="{27736EF2-81C6-4172-9A99-A625D4132C94}" dt="2021-07-26T09:27:12.534" v="4"/>
        <pc:sldMkLst>
          <pc:docMk/>
          <pc:sldMk cId="2185323349" sldId="351"/>
        </pc:sldMkLst>
        <pc:spChg chg="mod">
          <ac:chgData name="Freshteh Shafieian" userId="e5ab9243-b4c9-475e-8bb7-d0377de2c269" providerId="ADAL" clId="{27736EF2-81C6-4172-9A99-A625D4132C94}" dt="2021-07-26T09:27:12.534" v="4"/>
          <ac:spMkLst>
            <pc:docMk/>
            <pc:sldMk cId="2185323349" sldId="351"/>
            <ac:spMk id="2" creationId="{423C1887-02B0-4B4A-89B0-3DB43F9F1160}"/>
          </ac:spMkLst>
        </pc:spChg>
      </pc:sldChg>
      <pc:sldChg chg="modSp">
        <pc:chgData name="Freshteh Shafieian" userId="e5ab9243-b4c9-475e-8bb7-d0377de2c269" providerId="ADAL" clId="{27736EF2-81C6-4172-9A99-A625D4132C94}" dt="2021-07-26T09:27:12.534" v="4"/>
        <pc:sldMkLst>
          <pc:docMk/>
          <pc:sldMk cId="3150655751" sldId="352"/>
        </pc:sldMkLst>
        <pc:spChg chg="mod">
          <ac:chgData name="Freshteh Shafieian" userId="e5ab9243-b4c9-475e-8bb7-d0377de2c269" providerId="ADAL" clId="{27736EF2-81C6-4172-9A99-A625D4132C94}" dt="2021-07-26T09:27:12.534" v="4"/>
          <ac:spMkLst>
            <pc:docMk/>
            <pc:sldMk cId="3150655751" sldId="352"/>
            <ac:spMk id="2" creationId="{423C1887-02B0-4B4A-89B0-3DB43F9F1160}"/>
          </ac:spMkLst>
        </pc:spChg>
      </pc:sldChg>
      <pc:sldChg chg="modSp">
        <pc:chgData name="Freshteh Shafieian" userId="e5ab9243-b4c9-475e-8bb7-d0377de2c269" providerId="ADAL" clId="{27736EF2-81C6-4172-9A99-A625D4132C94}" dt="2021-07-26T09:27:12.534" v="4"/>
        <pc:sldMkLst>
          <pc:docMk/>
          <pc:sldMk cId="2520737807" sldId="353"/>
        </pc:sldMkLst>
        <pc:spChg chg="mod">
          <ac:chgData name="Freshteh Shafieian" userId="e5ab9243-b4c9-475e-8bb7-d0377de2c269" providerId="ADAL" clId="{27736EF2-81C6-4172-9A99-A625D4132C94}" dt="2021-07-26T09:27:12.534" v="4"/>
          <ac:spMkLst>
            <pc:docMk/>
            <pc:sldMk cId="2520737807" sldId="353"/>
            <ac:spMk id="2" creationId="{73B6C9F2-B63B-44F8-AB1B-30C453ADDC06}"/>
          </ac:spMkLst>
        </pc:spChg>
      </pc:sldChg>
      <pc:sldChg chg="modSp">
        <pc:chgData name="Freshteh Shafieian" userId="e5ab9243-b4c9-475e-8bb7-d0377de2c269" providerId="ADAL" clId="{27736EF2-81C6-4172-9A99-A625D4132C94}" dt="2021-07-26T09:27:12.534" v="4"/>
        <pc:sldMkLst>
          <pc:docMk/>
          <pc:sldMk cId="2310518297" sldId="354"/>
        </pc:sldMkLst>
        <pc:spChg chg="mod">
          <ac:chgData name="Freshteh Shafieian" userId="e5ab9243-b4c9-475e-8bb7-d0377de2c269" providerId="ADAL" clId="{27736EF2-81C6-4172-9A99-A625D4132C94}" dt="2021-07-26T09:27:12.534" v="4"/>
          <ac:spMkLst>
            <pc:docMk/>
            <pc:sldMk cId="2310518297" sldId="354"/>
            <ac:spMk id="2" creationId="{CB764A8E-A26A-4B10-BA38-B19A4D095CF0}"/>
          </ac:spMkLst>
        </pc:spChg>
      </pc:sldChg>
      <pc:sldChg chg="modSp">
        <pc:chgData name="Freshteh Shafieian" userId="e5ab9243-b4c9-475e-8bb7-d0377de2c269" providerId="ADAL" clId="{27736EF2-81C6-4172-9A99-A625D4132C94}" dt="2021-07-26T09:27:12.534" v="4"/>
        <pc:sldMkLst>
          <pc:docMk/>
          <pc:sldMk cId="2582055377" sldId="355"/>
        </pc:sldMkLst>
        <pc:spChg chg="mod">
          <ac:chgData name="Freshteh Shafieian" userId="e5ab9243-b4c9-475e-8bb7-d0377de2c269" providerId="ADAL" clId="{27736EF2-81C6-4172-9A99-A625D4132C94}" dt="2021-07-26T09:27:12.534" v="4"/>
          <ac:spMkLst>
            <pc:docMk/>
            <pc:sldMk cId="2582055377" sldId="355"/>
            <ac:spMk id="2" creationId="{9EA7EF88-12C4-40EB-A173-57A651B8D132}"/>
          </ac:spMkLst>
        </pc:spChg>
      </pc:sldChg>
      <pc:sldChg chg="modSp">
        <pc:chgData name="Freshteh Shafieian" userId="e5ab9243-b4c9-475e-8bb7-d0377de2c269" providerId="ADAL" clId="{27736EF2-81C6-4172-9A99-A625D4132C94}" dt="2021-07-26T09:27:12.534" v="4"/>
        <pc:sldMkLst>
          <pc:docMk/>
          <pc:sldMk cId="4259423399" sldId="356"/>
        </pc:sldMkLst>
        <pc:spChg chg="mod">
          <ac:chgData name="Freshteh Shafieian" userId="e5ab9243-b4c9-475e-8bb7-d0377de2c269" providerId="ADAL" clId="{27736EF2-81C6-4172-9A99-A625D4132C94}" dt="2021-07-26T09:27:12.534" v="4"/>
          <ac:spMkLst>
            <pc:docMk/>
            <pc:sldMk cId="4259423399" sldId="356"/>
            <ac:spMk id="2" creationId="{CE7F70BE-8A9A-447C-A0C5-B5F5E34160BC}"/>
          </ac:spMkLst>
        </pc:spChg>
      </pc:sldChg>
      <pc:sldChg chg="modSp">
        <pc:chgData name="Freshteh Shafieian" userId="e5ab9243-b4c9-475e-8bb7-d0377de2c269" providerId="ADAL" clId="{27736EF2-81C6-4172-9A99-A625D4132C94}" dt="2021-07-26T09:27:12.534" v="4"/>
        <pc:sldMkLst>
          <pc:docMk/>
          <pc:sldMk cId="3569048206" sldId="358"/>
        </pc:sldMkLst>
        <pc:spChg chg="mod">
          <ac:chgData name="Freshteh Shafieian" userId="e5ab9243-b4c9-475e-8bb7-d0377de2c269" providerId="ADAL" clId="{27736EF2-81C6-4172-9A99-A625D4132C94}" dt="2021-07-26T09:27:12.534" v="4"/>
          <ac:spMkLst>
            <pc:docMk/>
            <pc:sldMk cId="3569048206" sldId="358"/>
            <ac:spMk id="2" creationId="{CE7F70BE-8A9A-447C-A0C5-B5F5E34160BC}"/>
          </ac:spMkLst>
        </pc:spChg>
      </pc:sldChg>
      <pc:sldChg chg="modSp">
        <pc:chgData name="Freshteh Shafieian" userId="e5ab9243-b4c9-475e-8bb7-d0377de2c269" providerId="ADAL" clId="{27736EF2-81C6-4172-9A99-A625D4132C94}" dt="2021-07-26T09:27:12.534" v="4"/>
        <pc:sldMkLst>
          <pc:docMk/>
          <pc:sldMk cId="2188466235" sldId="359"/>
        </pc:sldMkLst>
        <pc:spChg chg="mod">
          <ac:chgData name="Freshteh Shafieian" userId="e5ab9243-b4c9-475e-8bb7-d0377de2c269" providerId="ADAL" clId="{27736EF2-81C6-4172-9A99-A625D4132C94}" dt="2021-07-26T09:27:12.534" v="4"/>
          <ac:spMkLst>
            <pc:docMk/>
            <pc:sldMk cId="2188466235" sldId="359"/>
            <ac:spMk id="2" creationId="{0F6C3EFE-A676-43A9-8836-089613D1F201}"/>
          </ac:spMkLst>
        </pc:spChg>
      </pc:sldChg>
      <pc:sldChg chg="modSp">
        <pc:chgData name="Freshteh Shafieian" userId="e5ab9243-b4c9-475e-8bb7-d0377de2c269" providerId="ADAL" clId="{27736EF2-81C6-4172-9A99-A625D4132C94}" dt="2021-07-26T09:27:12.534" v="4"/>
        <pc:sldMkLst>
          <pc:docMk/>
          <pc:sldMk cId="3908917722" sldId="360"/>
        </pc:sldMkLst>
        <pc:spChg chg="mod">
          <ac:chgData name="Freshteh Shafieian" userId="e5ab9243-b4c9-475e-8bb7-d0377de2c269" providerId="ADAL" clId="{27736EF2-81C6-4172-9A99-A625D4132C94}" dt="2021-07-26T09:27:12.534" v="4"/>
          <ac:spMkLst>
            <pc:docMk/>
            <pc:sldMk cId="3908917722" sldId="360"/>
            <ac:spMk id="2" creationId="{0F6C3EFE-A676-43A9-8836-089613D1F201}"/>
          </ac:spMkLst>
        </pc:spChg>
      </pc:sldChg>
      <pc:sldChg chg="modSp">
        <pc:chgData name="Freshteh Shafieian" userId="e5ab9243-b4c9-475e-8bb7-d0377de2c269" providerId="ADAL" clId="{27736EF2-81C6-4172-9A99-A625D4132C94}" dt="2021-07-26T09:27:12.534" v="4"/>
        <pc:sldMkLst>
          <pc:docMk/>
          <pc:sldMk cId="3129545397" sldId="361"/>
        </pc:sldMkLst>
        <pc:spChg chg="mod">
          <ac:chgData name="Freshteh Shafieian" userId="e5ab9243-b4c9-475e-8bb7-d0377de2c269" providerId="ADAL" clId="{27736EF2-81C6-4172-9A99-A625D4132C94}" dt="2021-07-26T09:27:12.534" v="4"/>
          <ac:spMkLst>
            <pc:docMk/>
            <pc:sldMk cId="3129545397" sldId="361"/>
            <ac:spMk id="2" creationId="{0F6C3EFE-A676-43A9-8836-089613D1F201}"/>
          </ac:spMkLst>
        </pc:spChg>
      </pc:sldChg>
      <pc:sldChg chg="modSp">
        <pc:chgData name="Freshteh Shafieian" userId="e5ab9243-b4c9-475e-8bb7-d0377de2c269" providerId="ADAL" clId="{27736EF2-81C6-4172-9A99-A625D4132C94}" dt="2021-07-26T09:27:12.534" v="4"/>
        <pc:sldMkLst>
          <pc:docMk/>
          <pc:sldMk cId="1759495938" sldId="362"/>
        </pc:sldMkLst>
        <pc:spChg chg="mod">
          <ac:chgData name="Freshteh Shafieian" userId="e5ab9243-b4c9-475e-8bb7-d0377de2c269" providerId="ADAL" clId="{27736EF2-81C6-4172-9A99-A625D4132C94}" dt="2021-07-26T09:27:12.534" v="4"/>
          <ac:spMkLst>
            <pc:docMk/>
            <pc:sldMk cId="1759495938" sldId="362"/>
            <ac:spMk id="2" creationId="{CE7F70BE-8A9A-447C-A0C5-B5F5E34160BC}"/>
          </ac:spMkLst>
        </pc:spChg>
      </pc:sldChg>
      <pc:sldChg chg="modSp">
        <pc:chgData name="Freshteh Shafieian" userId="e5ab9243-b4c9-475e-8bb7-d0377de2c269" providerId="ADAL" clId="{27736EF2-81C6-4172-9A99-A625D4132C94}" dt="2021-07-26T09:27:12.534" v="4"/>
        <pc:sldMkLst>
          <pc:docMk/>
          <pc:sldMk cId="1599049667" sldId="363"/>
        </pc:sldMkLst>
        <pc:spChg chg="mod">
          <ac:chgData name="Freshteh Shafieian" userId="e5ab9243-b4c9-475e-8bb7-d0377de2c269" providerId="ADAL" clId="{27736EF2-81C6-4172-9A99-A625D4132C94}" dt="2021-07-26T09:27:12.534" v="4"/>
          <ac:spMkLst>
            <pc:docMk/>
            <pc:sldMk cId="1599049667" sldId="363"/>
            <ac:spMk id="2" creationId="{C4A6AE47-3403-436E-88C5-18181FA4C3D8}"/>
          </ac:spMkLst>
        </pc:spChg>
      </pc:sldChg>
      <pc:sldChg chg="modSp">
        <pc:chgData name="Freshteh Shafieian" userId="e5ab9243-b4c9-475e-8bb7-d0377de2c269" providerId="ADAL" clId="{27736EF2-81C6-4172-9A99-A625D4132C94}" dt="2021-07-26T09:27:12.534" v="4"/>
        <pc:sldMkLst>
          <pc:docMk/>
          <pc:sldMk cId="2971292140" sldId="364"/>
        </pc:sldMkLst>
        <pc:spChg chg="mod">
          <ac:chgData name="Freshteh Shafieian" userId="e5ab9243-b4c9-475e-8bb7-d0377de2c269" providerId="ADAL" clId="{27736EF2-81C6-4172-9A99-A625D4132C94}" dt="2021-07-26T09:27:12.534" v="4"/>
          <ac:spMkLst>
            <pc:docMk/>
            <pc:sldMk cId="2971292140" sldId="364"/>
            <ac:spMk id="2" creationId="{C4A6AE47-3403-436E-88C5-18181FA4C3D8}"/>
          </ac:spMkLst>
        </pc:spChg>
      </pc:sldChg>
      <pc:sldChg chg="modSp">
        <pc:chgData name="Freshteh Shafieian" userId="e5ab9243-b4c9-475e-8bb7-d0377de2c269" providerId="ADAL" clId="{27736EF2-81C6-4172-9A99-A625D4132C94}" dt="2021-07-26T09:27:12.534" v="4"/>
        <pc:sldMkLst>
          <pc:docMk/>
          <pc:sldMk cId="1681165325" sldId="365"/>
        </pc:sldMkLst>
        <pc:spChg chg="mod">
          <ac:chgData name="Freshteh Shafieian" userId="e5ab9243-b4c9-475e-8bb7-d0377de2c269" providerId="ADAL" clId="{27736EF2-81C6-4172-9A99-A625D4132C94}" dt="2021-07-26T09:27:12.534" v="4"/>
          <ac:spMkLst>
            <pc:docMk/>
            <pc:sldMk cId="1681165325" sldId="365"/>
            <ac:spMk id="2" creationId="{C4A6AE47-3403-436E-88C5-18181FA4C3D8}"/>
          </ac:spMkLst>
        </pc:spChg>
      </pc:sldChg>
      <pc:sldChg chg="modSp">
        <pc:chgData name="Freshteh Shafieian" userId="e5ab9243-b4c9-475e-8bb7-d0377de2c269" providerId="ADAL" clId="{27736EF2-81C6-4172-9A99-A625D4132C94}" dt="2021-07-26T09:27:12.534" v="4"/>
        <pc:sldMkLst>
          <pc:docMk/>
          <pc:sldMk cId="2228562196" sldId="367"/>
        </pc:sldMkLst>
        <pc:spChg chg="mod">
          <ac:chgData name="Freshteh Shafieian" userId="e5ab9243-b4c9-475e-8bb7-d0377de2c269" providerId="ADAL" clId="{27736EF2-81C6-4172-9A99-A625D4132C94}" dt="2021-07-26T09:27:12.534" v="4"/>
          <ac:spMkLst>
            <pc:docMk/>
            <pc:sldMk cId="2228562196" sldId="367"/>
            <ac:spMk id="2" creationId="{0B1214A7-A679-4008-B7BB-8FCE451CC4CE}"/>
          </ac:spMkLst>
        </pc:spChg>
      </pc:sldChg>
      <pc:sldChg chg="modSp">
        <pc:chgData name="Freshteh Shafieian" userId="e5ab9243-b4c9-475e-8bb7-d0377de2c269" providerId="ADAL" clId="{27736EF2-81C6-4172-9A99-A625D4132C94}" dt="2021-07-26T09:27:12.534" v="4"/>
        <pc:sldMkLst>
          <pc:docMk/>
          <pc:sldMk cId="808890549" sldId="368"/>
        </pc:sldMkLst>
        <pc:spChg chg="mod">
          <ac:chgData name="Freshteh Shafieian" userId="e5ab9243-b4c9-475e-8bb7-d0377de2c269" providerId="ADAL" clId="{27736EF2-81C6-4172-9A99-A625D4132C94}" dt="2021-07-26T09:27:12.534" v="4"/>
          <ac:spMkLst>
            <pc:docMk/>
            <pc:sldMk cId="808890549" sldId="368"/>
            <ac:spMk id="2" creationId="{F254A4D1-828A-45DB-B7C7-A58A8D0F6C8D}"/>
          </ac:spMkLst>
        </pc:spChg>
      </pc:sldChg>
      <pc:sldChg chg="modSp">
        <pc:chgData name="Freshteh Shafieian" userId="e5ab9243-b4c9-475e-8bb7-d0377de2c269" providerId="ADAL" clId="{27736EF2-81C6-4172-9A99-A625D4132C94}" dt="2021-07-26T09:27:12.534" v="4"/>
        <pc:sldMkLst>
          <pc:docMk/>
          <pc:sldMk cId="2406076686" sldId="369"/>
        </pc:sldMkLst>
        <pc:spChg chg="mod">
          <ac:chgData name="Freshteh Shafieian" userId="e5ab9243-b4c9-475e-8bb7-d0377de2c269" providerId="ADAL" clId="{27736EF2-81C6-4172-9A99-A625D4132C94}" dt="2021-07-26T09:27:12.534" v="4"/>
          <ac:spMkLst>
            <pc:docMk/>
            <pc:sldMk cId="2406076686" sldId="369"/>
            <ac:spMk id="2" creationId="{40B5FE95-E941-42BD-AC76-FCD693E4A1C3}"/>
          </ac:spMkLst>
        </pc:spChg>
      </pc:sldChg>
      <pc:sldChg chg="modSp">
        <pc:chgData name="Freshteh Shafieian" userId="e5ab9243-b4c9-475e-8bb7-d0377de2c269" providerId="ADAL" clId="{27736EF2-81C6-4172-9A99-A625D4132C94}" dt="2021-07-26T09:27:12.534" v="4"/>
        <pc:sldMkLst>
          <pc:docMk/>
          <pc:sldMk cId="4019028306" sldId="370"/>
        </pc:sldMkLst>
        <pc:spChg chg="mod">
          <ac:chgData name="Freshteh Shafieian" userId="e5ab9243-b4c9-475e-8bb7-d0377de2c269" providerId="ADAL" clId="{27736EF2-81C6-4172-9A99-A625D4132C94}" dt="2021-07-26T09:27:12.534" v="4"/>
          <ac:spMkLst>
            <pc:docMk/>
            <pc:sldMk cId="4019028306" sldId="370"/>
            <ac:spMk id="2" creationId="{81532AD8-DA4D-48C3-872F-BB11A22F308D}"/>
          </ac:spMkLst>
        </pc:spChg>
      </pc:sldChg>
      <pc:sldChg chg="modSp">
        <pc:chgData name="Freshteh Shafieian" userId="e5ab9243-b4c9-475e-8bb7-d0377de2c269" providerId="ADAL" clId="{27736EF2-81C6-4172-9A99-A625D4132C94}" dt="2021-07-26T09:27:12.534" v="4"/>
        <pc:sldMkLst>
          <pc:docMk/>
          <pc:sldMk cId="2933237327" sldId="372"/>
        </pc:sldMkLst>
        <pc:spChg chg="mod">
          <ac:chgData name="Freshteh Shafieian" userId="e5ab9243-b4c9-475e-8bb7-d0377de2c269" providerId="ADAL" clId="{27736EF2-81C6-4172-9A99-A625D4132C94}" dt="2021-07-26T09:27:12.534" v="4"/>
          <ac:spMkLst>
            <pc:docMk/>
            <pc:sldMk cId="2933237327" sldId="372"/>
            <ac:spMk id="2" creationId="{E8E06CF2-072A-43D4-9A1A-72B075532074}"/>
          </ac:spMkLst>
        </pc:spChg>
      </pc:sldChg>
      <pc:sldChg chg="modSp">
        <pc:chgData name="Freshteh Shafieian" userId="e5ab9243-b4c9-475e-8bb7-d0377de2c269" providerId="ADAL" clId="{27736EF2-81C6-4172-9A99-A625D4132C94}" dt="2021-07-26T09:27:12.534" v="4"/>
        <pc:sldMkLst>
          <pc:docMk/>
          <pc:sldMk cId="3689289893" sldId="376"/>
        </pc:sldMkLst>
        <pc:spChg chg="mod">
          <ac:chgData name="Freshteh Shafieian" userId="e5ab9243-b4c9-475e-8bb7-d0377de2c269" providerId="ADAL" clId="{27736EF2-81C6-4172-9A99-A625D4132C94}" dt="2021-07-26T09:27:12.534" v="4"/>
          <ac:spMkLst>
            <pc:docMk/>
            <pc:sldMk cId="3689289893" sldId="376"/>
            <ac:spMk id="2" creationId="{2ADB6FE0-C140-476F-B661-D5244E0A03D8}"/>
          </ac:spMkLst>
        </pc:spChg>
      </pc:sldChg>
      <pc:sldChg chg="modSp">
        <pc:chgData name="Freshteh Shafieian" userId="e5ab9243-b4c9-475e-8bb7-d0377de2c269" providerId="ADAL" clId="{27736EF2-81C6-4172-9A99-A625D4132C94}" dt="2021-07-26T09:27:12.534" v="4"/>
        <pc:sldMkLst>
          <pc:docMk/>
          <pc:sldMk cId="3282315780" sldId="379"/>
        </pc:sldMkLst>
        <pc:spChg chg="mod">
          <ac:chgData name="Freshteh Shafieian" userId="e5ab9243-b4c9-475e-8bb7-d0377de2c269" providerId="ADAL" clId="{27736EF2-81C6-4172-9A99-A625D4132C94}" dt="2021-07-26T09:27:12.534" v="4"/>
          <ac:spMkLst>
            <pc:docMk/>
            <pc:sldMk cId="3282315780" sldId="379"/>
            <ac:spMk id="2" creationId="{2ADB6FE0-C140-476F-B661-D5244E0A03D8}"/>
          </ac:spMkLst>
        </pc:spChg>
      </pc:sldChg>
      <pc:sldChg chg="modSp">
        <pc:chgData name="Freshteh Shafieian" userId="e5ab9243-b4c9-475e-8bb7-d0377de2c269" providerId="ADAL" clId="{27736EF2-81C6-4172-9A99-A625D4132C94}" dt="2021-07-26T09:27:12.534" v="4"/>
        <pc:sldMkLst>
          <pc:docMk/>
          <pc:sldMk cId="3682697806" sldId="385"/>
        </pc:sldMkLst>
        <pc:spChg chg="mod">
          <ac:chgData name="Freshteh Shafieian" userId="e5ab9243-b4c9-475e-8bb7-d0377de2c269" providerId="ADAL" clId="{27736EF2-81C6-4172-9A99-A625D4132C94}" dt="2021-07-26T09:27:12.534" v="4"/>
          <ac:spMkLst>
            <pc:docMk/>
            <pc:sldMk cId="3682697806" sldId="385"/>
            <ac:spMk id="2" creationId="{0A95B5D2-E4C1-4F97-BBF2-D7B4EAD0EC26}"/>
          </ac:spMkLst>
        </pc:spChg>
      </pc:sldChg>
      <pc:sldChg chg="modSp">
        <pc:chgData name="Freshteh Shafieian" userId="e5ab9243-b4c9-475e-8bb7-d0377de2c269" providerId="ADAL" clId="{27736EF2-81C6-4172-9A99-A625D4132C94}" dt="2021-07-26T09:27:12.534" v="4"/>
        <pc:sldMkLst>
          <pc:docMk/>
          <pc:sldMk cId="547823108" sldId="386"/>
        </pc:sldMkLst>
        <pc:spChg chg="mod">
          <ac:chgData name="Freshteh Shafieian" userId="e5ab9243-b4c9-475e-8bb7-d0377de2c269" providerId="ADAL" clId="{27736EF2-81C6-4172-9A99-A625D4132C94}" dt="2021-07-26T09:27:12.534" v="4"/>
          <ac:spMkLst>
            <pc:docMk/>
            <pc:sldMk cId="547823108" sldId="386"/>
            <ac:spMk id="2" creationId="{8B9E148D-EF33-405C-90CC-8739FA14E00E}"/>
          </ac:spMkLst>
        </pc:spChg>
      </pc:sldChg>
      <pc:sldChg chg="modSp">
        <pc:chgData name="Freshteh Shafieian" userId="e5ab9243-b4c9-475e-8bb7-d0377de2c269" providerId="ADAL" clId="{27736EF2-81C6-4172-9A99-A625D4132C94}" dt="2021-07-26T09:27:12.534" v="4"/>
        <pc:sldMkLst>
          <pc:docMk/>
          <pc:sldMk cId="2710479948" sldId="388"/>
        </pc:sldMkLst>
        <pc:spChg chg="mod">
          <ac:chgData name="Freshteh Shafieian" userId="e5ab9243-b4c9-475e-8bb7-d0377de2c269" providerId="ADAL" clId="{27736EF2-81C6-4172-9A99-A625D4132C94}" dt="2021-07-26T09:27:12.534" v="4"/>
          <ac:spMkLst>
            <pc:docMk/>
            <pc:sldMk cId="2710479948" sldId="388"/>
            <ac:spMk id="2" creationId="{3B13B6FC-173A-4E7B-AFFE-68C862585AB8}"/>
          </ac:spMkLst>
        </pc:spChg>
      </pc:sldChg>
      <pc:sldChg chg="addSp delSp modSp mod">
        <pc:chgData name="Freshteh Shafieian" userId="e5ab9243-b4c9-475e-8bb7-d0377de2c269" providerId="ADAL" clId="{27736EF2-81C6-4172-9A99-A625D4132C94}" dt="2021-07-26T09:26:50.373" v="3"/>
        <pc:sldMkLst>
          <pc:docMk/>
          <pc:sldMk cId="2119729896" sldId="390"/>
        </pc:sldMkLst>
        <pc:spChg chg="del">
          <ac:chgData name="Freshteh Shafieian" userId="e5ab9243-b4c9-475e-8bb7-d0377de2c269" providerId="ADAL" clId="{27736EF2-81C6-4172-9A99-A625D4132C94}" dt="2021-07-26T09:26:46.566" v="1" actId="478"/>
          <ac:spMkLst>
            <pc:docMk/>
            <pc:sldMk cId="2119729896" sldId="390"/>
            <ac:spMk id="2" creationId="{B4844F06-4A2C-40F0-A0AE-E36578ADC607}"/>
          </ac:spMkLst>
        </pc:spChg>
        <pc:spChg chg="del">
          <ac:chgData name="Freshteh Shafieian" userId="e5ab9243-b4c9-475e-8bb7-d0377de2c269" providerId="ADAL" clId="{27736EF2-81C6-4172-9A99-A625D4132C94}" dt="2021-07-26T09:26:49.307" v="2" actId="478"/>
          <ac:spMkLst>
            <pc:docMk/>
            <pc:sldMk cId="2119729896" sldId="390"/>
            <ac:spMk id="3" creationId="{45E6DB33-0F7F-42BB-8194-B9CE43C4EDDC}"/>
          </ac:spMkLst>
        </pc:spChg>
        <pc:spChg chg="add mod">
          <ac:chgData name="Freshteh Shafieian" userId="e5ab9243-b4c9-475e-8bb7-d0377de2c269" providerId="ADAL" clId="{27736EF2-81C6-4172-9A99-A625D4132C94}" dt="2021-07-26T09:26:50.373" v="3"/>
          <ac:spMkLst>
            <pc:docMk/>
            <pc:sldMk cId="2119729896" sldId="390"/>
            <ac:spMk id="5" creationId="{96618CE2-A392-42C4-B7C9-FA7F19471F40}"/>
          </ac:spMkLst>
        </pc:spChg>
        <pc:spChg chg="add mod">
          <ac:chgData name="Freshteh Shafieian" userId="e5ab9243-b4c9-475e-8bb7-d0377de2c269" providerId="ADAL" clId="{27736EF2-81C6-4172-9A99-A625D4132C94}" dt="2021-07-26T09:26:50.373" v="3"/>
          <ac:spMkLst>
            <pc:docMk/>
            <pc:sldMk cId="2119729896" sldId="390"/>
            <ac:spMk id="6" creationId="{E5C52E16-9A15-45DC-96EB-D91510418D50}"/>
          </ac:spMkLst>
        </pc:spChg>
        <pc:picChg chg="del">
          <ac:chgData name="Freshteh Shafieian" userId="e5ab9243-b4c9-475e-8bb7-d0377de2c269" providerId="ADAL" clId="{27736EF2-81C6-4172-9A99-A625D4132C94}" dt="2021-07-26T09:26:43.339" v="0" actId="478"/>
          <ac:picMkLst>
            <pc:docMk/>
            <pc:sldMk cId="2119729896" sldId="390"/>
            <ac:picMk id="4" creationId="{16909012-A3D4-4966-95F9-590A108B3782}"/>
          </ac:picMkLst>
        </pc:picChg>
      </pc:sldChg>
      <pc:sldMasterChg chg="modSldLayout">
        <pc:chgData name="Freshteh Shafieian" userId="e5ab9243-b4c9-475e-8bb7-d0377de2c269" providerId="ADAL" clId="{27736EF2-81C6-4172-9A99-A625D4132C94}" dt="2021-07-26T09:27:12.534" v="4"/>
        <pc:sldMasterMkLst>
          <pc:docMk/>
          <pc:sldMasterMk cId="989956364" sldId="2147483660"/>
        </pc:sldMasterMkLst>
        <pc:sldLayoutChg chg="addSp">
          <pc:chgData name="Freshteh Shafieian" userId="e5ab9243-b4c9-475e-8bb7-d0377de2c269" providerId="ADAL" clId="{27736EF2-81C6-4172-9A99-A625D4132C94}" dt="2021-07-26T09:27:12.534" v="4"/>
          <pc:sldLayoutMkLst>
            <pc:docMk/>
            <pc:sldMasterMk cId="989956364" sldId="2147483660"/>
            <pc:sldLayoutMk cId="3652867606" sldId="2147483662"/>
          </pc:sldLayoutMkLst>
          <pc:spChg chg="add">
            <ac:chgData name="Freshteh Shafieian" userId="e5ab9243-b4c9-475e-8bb7-d0377de2c269" providerId="ADAL" clId="{27736EF2-81C6-4172-9A99-A625D4132C94}" dt="2021-07-26T09:27:12.534" v="4"/>
            <ac:spMkLst>
              <pc:docMk/>
              <pc:sldMasterMk cId="989956364" sldId="2147483660"/>
              <pc:sldLayoutMk cId="3652867606" sldId="2147483662"/>
              <ac:spMk id="8" creationId="{7D890312-B337-4E1A-9575-A83C93613945}"/>
            </ac:spMkLst>
          </pc:spChg>
          <pc:picChg chg="add">
            <ac:chgData name="Freshteh Shafieian" userId="e5ab9243-b4c9-475e-8bb7-d0377de2c269" providerId="ADAL" clId="{27736EF2-81C6-4172-9A99-A625D4132C94}" dt="2021-07-26T09:27:12.534" v="4"/>
            <ac:picMkLst>
              <pc:docMk/>
              <pc:sldMasterMk cId="989956364" sldId="2147483660"/>
              <pc:sldLayoutMk cId="3652867606" sldId="2147483662"/>
              <ac:picMk id="7" creationId="{BD6333D5-7492-4A0E-9D67-D5C9D7B61DDD}"/>
            </ac:picMkLst>
          </pc:pic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10328189" y="308207"/>
            <a:ext cx="1756719" cy="365125"/>
          </a:xfrm>
        </p:spPr>
        <p:txBody>
          <a:bodyPr/>
          <a:lstStyle/>
          <a:p>
            <a:fld id="{7998315B-5053-4F19-B22E-EE98742F8AA4}" type="datetimeFigureOut">
              <a:rPr lang="en-GB" smtClean="0"/>
              <a:t>26/07/2021</a:t>
            </a:fld>
            <a:endParaRPr lang="en-GB"/>
          </a:p>
        </p:txBody>
      </p:sp>
    </p:spTree>
    <p:extLst>
      <p:ext uri="{BB962C8B-B14F-4D97-AF65-F5344CB8AC3E}">
        <p14:creationId xmlns:p14="http://schemas.microsoft.com/office/powerpoint/2010/main" val="3200070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998315B-5053-4F19-B22E-EE98742F8AA4}" type="datetimeFigureOut">
              <a:rPr lang="en-GB" smtClean="0"/>
              <a:t>26/07/2021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F7E222-3DD0-462E-8297-E569E892583D}" type="slidenum">
              <a:rPr lang="en-GB" smtClean="0"/>
              <a:t>‹#›</a:t>
            </a:fld>
            <a:endParaRPr lang="en-GB"/>
          </a:p>
        </p:txBody>
      </p:sp>
    </p:spTree>
    <p:extLst>
      <p:ext uri="{BB962C8B-B14F-4D97-AF65-F5344CB8AC3E}">
        <p14:creationId xmlns:p14="http://schemas.microsoft.com/office/powerpoint/2010/main" val="3125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998315B-5053-4F19-B22E-EE98742F8AA4}" type="datetimeFigureOut">
              <a:rPr lang="en-GB" smtClean="0"/>
              <a:t>26/07/2021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F7E222-3DD0-462E-8297-E569E892583D}" type="slidenum">
              <a:rPr lang="en-GB" smtClean="0"/>
              <a:t>‹#›</a:t>
            </a:fld>
            <a:endParaRPr lang="en-GB"/>
          </a:p>
        </p:txBody>
      </p:sp>
    </p:spTree>
    <p:extLst>
      <p:ext uri="{BB962C8B-B14F-4D97-AF65-F5344CB8AC3E}">
        <p14:creationId xmlns:p14="http://schemas.microsoft.com/office/powerpoint/2010/main" val="2050511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85802-03FD-4947-9FB9-77C0F225C4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249CE66-11A7-496B-92CD-4F974F1CE5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47F1B3F-4647-46CA-9715-8C05841D307D}"/>
              </a:ext>
            </a:extLst>
          </p:cNvPr>
          <p:cNvSpPr>
            <a:spLocks noGrp="1"/>
          </p:cNvSpPr>
          <p:nvPr>
            <p:ph type="dt" sz="half" idx="10"/>
          </p:nvPr>
        </p:nvSpPr>
        <p:spPr/>
        <p:txBody>
          <a:bodyPr/>
          <a:lstStyle/>
          <a:p>
            <a:fld id="{7998315B-5053-4F19-B22E-EE98742F8AA4}" type="datetimeFigureOut">
              <a:rPr lang="en-GB" smtClean="0"/>
              <a:t>26/07/2021</a:t>
            </a:fld>
            <a:endParaRPr lang="en-GB"/>
          </a:p>
        </p:txBody>
      </p:sp>
      <p:sp>
        <p:nvSpPr>
          <p:cNvPr id="5" name="Footer Placeholder 4">
            <a:extLst>
              <a:ext uri="{FF2B5EF4-FFF2-40B4-BE49-F238E27FC236}">
                <a16:creationId xmlns:a16="http://schemas.microsoft.com/office/drawing/2014/main" id="{CE825D60-7F54-4019-901F-4B647DC5E64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5B9F43-0F30-44EF-A86E-1F5213B293B9}"/>
              </a:ext>
            </a:extLst>
          </p:cNvPr>
          <p:cNvSpPr>
            <a:spLocks noGrp="1"/>
          </p:cNvSpPr>
          <p:nvPr>
            <p:ph type="sldNum" sz="quarter" idx="12"/>
          </p:nvPr>
        </p:nvSpPr>
        <p:spPr/>
        <p:txBody>
          <a:bodyPr/>
          <a:lstStyle/>
          <a:p>
            <a:fld id="{22F7E222-3DD0-462E-8297-E569E892583D}" type="slidenum">
              <a:rPr lang="en-GB" smtClean="0"/>
              <a:t>‹#›</a:t>
            </a:fld>
            <a:endParaRPr lang="en-GB"/>
          </a:p>
        </p:txBody>
      </p:sp>
    </p:spTree>
    <p:extLst>
      <p:ext uri="{BB962C8B-B14F-4D97-AF65-F5344CB8AC3E}">
        <p14:creationId xmlns:p14="http://schemas.microsoft.com/office/powerpoint/2010/main" val="2770279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998315B-5053-4F19-B22E-EE98742F8AA4}" type="datetimeFigureOut">
              <a:rPr lang="en-GB" smtClean="0"/>
              <a:t>26/07/2021</a:t>
            </a:fld>
            <a:endParaRPr lang="en-GB"/>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2F7E222-3DD0-462E-8297-E569E892583D}" type="slidenum">
              <a:rPr lang="en-GB" smtClean="0"/>
              <a:t>‹#›</a:t>
            </a:fld>
            <a:endParaRPr lang="en-GB"/>
          </a:p>
        </p:txBody>
      </p:sp>
      <p:pic>
        <p:nvPicPr>
          <p:cNvPr id="7" name="Picture 6">
            <a:extLst>
              <a:ext uri="{FF2B5EF4-FFF2-40B4-BE49-F238E27FC236}">
                <a16:creationId xmlns:a16="http://schemas.microsoft.com/office/drawing/2014/main" id="{BD6333D5-7492-4A0E-9D67-D5C9D7B61D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3007" y="6453776"/>
            <a:ext cx="1205986" cy="281397"/>
          </a:xfrm>
          <a:prstGeom prst="rect">
            <a:avLst/>
          </a:prstGeom>
        </p:spPr>
      </p:pic>
      <p:sp>
        <p:nvSpPr>
          <p:cNvPr id="8" name="Rectangle 7">
            <a:extLst>
              <a:ext uri="{FF2B5EF4-FFF2-40B4-BE49-F238E27FC236}">
                <a16:creationId xmlns:a16="http://schemas.microsoft.com/office/drawing/2014/main" id="{7D890312-B337-4E1A-9575-A83C93613945}"/>
              </a:ext>
            </a:extLst>
          </p:cNvPr>
          <p:cNvSpPr/>
          <p:nvPr userDrawn="1"/>
        </p:nvSpPr>
        <p:spPr>
          <a:xfrm>
            <a:off x="0" y="1"/>
            <a:ext cx="12192000" cy="1857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OCR GCSE Computer Science – Unit 2.2 - Programming Fundamentals (J277)  - PART 1 – STUDENT VERSION</a:t>
            </a:r>
          </a:p>
        </p:txBody>
      </p:sp>
    </p:spTree>
    <p:extLst>
      <p:ext uri="{BB962C8B-B14F-4D97-AF65-F5344CB8AC3E}">
        <p14:creationId xmlns:p14="http://schemas.microsoft.com/office/powerpoint/2010/main" val="3652867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98315B-5053-4F19-B22E-EE98742F8AA4}" type="datetimeFigureOut">
              <a:rPr lang="en-GB" smtClean="0"/>
              <a:t>26/07/2021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F7E222-3DD0-462E-8297-E569E892583D}" type="slidenum">
              <a:rPr lang="en-GB" smtClean="0"/>
              <a:t>‹#›</a:t>
            </a:fld>
            <a:endParaRPr lang="en-GB"/>
          </a:p>
        </p:txBody>
      </p:sp>
    </p:spTree>
    <p:extLst>
      <p:ext uri="{BB962C8B-B14F-4D97-AF65-F5344CB8AC3E}">
        <p14:creationId xmlns:p14="http://schemas.microsoft.com/office/powerpoint/2010/main" val="592062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998315B-5053-4F19-B22E-EE98742F8AA4}" type="datetimeFigureOut">
              <a:rPr lang="en-GB" smtClean="0"/>
              <a:t>26/07/2021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2F7E222-3DD0-462E-8297-E569E892583D}" type="slidenum">
              <a:rPr lang="en-GB" smtClean="0"/>
              <a:t>‹#›</a:t>
            </a:fld>
            <a:endParaRPr lang="en-GB"/>
          </a:p>
        </p:txBody>
      </p:sp>
    </p:spTree>
    <p:extLst>
      <p:ext uri="{BB962C8B-B14F-4D97-AF65-F5344CB8AC3E}">
        <p14:creationId xmlns:p14="http://schemas.microsoft.com/office/powerpoint/2010/main" val="4036020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998315B-5053-4F19-B22E-EE98742F8AA4}" type="datetimeFigureOut">
              <a:rPr lang="en-GB" smtClean="0"/>
              <a:t>26/07/2021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2F7E222-3DD0-462E-8297-E569E892583D}" type="slidenum">
              <a:rPr lang="en-GB" smtClean="0"/>
              <a:t>‹#›</a:t>
            </a:fld>
            <a:endParaRPr lang="en-GB"/>
          </a:p>
        </p:txBody>
      </p:sp>
    </p:spTree>
    <p:extLst>
      <p:ext uri="{BB962C8B-B14F-4D97-AF65-F5344CB8AC3E}">
        <p14:creationId xmlns:p14="http://schemas.microsoft.com/office/powerpoint/2010/main" val="689669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998315B-5053-4F19-B22E-EE98742F8AA4}" type="datetimeFigureOut">
              <a:rPr lang="en-GB" smtClean="0"/>
              <a:t>26/07/2021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2F7E222-3DD0-462E-8297-E569E892583D}" type="slidenum">
              <a:rPr lang="en-GB" smtClean="0"/>
              <a:t>‹#›</a:t>
            </a:fld>
            <a:endParaRPr lang="en-GB"/>
          </a:p>
        </p:txBody>
      </p:sp>
    </p:spTree>
    <p:extLst>
      <p:ext uri="{BB962C8B-B14F-4D97-AF65-F5344CB8AC3E}">
        <p14:creationId xmlns:p14="http://schemas.microsoft.com/office/powerpoint/2010/main" val="1688097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98315B-5053-4F19-B22E-EE98742F8AA4}" type="datetimeFigureOut">
              <a:rPr lang="en-GB" smtClean="0"/>
              <a:t>26/07/2021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2F7E222-3DD0-462E-8297-E569E892583D}" type="slidenum">
              <a:rPr lang="en-GB" smtClean="0"/>
              <a:t>‹#›</a:t>
            </a:fld>
            <a:endParaRPr lang="en-GB"/>
          </a:p>
        </p:txBody>
      </p:sp>
    </p:spTree>
    <p:extLst>
      <p:ext uri="{BB962C8B-B14F-4D97-AF65-F5344CB8AC3E}">
        <p14:creationId xmlns:p14="http://schemas.microsoft.com/office/powerpoint/2010/main" val="1915176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98315B-5053-4F19-B22E-EE98742F8AA4}" type="datetimeFigureOut">
              <a:rPr lang="en-GB" smtClean="0"/>
              <a:t>26/07/2021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2F7E222-3DD0-462E-8297-E569E892583D}" type="slidenum">
              <a:rPr lang="en-GB" smtClean="0"/>
              <a:t>‹#›</a:t>
            </a:fld>
            <a:endParaRPr lang="en-GB"/>
          </a:p>
        </p:txBody>
      </p:sp>
    </p:spTree>
    <p:extLst>
      <p:ext uri="{BB962C8B-B14F-4D97-AF65-F5344CB8AC3E}">
        <p14:creationId xmlns:p14="http://schemas.microsoft.com/office/powerpoint/2010/main" val="2174869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98315B-5053-4F19-B22E-EE98742F8AA4}" type="datetimeFigureOut">
              <a:rPr lang="en-GB" smtClean="0"/>
              <a:t>26/07/2021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2F7E222-3DD0-462E-8297-E569E892583D}" type="slidenum">
              <a:rPr lang="en-GB" smtClean="0"/>
              <a:t>‹#›</a:t>
            </a:fld>
            <a:endParaRPr lang="en-GB"/>
          </a:p>
        </p:txBody>
      </p:sp>
    </p:spTree>
    <p:extLst>
      <p:ext uri="{BB962C8B-B14F-4D97-AF65-F5344CB8AC3E}">
        <p14:creationId xmlns:p14="http://schemas.microsoft.com/office/powerpoint/2010/main" val="203844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98315B-5053-4F19-B22E-EE98742F8AA4}" type="datetimeFigureOut">
              <a:rPr lang="en-GB" smtClean="0"/>
              <a:t>26/07/2021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F7E222-3DD0-462E-8297-E569E892583D}" type="slidenum">
              <a:rPr lang="en-GB" smtClean="0"/>
              <a:t>‹#›</a:t>
            </a:fld>
            <a:endParaRPr lang="en-GB"/>
          </a:p>
        </p:txBody>
      </p:sp>
      <p:pic>
        <p:nvPicPr>
          <p:cNvPr id="7" name="Picture 6"/>
          <p:cNvPicPr>
            <a:picLocks noChangeAspect="1"/>
          </p:cNvPicPr>
          <p:nvPr/>
        </p:nvPicPr>
        <p:blipFill>
          <a:blip r:embed="rId14"/>
          <a:stretch>
            <a:fillRect/>
          </a:stretch>
        </p:blipFill>
        <p:spPr>
          <a:xfrm>
            <a:off x="198064" y="185738"/>
            <a:ext cx="1280271" cy="615749"/>
          </a:xfrm>
          <a:prstGeom prst="rect">
            <a:avLst/>
          </a:prstGeom>
        </p:spPr>
      </p:pic>
    </p:spTree>
    <p:extLst>
      <p:ext uri="{BB962C8B-B14F-4D97-AF65-F5344CB8AC3E}">
        <p14:creationId xmlns:p14="http://schemas.microsoft.com/office/powerpoint/2010/main" val="9899563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microsoft.com/office/2007/relationships/hdphoto" Target="../media/hdphoto7.wdp"/></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35.png"/><Relationship Id="rId1" Type="http://schemas.openxmlformats.org/officeDocument/2006/relationships/slideLayout" Target="../slideLayouts/slideLayout2.xml"/><Relationship Id="rId5" Type="http://schemas.microsoft.com/office/2007/relationships/hdphoto" Target="../media/hdphoto9.wdp"/><Relationship Id="rId4" Type="http://schemas.openxmlformats.org/officeDocument/2006/relationships/image" Target="../media/image3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youtu.be/Gn26R0R6w08"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37.png"/><Relationship Id="rId1" Type="http://schemas.openxmlformats.org/officeDocument/2006/relationships/slideLayout" Target="../slideLayouts/slideLayout2.xml"/><Relationship Id="rId5" Type="http://schemas.microsoft.com/office/2007/relationships/hdphoto" Target="../media/hdphoto11.wdp"/><Relationship Id="rId4" Type="http://schemas.openxmlformats.org/officeDocument/2006/relationships/image" Target="../media/image3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6618CE2-A392-42C4-B7C9-FA7F19471F40}"/>
              </a:ext>
            </a:extLst>
          </p:cNvPr>
          <p:cNvSpPr>
            <a:spLocks noGrp="1"/>
          </p:cNvSpPr>
          <p:nvPr>
            <p:ph type="title"/>
          </p:nvPr>
        </p:nvSpPr>
        <p:spPr>
          <a:xfrm>
            <a:off x="1676400" y="815974"/>
            <a:ext cx="9774702" cy="1325563"/>
          </a:xfrm>
        </p:spPr>
        <p:txBody>
          <a:bodyPr>
            <a:normAutofit/>
          </a:bodyPr>
          <a:lstStyle/>
          <a:p>
            <a:r>
              <a:rPr lang="en-GB" sz="4800" b="1" dirty="0">
                <a:latin typeface="Century Gothic" panose="020B0502020202020204" pitchFamily="34" charset="0"/>
              </a:rPr>
              <a:t>OCR GCSE Computer Science</a:t>
            </a:r>
          </a:p>
        </p:txBody>
      </p:sp>
      <p:sp>
        <p:nvSpPr>
          <p:cNvPr id="6" name="Content Placeholder 2">
            <a:extLst>
              <a:ext uri="{FF2B5EF4-FFF2-40B4-BE49-F238E27FC236}">
                <a16:creationId xmlns:a16="http://schemas.microsoft.com/office/drawing/2014/main" id="{E5C52E16-9A15-45DC-96EB-D91510418D50}"/>
              </a:ext>
            </a:extLst>
          </p:cNvPr>
          <p:cNvSpPr>
            <a:spLocks noGrp="1"/>
          </p:cNvSpPr>
          <p:nvPr>
            <p:ph idx="1"/>
          </p:nvPr>
        </p:nvSpPr>
        <p:spPr>
          <a:xfrm>
            <a:off x="2137611" y="1690688"/>
            <a:ext cx="8305800" cy="4351338"/>
          </a:xfrm>
        </p:spPr>
        <p:txBody>
          <a:bodyPr vert="horz" lIns="91440" tIns="45720" rIns="91440" bIns="45720" rtlCol="0" anchor="ctr">
            <a:normAutofit/>
          </a:bodyPr>
          <a:lstStyle/>
          <a:p>
            <a:pPr algn="ctr">
              <a:spcBef>
                <a:spcPct val="0"/>
              </a:spcBef>
              <a:buNone/>
            </a:pPr>
            <a:r>
              <a:rPr lang="en-GB" sz="4800" b="1" dirty="0">
                <a:latin typeface="Century Gothic" panose="020B0502020202020204" pitchFamily="34" charset="0"/>
                <a:ea typeface="+mj-ea"/>
                <a:cs typeface="+mj-cs"/>
              </a:rPr>
              <a:t>Unit 2.2 Programming Fundamentals</a:t>
            </a:r>
          </a:p>
        </p:txBody>
      </p:sp>
    </p:spTree>
    <p:extLst>
      <p:ext uri="{BB962C8B-B14F-4D97-AF65-F5344CB8AC3E}">
        <p14:creationId xmlns:p14="http://schemas.microsoft.com/office/powerpoint/2010/main" val="2119729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17B1B-0B98-4DAB-9E7E-3412AFCF893B}"/>
              </a:ext>
            </a:extLst>
          </p:cNvPr>
          <p:cNvSpPr>
            <a:spLocks noGrp="1"/>
          </p:cNvSpPr>
          <p:nvPr>
            <p:ph type="title"/>
          </p:nvPr>
        </p:nvSpPr>
        <p:spPr/>
        <p:txBody>
          <a:bodyPr/>
          <a:lstStyle/>
          <a:p>
            <a:pPr algn="ctr"/>
            <a:r>
              <a:rPr lang="en-GB" b="1" dirty="0"/>
              <a:t>The Use of Constants</a:t>
            </a:r>
          </a:p>
        </p:txBody>
      </p:sp>
      <p:sp>
        <p:nvSpPr>
          <p:cNvPr id="3" name="Content Placeholder 2">
            <a:extLst>
              <a:ext uri="{FF2B5EF4-FFF2-40B4-BE49-F238E27FC236}">
                <a16:creationId xmlns:a16="http://schemas.microsoft.com/office/drawing/2014/main" id="{69C8C980-29CA-4233-8C28-628D3E8C657A}"/>
              </a:ext>
            </a:extLst>
          </p:cNvPr>
          <p:cNvSpPr>
            <a:spLocks noGrp="1"/>
          </p:cNvSpPr>
          <p:nvPr>
            <p:ph idx="1"/>
          </p:nvPr>
        </p:nvSpPr>
        <p:spPr>
          <a:xfrm>
            <a:off x="484819" y="1533453"/>
            <a:ext cx="11203597" cy="2120532"/>
          </a:xfrm>
        </p:spPr>
        <p:txBody>
          <a:bodyPr>
            <a:normAutofit/>
          </a:bodyPr>
          <a:lstStyle/>
          <a:p>
            <a:pPr marL="0" indent="0">
              <a:buNone/>
            </a:pPr>
            <a:r>
              <a:rPr lang="en-GB" sz="3200" dirty="0"/>
              <a:t>A </a:t>
            </a:r>
            <a:r>
              <a:rPr lang="en-GB" sz="3200" b="1" dirty="0"/>
              <a:t>constant</a:t>
            </a:r>
            <a:r>
              <a:rPr lang="en-GB" sz="3200" dirty="0"/>
              <a:t> is a value that cannot be changed whilst the program is running, the value stays the same.</a:t>
            </a:r>
          </a:p>
          <a:p>
            <a:pPr marL="0" indent="0">
              <a:buNone/>
            </a:pPr>
            <a:r>
              <a:rPr lang="en-GB" sz="3200" dirty="0"/>
              <a:t>E.g. In a program used to calculate the area of a circle, pi is a constant.</a:t>
            </a:r>
          </a:p>
          <a:p>
            <a:pPr marL="0" indent="0">
              <a:buNone/>
            </a:pPr>
            <a:endParaRPr lang="en-GB" sz="3200" dirty="0"/>
          </a:p>
          <a:p>
            <a:endParaRPr lang="en-GB" dirty="0"/>
          </a:p>
        </p:txBody>
      </p:sp>
      <p:pic>
        <p:nvPicPr>
          <p:cNvPr id="6" name="Picture 5">
            <a:extLst>
              <a:ext uri="{FF2B5EF4-FFF2-40B4-BE49-F238E27FC236}">
                <a16:creationId xmlns:a16="http://schemas.microsoft.com/office/drawing/2014/main" id="{A1404D38-D511-4BA1-8E67-55EAD460B1D6}"/>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p:blipFill>
        <p:spPr>
          <a:xfrm>
            <a:off x="131439" y="3653985"/>
            <a:ext cx="12060561" cy="2299684"/>
          </a:xfrm>
          <a:prstGeom prst="rect">
            <a:avLst/>
          </a:prstGeom>
        </p:spPr>
      </p:pic>
      <p:sp>
        <p:nvSpPr>
          <p:cNvPr id="7" name="Rectangle 6">
            <a:extLst>
              <a:ext uri="{FF2B5EF4-FFF2-40B4-BE49-F238E27FC236}">
                <a16:creationId xmlns:a16="http://schemas.microsoft.com/office/drawing/2014/main" id="{4B5530BE-D8C9-4551-835E-2E43EA9C1D27}"/>
              </a:ext>
            </a:extLst>
          </p:cNvPr>
          <p:cNvSpPr/>
          <p:nvPr/>
        </p:nvSpPr>
        <p:spPr>
          <a:xfrm>
            <a:off x="204409" y="4200938"/>
            <a:ext cx="560822" cy="4638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75850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B8CDF-7F2F-41B8-A46B-413E240AB375}"/>
              </a:ext>
            </a:extLst>
          </p:cNvPr>
          <p:cNvSpPr>
            <a:spLocks noGrp="1"/>
          </p:cNvSpPr>
          <p:nvPr>
            <p:ph type="title"/>
          </p:nvPr>
        </p:nvSpPr>
        <p:spPr/>
        <p:txBody>
          <a:bodyPr/>
          <a:lstStyle/>
          <a:p>
            <a:pPr algn="ctr"/>
            <a:r>
              <a:rPr lang="en-GB" b="1" dirty="0"/>
              <a:t>Inputs and Outputs</a:t>
            </a:r>
          </a:p>
        </p:txBody>
      </p:sp>
      <p:sp>
        <p:nvSpPr>
          <p:cNvPr id="3" name="Content Placeholder 2">
            <a:extLst>
              <a:ext uri="{FF2B5EF4-FFF2-40B4-BE49-F238E27FC236}">
                <a16:creationId xmlns:a16="http://schemas.microsoft.com/office/drawing/2014/main" id="{85FA1307-6228-4C83-9706-7F2E4B7F72CD}"/>
              </a:ext>
            </a:extLst>
          </p:cNvPr>
          <p:cNvSpPr>
            <a:spLocks noGrp="1"/>
          </p:cNvSpPr>
          <p:nvPr>
            <p:ph idx="1"/>
          </p:nvPr>
        </p:nvSpPr>
        <p:spPr>
          <a:xfrm>
            <a:off x="546652" y="1534076"/>
            <a:ext cx="11645348" cy="3011419"/>
          </a:xfrm>
        </p:spPr>
        <p:txBody>
          <a:bodyPr>
            <a:normAutofit/>
          </a:bodyPr>
          <a:lstStyle/>
          <a:p>
            <a:pPr marL="0" indent="0">
              <a:buNone/>
            </a:pPr>
            <a:r>
              <a:rPr lang="en-GB" sz="3200" dirty="0"/>
              <a:t>Any data that is required by the algorithm/program is called an </a:t>
            </a:r>
            <a:r>
              <a:rPr lang="en-GB" sz="3200" b="1" dirty="0"/>
              <a:t>input</a:t>
            </a:r>
            <a:r>
              <a:rPr lang="en-GB" sz="3200" dirty="0"/>
              <a:t>.</a:t>
            </a:r>
          </a:p>
          <a:p>
            <a:pPr marL="0" indent="0">
              <a:buNone/>
            </a:pPr>
            <a:r>
              <a:rPr lang="en-GB" sz="3200" dirty="0"/>
              <a:t>A program can have one or many inputs.  </a:t>
            </a:r>
            <a:r>
              <a:rPr lang="en-GB" sz="3200" b="1" dirty="0"/>
              <a:t>Output</a:t>
            </a:r>
            <a:r>
              <a:rPr lang="en-GB" sz="3200" dirty="0"/>
              <a:t> from a program occurs after the data has been processed. E.g. The output could be an image or some text appearing on you computer screen, it could turn a motor on or it could play an audio file.</a:t>
            </a:r>
          </a:p>
        </p:txBody>
      </p:sp>
      <p:pic>
        <p:nvPicPr>
          <p:cNvPr id="9" name="Picture 8">
            <a:extLst>
              <a:ext uri="{FF2B5EF4-FFF2-40B4-BE49-F238E27FC236}">
                <a16:creationId xmlns:a16="http://schemas.microsoft.com/office/drawing/2014/main" id="{B672243E-3280-411E-92C4-500FDE262217}"/>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4068417"/>
            <a:ext cx="12192000" cy="2305879"/>
          </a:xfrm>
          <a:prstGeom prst="rect">
            <a:avLst/>
          </a:prstGeom>
        </p:spPr>
      </p:pic>
    </p:spTree>
    <p:extLst>
      <p:ext uri="{BB962C8B-B14F-4D97-AF65-F5344CB8AC3E}">
        <p14:creationId xmlns:p14="http://schemas.microsoft.com/office/powerpoint/2010/main" val="4231485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0023C-4A6E-4A4E-BB9C-787C1AB4BA47}"/>
              </a:ext>
            </a:extLst>
          </p:cNvPr>
          <p:cNvSpPr>
            <a:spLocks noGrp="1"/>
          </p:cNvSpPr>
          <p:nvPr>
            <p:ph type="title"/>
          </p:nvPr>
        </p:nvSpPr>
        <p:spPr/>
        <p:txBody>
          <a:bodyPr/>
          <a:lstStyle/>
          <a:p>
            <a:pPr algn="ctr"/>
            <a:r>
              <a:rPr lang="en-GB" b="1" dirty="0"/>
              <a:t>Operators</a:t>
            </a:r>
          </a:p>
        </p:txBody>
      </p:sp>
      <p:sp>
        <p:nvSpPr>
          <p:cNvPr id="3" name="Content Placeholder 2">
            <a:extLst>
              <a:ext uri="{FF2B5EF4-FFF2-40B4-BE49-F238E27FC236}">
                <a16:creationId xmlns:a16="http://schemas.microsoft.com/office/drawing/2014/main" id="{0322DA06-F5FD-4970-89B2-826236861AB4}"/>
              </a:ext>
            </a:extLst>
          </p:cNvPr>
          <p:cNvSpPr>
            <a:spLocks noGrp="1"/>
          </p:cNvSpPr>
          <p:nvPr>
            <p:ph idx="1"/>
          </p:nvPr>
        </p:nvSpPr>
        <p:spPr>
          <a:xfrm>
            <a:off x="268357" y="1375051"/>
            <a:ext cx="11658600" cy="1142862"/>
          </a:xfrm>
        </p:spPr>
        <p:txBody>
          <a:bodyPr>
            <a:normAutofit/>
          </a:bodyPr>
          <a:lstStyle/>
          <a:p>
            <a:pPr marL="0" indent="0">
              <a:buNone/>
            </a:pPr>
            <a:r>
              <a:rPr lang="en-GB" sz="3200" dirty="0"/>
              <a:t>The operators used in algorithms/programs are the same as the operators that you use in Maths.</a:t>
            </a:r>
          </a:p>
        </p:txBody>
      </p:sp>
      <p:pic>
        <p:nvPicPr>
          <p:cNvPr id="5" name="Picture 4">
            <a:extLst>
              <a:ext uri="{FF2B5EF4-FFF2-40B4-BE49-F238E27FC236}">
                <a16:creationId xmlns:a16="http://schemas.microsoft.com/office/drawing/2014/main" id="{C4078F5E-BFE9-4F89-8C9E-9038331558AA}"/>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69235" y="2517913"/>
            <a:ext cx="4850296" cy="3289369"/>
          </a:xfrm>
          <a:prstGeom prst="rect">
            <a:avLst/>
          </a:prstGeom>
        </p:spPr>
      </p:pic>
      <p:pic>
        <p:nvPicPr>
          <p:cNvPr id="6" name="Picture 5">
            <a:extLst>
              <a:ext uri="{FF2B5EF4-FFF2-40B4-BE49-F238E27FC236}">
                <a16:creationId xmlns:a16="http://schemas.microsoft.com/office/drawing/2014/main" id="{1D5090A7-7BB8-446D-A1DB-D3BD41608C1E}"/>
              </a:ext>
            </a:extLst>
          </p:cNvPr>
          <p:cNvPicPr>
            <a:picLocks noChangeAspect="1"/>
          </p:cNvPicPr>
          <p:nvPr/>
        </p:nvPicPr>
        <p:blipFill rotWithShape="1">
          <a:blip r:embed="rId3"/>
          <a:srcRect l="48913" t="53915" r="36196" b="25592"/>
          <a:stretch/>
        </p:blipFill>
        <p:spPr>
          <a:xfrm>
            <a:off x="6298096" y="2463696"/>
            <a:ext cx="4850296" cy="3752783"/>
          </a:xfrm>
          <a:prstGeom prst="rect">
            <a:avLst/>
          </a:prstGeom>
        </p:spPr>
      </p:pic>
    </p:spTree>
    <p:extLst>
      <p:ext uri="{BB962C8B-B14F-4D97-AF65-F5344CB8AC3E}">
        <p14:creationId xmlns:p14="http://schemas.microsoft.com/office/powerpoint/2010/main" val="1921731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16EED-6F03-4635-9127-F818F62422E5}"/>
              </a:ext>
            </a:extLst>
          </p:cNvPr>
          <p:cNvSpPr>
            <a:spLocks noGrp="1"/>
          </p:cNvSpPr>
          <p:nvPr>
            <p:ph type="title"/>
          </p:nvPr>
        </p:nvSpPr>
        <p:spPr/>
        <p:txBody>
          <a:bodyPr/>
          <a:lstStyle/>
          <a:p>
            <a:pPr algn="ctr"/>
            <a:r>
              <a:rPr lang="en-GB" b="1" dirty="0"/>
              <a:t>Arithmetic Operators in Python</a:t>
            </a:r>
          </a:p>
        </p:txBody>
      </p:sp>
      <p:pic>
        <p:nvPicPr>
          <p:cNvPr id="8" name="Picture 7">
            <a:extLst>
              <a:ext uri="{FF2B5EF4-FFF2-40B4-BE49-F238E27FC236}">
                <a16:creationId xmlns:a16="http://schemas.microsoft.com/office/drawing/2014/main" id="{894F6431-EB8B-4871-80C7-7E4717CE8DD4}"/>
              </a:ext>
            </a:extLst>
          </p:cNvPr>
          <p:cNvPicPr>
            <a:picLocks noChangeAspect="1"/>
          </p:cNvPicPr>
          <p:nvPr/>
        </p:nvPicPr>
        <p:blipFill rotWithShape="1">
          <a:blip r:embed="rId2">
            <a:extLst>
              <a:ext uri="{28A0092B-C50C-407E-A947-70E740481C1C}">
                <a14:useLocalDpi xmlns:a14="http://schemas.microsoft.com/office/drawing/2010/main" val="0"/>
              </a:ext>
            </a:extLst>
          </a:blip>
          <a:srcRect l="1" r="841"/>
          <a:stretch/>
        </p:blipFill>
        <p:spPr>
          <a:xfrm>
            <a:off x="0" y="2437132"/>
            <a:ext cx="9900404" cy="2691460"/>
          </a:xfrm>
          <a:prstGeom prst="rect">
            <a:avLst/>
          </a:prstGeom>
        </p:spPr>
      </p:pic>
      <p:pic>
        <p:nvPicPr>
          <p:cNvPr id="10" name="Picture 9">
            <a:extLst>
              <a:ext uri="{FF2B5EF4-FFF2-40B4-BE49-F238E27FC236}">
                <a16:creationId xmlns:a16="http://schemas.microsoft.com/office/drawing/2014/main" id="{5D806A3A-827A-45D6-8053-A72ABF4674B0}"/>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0744200" y="1785659"/>
            <a:ext cx="1219199" cy="3994406"/>
          </a:xfrm>
          <a:prstGeom prst="rect">
            <a:avLst/>
          </a:prstGeom>
          <a:ln>
            <a:solidFill>
              <a:schemeClr val="tx1"/>
            </a:solidFill>
          </a:ln>
        </p:spPr>
      </p:pic>
      <p:sp>
        <p:nvSpPr>
          <p:cNvPr id="11" name="Arrow: Right 10">
            <a:extLst>
              <a:ext uri="{FF2B5EF4-FFF2-40B4-BE49-F238E27FC236}">
                <a16:creationId xmlns:a16="http://schemas.microsoft.com/office/drawing/2014/main" id="{3C577C4B-3005-46E9-B3A2-E58FB707D319}"/>
              </a:ext>
            </a:extLst>
          </p:cNvPr>
          <p:cNvSpPr/>
          <p:nvPr/>
        </p:nvSpPr>
        <p:spPr>
          <a:xfrm>
            <a:off x="9900404" y="3684104"/>
            <a:ext cx="714587" cy="5168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04994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32AD8-DA4D-48C3-872F-BB11A22F308D}"/>
              </a:ext>
            </a:extLst>
          </p:cNvPr>
          <p:cNvSpPr>
            <a:spLocks noGrp="1"/>
          </p:cNvSpPr>
          <p:nvPr>
            <p:ph type="title"/>
          </p:nvPr>
        </p:nvSpPr>
        <p:spPr/>
        <p:txBody>
          <a:bodyPr/>
          <a:lstStyle/>
          <a:p>
            <a:pPr algn="ctr"/>
            <a:r>
              <a:rPr lang="en-GB" b="1" dirty="0"/>
              <a:t>CHECKPOINT</a:t>
            </a:r>
          </a:p>
        </p:txBody>
      </p:sp>
      <p:sp>
        <p:nvSpPr>
          <p:cNvPr id="3" name="Content Placeholder 2">
            <a:extLst>
              <a:ext uri="{FF2B5EF4-FFF2-40B4-BE49-F238E27FC236}">
                <a16:creationId xmlns:a16="http://schemas.microsoft.com/office/drawing/2014/main" id="{890BAAB7-75B8-49D2-B99B-6BD064AC223F}"/>
              </a:ext>
            </a:extLst>
          </p:cNvPr>
          <p:cNvSpPr>
            <a:spLocks noGrp="1"/>
          </p:cNvSpPr>
          <p:nvPr>
            <p:ph idx="1"/>
          </p:nvPr>
        </p:nvSpPr>
        <p:spPr>
          <a:xfrm>
            <a:off x="609599" y="1543237"/>
            <a:ext cx="10887636" cy="4351338"/>
          </a:xfrm>
        </p:spPr>
        <p:txBody>
          <a:bodyPr/>
          <a:lstStyle/>
          <a:p>
            <a:pPr marL="0" indent="0">
              <a:buNone/>
            </a:pPr>
            <a:r>
              <a:rPr lang="en-GB" sz="3200" dirty="0"/>
              <a:t>1. Write a program that asks a person their first name, their surname and the name of their favourite animal. The program then displays a sentence that welcomes them and says who they are and what their favourite animal is.  </a:t>
            </a:r>
          </a:p>
          <a:p>
            <a:pPr marL="0" indent="0">
              <a:buNone/>
            </a:pPr>
            <a:r>
              <a:rPr lang="en-GB" sz="3200" dirty="0"/>
              <a:t>2. How many variables did you use in the program? </a:t>
            </a:r>
          </a:p>
          <a:p>
            <a:pPr marL="0" indent="0">
              <a:buNone/>
            </a:pPr>
            <a:r>
              <a:rPr lang="en-GB" dirty="0"/>
              <a:t> </a:t>
            </a:r>
          </a:p>
          <a:p>
            <a:pPr marL="0" indent="0">
              <a:buNone/>
            </a:pPr>
            <a:r>
              <a:rPr lang="en-GB" dirty="0"/>
              <a:t> </a:t>
            </a:r>
          </a:p>
        </p:txBody>
      </p:sp>
    </p:spTree>
    <p:extLst>
      <p:ext uri="{BB962C8B-B14F-4D97-AF65-F5344CB8AC3E}">
        <p14:creationId xmlns:p14="http://schemas.microsoft.com/office/powerpoint/2010/main" val="4019028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1F23A-2F2B-4403-961E-9FDE916C26E6}"/>
              </a:ext>
            </a:extLst>
          </p:cNvPr>
          <p:cNvSpPr>
            <a:spLocks noGrp="1"/>
          </p:cNvSpPr>
          <p:nvPr>
            <p:ph type="title"/>
          </p:nvPr>
        </p:nvSpPr>
        <p:spPr/>
        <p:txBody>
          <a:bodyPr/>
          <a:lstStyle/>
          <a:p>
            <a:pPr algn="ctr"/>
            <a:r>
              <a:rPr lang="en-GB" b="1" dirty="0"/>
              <a:t>Programming Constructs</a:t>
            </a:r>
          </a:p>
        </p:txBody>
      </p:sp>
      <p:sp>
        <p:nvSpPr>
          <p:cNvPr id="3" name="Content Placeholder 2">
            <a:extLst>
              <a:ext uri="{FF2B5EF4-FFF2-40B4-BE49-F238E27FC236}">
                <a16:creationId xmlns:a16="http://schemas.microsoft.com/office/drawing/2014/main" id="{7D63DC4D-DDE8-40B6-BA77-6D6227D9114E}"/>
              </a:ext>
            </a:extLst>
          </p:cNvPr>
          <p:cNvSpPr>
            <a:spLocks noGrp="1"/>
          </p:cNvSpPr>
          <p:nvPr>
            <p:ph idx="1"/>
          </p:nvPr>
        </p:nvSpPr>
        <p:spPr>
          <a:xfrm>
            <a:off x="387625" y="1534076"/>
            <a:ext cx="11367053" cy="5323923"/>
          </a:xfrm>
        </p:spPr>
        <p:txBody>
          <a:bodyPr>
            <a:normAutofit lnSpcReduction="10000"/>
          </a:bodyPr>
          <a:lstStyle/>
          <a:p>
            <a:pPr marL="0" indent="0">
              <a:buNone/>
            </a:pPr>
            <a:r>
              <a:rPr lang="en-GB" sz="3200" dirty="0"/>
              <a:t>Algorithms and programs are developed using just three main programming constructs:</a:t>
            </a:r>
          </a:p>
          <a:p>
            <a:pPr lvl="1"/>
            <a:r>
              <a:rPr lang="en-GB" sz="4000" dirty="0"/>
              <a:t>Sequence</a:t>
            </a:r>
          </a:p>
          <a:p>
            <a:pPr lvl="1"/>
            <a:endParaRPr lang="en-GB" sz="4000" dirty="0"/>
          </a:p>
          <a:p>
            <a:pPr lvl="1"/>
            <a:r>
              <a:rPr lang="en-GB" sz="4000" dirty="0"/>
              <a:t>Selection</a:t>
            </a:r>
          </a:p>
          <a:p>
            <a:pPr marL="457200" lvl="1" indent="0">
              <a:buNone/>
            </a:pPr>
            <a:r>
              <a:rPr lang="en-GB" sz="4000" dirty="0"/>
              <a:t> </a:t>
            </a:r>
          </a:p>
          <a:p>
            <a:pPr lvl="1"/>
            <a:r>
              <a:rPr lang="en-GB" sz="4000" dirty="0"/>
              <a:t>Iteration</a:t>
            </a:r>
          </a:p>
          <a:p>
            <a:pPr marL="0" indent="0">
              <a:buNone/>
            </a:pPr>
            <a:endParaRPr lang="en-GB" sz="3200" dirty="0"/>
          </a:p>
          <a:p>
            <a:pPr marL="0" indent="0">
              <a:buNone/>
            </a:pPr>
            <a:r>
              <a:rPr lang="en-GB" sz="3200" dirty="0"/>
              <a:t>These programming constructs are used to control the flow of a program.</a:t>
            </a:r>
          </a:p>
          <a:p>
            <a:pPr marL="0" indent="0">
              <a:buNone/>
            </a:pPr>
            <a:endParaRPr lang="en-GB" dirty="0"/>
          </a:p>
        </p:txBody>
      </p:sp>
    </p:spTree>
    <p:extLst>
      <p:ext uri="{BB962C8B-B14F-4D97-AF65-F5344CB8AC3E}">
        <p14:creationId xmlns:p14="http://schemas.microsoft.com/office/powerpoint/2010/main" val="1058178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26298-381D-4916-9364-5E735547E912}"/>
              </a:ext>
            </a:extLst>
          </p:cNvPr>
          <p:cNvSpPr>
            <a:spLocks noGrp="1"/>
          </p:cNvSpPr>
          <p:nvPr>
            <p:ph type="title"/>
          </p:nvPr>
        </p:nvSpPr>
        <p:spPr/>
        <p:txBody>
          <a:bodyPr/>
          <a:lstStyle/>
          <a:p>
            <a:pPr algn="ctr"/>
            <a:r>
              <a:rPr lang="en-GB" b="1" dirty="0"/>
              <a:t>Programming Constructs: Sequence</a:t>
            </a:r>
            <a:endParaRPr lang="en-GB" dirty="0"/>
          </a:p>
        </p:txBody>
      </p:sp>
      <p:sp>
        <p:nvSpPr>
          <p:cNvPr id="3" name="Content Placeholder 2">
            <a:extLst>
              <a:ext uri="{FF2B5EF4-FFF2-40B4-BE49-F238E27FC236}">
                <a16:creationId xmlns:a16="http://schemas.microsoft.com/office/drawing/2014/main" id="{C303BF65-3CB2-40A7-885F-B09DAFF70672}"/>
              </a:ext>
            </a:extLst>
          </p:cNvPr>
          <p:cNvSpPr>
            <a:spLocks noGrp="1"/>
          </p:cNvSpPr>
          <p:nvPr>
            <p:ph idx="1"/>
          </p:nvPr>
        </p:nvSpPr>
        <p:spPr>
          <a:xfrm>
            <a:off x="838199" y="1428060"/>
            <a:ext cx="10956235" cy="1527175"/>
          </a:xfrm>
        </p:spPr>
        <p:txBody>
          <a:bodyPr>
            <a:normAutofit/>
          </a:bodyPr>
          <a:lstStyle/>
          <a:p>
            <a:pPr marL="0" indent="0">
              <a:buNone/>
            </a:pPr>
            <a:r>
              <a:rPr lang="en-GB" sz="3200" dirty="0"/>
              <a:t>An algorithm is a step by step set of instructions for solving problems. If these steps occur one after another then the programming construct used is said to be a </a:t>
            </a:r>
            <a:r>
              <a:rPr lang="en-GB" sz="3200" b="1" dirty="0"/>
              <a:t>sequence</a:t>
            </a:r>
            <a:r>
              <a:rPr lang="en-GB" sz="3200" dirty="0"/>
              <a:t>.</a:t>
            </a:r>
          </a:p>
        </p:txBody>
      </p:sp>
      <p:pic>
        <p:nvPicPr>
          <p:cNvPr id="16" name="Picture 15">
            <a:extLst>
              <a:ext uri="{FF2B5EF4-FFF2-40B4-BE49-F238E27FC236}">
                <a16:creationId xmlns:a16="http://schemas.microsoft.com/office/drawing/2014/main" id="{E3354726-2DED-4482-812B-15515312AB7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876800" y="2931492"/>
            <a:ext cx="2623932" cy="3537640"/>
          </a:xfrm>
          <a:prstGeom prst="rect">
            <a:avLst/>
          </a:prstGeom>
        </p:spPr>
      </p:pic>
    </p:spTree>
    <p:extLst>
      <p:ext uri="{BB962C8B-B14F-4D97-AF65-F5344CB8AC3E}">
        <p14:creationId xmlns:p14="http://schemas.microsoft.com/office/powerpoint/2010/main" val="981282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63425-B427-4400-B5E9-D1BD1AD3B9FD}"/>
              </a:ext>
            </a:extLst>
          </p:cNvPr>
          <p:cNvSpPr>
            <a:spLocks noGrp="1"/>
          </p:cNvSpPr>
          <p:nvPr>
            <p:ph type="title"/>
          </p:nvPr>
        </p:nvSpPr>
        <p:spPr/>
        <p:txBody>
          <a:bodyPr/>
          <a:lstStyle/>
          <a:p>
            <a:pPr algn="ctr"/>
            <a:r>
              <a:rPr lang="en-GB" b="1" dirty="0"/>
              <a:t>Sequences can be written as a Flowchart</a:t>
            </a:r>
          </a:p>
        </p:txBody>
      </p:sp>
      <p:pic>
        <p:nvPicPr>
          <p:cNvPr id="4" name="Picture 3">
            <a:extLst>
              <a:ext uri="{FF2B5EF4-FFF2-40B4-BE49-F238E27FC236}">
                <a16:creationId xmlns:a16="http://schemas.microsoft.com/office/drawing/2014/main" id="{4D3EB895-D5B2-4FA8-86F3-BCEBD580B646}"/>
              </a:ext>
            </a:extLst>
          </p:cNvPr>
          <p:cNvPicPr>
            <a:picLocks noChangeAspect="1"/>
          </p:cNvPicPr>
          <p:nvPr/>
        </p:nvPicPr>
        <p:blipFill rotWithShape="1">
          <a:blip r:embed="rId2">
            <a:duotone>
              <a:prstClr val="black"/>
              <a:schemeClr val="accent3">
                <a:tint val="45000"/>
                <a:satMod val="400000"/>
              </a:schemeClr>
            </a:duotone>
            <a:extLst>
              <a:ext uri="{28A0092B-C50C-407E-A947-70E740481C1C}">
                <a14:useLocalDpi xmlns:a14="http://schemas.microsoft.com/office/drawing/2010/main" val="0"/>
              </a:ext>
            </a:extLst>
          </a:blip>
          <a:srcRect/>
          <a:stretch/>
        </p:blipFill>
        <p:spPr>
          <a:xfrm>
            <a:off x="3591339" y="1311966"/>
            <a:ext cx="5247862" cy="5049078"/>
          </a:xfrm>
          <a:prstGeom prst="rect">
            <a:avLst/>
          </a:prstGeom>
        </p:spPr>
      </p:pic>
    </p:spTree>
    <p:extLst>
      <p:ext uri="{BB962C8B-B14F-4D97-AF65-F5344CB8AC3E}">
        <p14:creationId xmlns:p14="http://schemas.microsoft.com/office/powerpoint/2010/main" val="334446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94534-CD2E-4224-8B58-3FED0D64C2EB}"/>
              </a:ext>
            </a:extLst>
          </p:cNvPr>
          <p:cNvSpPr>
            <a:spLocks noGrp="1"/>
          </p:cNvSpPr>
          <p:nvPr>
            <p:ph type="title"/>
          </p:nvPr>
        </p:nvSpPr>
        <p:spPr/>
        <p:txBody>
          <a:bodyPr/>
          <a:lstStyle/>
          <a:p>
            <a:pPr algn="ctr"/>
            <a:r>
              <a:rPr lang="en-GB" b="1" dirty="0"/>
              <a:t>Sequences can be used with Python Programs</a:t>
            </a:r>
            <a:endParaRPr lang="en-GB" dirty="0"/>
          </a:p>
        </p:txBody>
      </p:sp>
      <p:pic>
        <p:nvPicPr>
          <p:cNvPr id="4" name="Picture 3">
            <a:extLst>
              <a:ext uri="{FF2B5EF4-FFF2-40B4-BE49-F238E27FC236}">
                <a16:creationId xmlns:a16="http://schemas.microsoft.com/office/drawing/2014/main" id="{908B0AAD-FE09-47FA-929D-2EC319A06564}"/>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p:blipFill>
        <p:spPr>
          <a:xfrm>
            <a:off x="1364726" y="2491409"/>
            <a:ext cx="10694751" cy="1325564"/>
          </a:xfrm>
          <a:prstGeom prst="rect">
            <a:avLst/>
          </a:prstGeom>
        </p:spPr>
      </p:pic>
      <p:pic>
        <p:nvPicPr>
          <p:cNvPr id="5" name="Picture 4">
            <a:extLst>
              <a:ext uri="{FF2B5EF4-FFF2-40B4-BE49-F238E27FC236}">
                <a16:creationId xmlns:a16="http://schemas.microsoft.com/office/drawing/2014/main" id="{E5095921-65F4-49D7-9D0F-1226215B1F38}"/>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20446" y="2491409"/>
            <a:ext cx="1144280" cy="1166192"/>
          </a:xfrm>
          <a:prstGeom prst="rect">
            <a:avLst/>
          </a:prstGeom>
        </p:spPr>
      </p:pic>
    </p:spTree>
    <p:extLst>
      <p:ext uri="{BB962C8B-B14F-4D97-AF65-F5344CB8AC3E}">
        <p14:creationId xmlns:p14="http://schemas.microsoft.com/office/powerpoint/2010/main" val="3670382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1CA48-F8C7-48AC-A41F-6510A2D856A3}"/>
              </a:ext>
            </a:extLst>
          </p:cNvPr>
          <p:cNvSpPr>
            <a:spLocks noGrp="1"/>
          </p:cNvSpPr>
          <p:nvPr>
            <p:ph type="title"/>
          </p:nvPr>
        </p:nvSpPr>
        <p:spPr/>
        <p:txBody>
          <a:bodyPr/>
          <a:lstStyle/>
          <a:p>
            <a:pPr algn="ctr"/>
            <a:r>
              <a:rPr lang="en-GB" b="1" dirty="0"/>
              <a:t>Programming Constructs: Selection</a:t>
            </a:r>
          </a:p>
        </p:txBody>
      </p:sp>
      <p:sp>
        <p:nvSpPr>
          <p:cNvPr id="3" name="Content Placeholder 2">
            <a:extLst>
              <a:ext uri="{FF2B5EF4-FFF2-40B4-BE49-F238E27FC236}">
                <a16:creationId xmlns:a16="http://schemas.microsoft.com/office/drawing/2014/main" id="{CBFDDE53-E971-4078-B636-3B58561C6BD4}"/>
              </a:ext>
            </a:extLst>
          </p:cNvPr>
          <p:cNvSpPr>
            <a:spLocks noGrp="1"/>
          </p:cNvSpPr>
          <p:nvPr>
            <p:ph idx="1"/>
          </p:nvPr>
        </p:nvSpPr>
        <p:spPr>
          <a:xfrm>
            <a:off x="546651" y="1467816"/>
            <a:ext cx="11287539" cy="5390184"/>
          </a:xfrm>
        </p:spPr>
        <p:txBody>
          <a:bodyPr>
            <a:normAutofit/>
          </a:bodyPr>
          <a:lstStyle/>
          <a:p>
            <a:pPr marL="0" indent="0">
              <a:buNone/>
            </a:pPr>
            <a:r>
              <a:rPr lang="en-GB" sz="3200" dirty="0"/>
              <a:t>When you use a sequence programming construct there is no choice, after step 2 you have step 3. Whereas, when you use the </a:t>
            </a:r>
            <a:r>
              <a:rPr lang="en-GB" sz="3200" b="1" dirty="0"/>
              <a:t>Selection</a:t>
            </a:r>
            <a:r>
              <a:rPr lang="en-GB" sz="3200" dirty="0"/>
              <a:t> programming construct, there is a choice. You can select more than one path. </a:t>
            </a:r>
          </a:p>
          <a:p>
            <a:pPr marL="0" indent="0">
              <a:buNone/>
            </a:pPr>
            <a:r>
              <a:rPr lang="en-GB" sz="3200" b="1" dirty="0"/>
              <a:t>Selection</a:t>
            </a:r>
            <a:r>
              <a:rPr lang="en-GB" sz="3200" dirty="0"/>
              <a:t> means making decisions. The decision is based on the answer you give to a particular question.</a:t>
            </a:r>
          </a:p>
          <a:p>
            <a:pPr marL="0" indent="0">
              <a:buNone/>
            </a:pPr>
            <a:endParaRPr lang="en-GB" sz="3200" dirty="0"/>
          </a:p>
          <a:p>
            <a:pPr marL="457200" lvl="1" indent="0">
              <a:buNone/>
            </a:pPr>
            <a:r>
              <a:rPr lang="en-GB" sz="3200" i="1" dirty="0"/>
              <a:t>Shall I turn on the light?</a:t>
            </a:r>
          </a:p>
          <a:p>
            <a:pPr marL="457200" lvl="1" indent="0">
              <a:buNone/>
            </a:pPr>
            <a:r>
              <a:rPr lang="en-GB" sz="3200" i="1" dirty="0"/>
              <a:t>If the answer is YES then turn on the light</a:t>
            </a:r>
          </a:p>
          <a:p>
            <a:pPr marL="457200" lvl="1" indent="0">
              <a:buNone/>
            </a:pPr>
            <a:r>
              <a:rPr lang="en-GB" sz="3200" i="1" dirty="0"/>
              <a:t>If the answer is NO then do not turn on the light</a:t>
            </a:r>
          </a:p>
          <a:p>
            <a:endParaRPr lang="en-GB" dirty="0"/>
          </a:p>
        </p:txBody>
      </p:sp>
    </p:spTree>
    <p:extLst>
      <p:ext uri="{BB962C8B-B14F-4D97-AF65-F5344CB8AC3E}">
        <p14:creationId xmlns:p14="http://schemas.microsoft.com/office/powerpoint/2010/main" val="224405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F1AC406-56A6-44D5-BC6C-3F5D22D176D6}"/>
              </a:ext>
            </a:extLst>
          </p:cNvPr>
          <p:cNvSpPr>
            <a:spLocks noGrp="1"/>
          </p:cNvSpPr>
          <p:nvPr>
            <p:ph type="subTitle" idx="1"/>
          </p:nvPr>
        </p:nvSpPr>
        <p:spPr>
          <a:xfrm>
            <a:off x="1524000" y="1360918"/>
            <a:ext cx="9144000" cy="669387"/>
          </a:xfrm>
        </p:spPr>
        <p:txBody>
          <a:bodyPr>
            <a:noAutofit/>
          </a:bodyPr>
          <a:lstStyle/>
          <a:p>
            <a:r>
              <a:rPr lang="en-GB" sz="4800" dirty="0">
                <a:latin typeface="Bahnschrift SemiBold Condensed" panose="020B0502040204020203" pitchFamily="34" charset="0"/>
                <a:ea typeface="+mj-ea"/>
                <a:cs typeface="+mj-cs"/>
              </a:rPr>
              <a:t>Unit 2.2 Programming Fundamentals Part 1</a:t>
            </a:r>
          </a:p>
          <a:p>
            <a:r>
              <a:rPr lang="en-GB" sz="3600" dirty="0">
                <a:latin typeface="Bahnschrift SemiBold Condensed" panose="020B0502040204020203" pitchFamily="34" charset="0"/>
                <a:ea typeface="+mj-ea"/>
                <a:cs typeface="+mj-cs"/>
              </a:rPr>
              <a:t>Programming Fundamentals</a:t>
            </a:r>
          </a:p>
        </p:txBody>
      </p:sp>
      <p:pic>
        <p:nvPicPr>
          <p:cNvPr id="6" name="Picture 5">
            <a:extLst>
              <a:ext uri="{FF2B5EF4-FFF2-40B4-BE49-F238E27FC236}">
                <a16:creationId xmlns:a16="http://schemas.microsoft.com/office/drawing/2014/main" id="{A09F445F-538B-4F64-8F46-7F5D98DC42D5}"/>
              </a:ext>
            </a:extLst>
          </p:cNvPr>
          <p:cNvPicPr/>
          <p:nvPr/>
        </p:nvPicPr>
        <p:blipFill rotWithShape="1">
          <a:blip r:embed="rId2" cstate="print">
            <a:duotone>
              <a:prstClr val="black"/>
              <a:schemeClr val="accent4">
                <a:tint val="45000"/>
                <a:satMod val="400000"/>
              </a:schemeClr>
            </a:duotone>
            <a:extLst>
              <a:ext uri="{BEBA8EAE-BF5A-486C-A8C5-ECC9F3942E4B}">
                <a14:imgProps xmlns:a14="http://schemas.microsoft.com/office/drawing/2010/main">
                  <a14:imgLayer r:embed="rId3">
                    <a14:imgEffect>
                      <a14:artisticPastelsSmooth/>
                    </a14:imgEffect>
                    <a14:imgEffect>
                      <a14:sharpenSoften amount="50000"/>
                    </a14:imgEffect>
                  </a14:imgLayer>
                </a14:imgProps>
              </a:ext>
              <a:ext uri="{28A0092B-C50C-407E-A947-70E740481C1C}">
                <a14:useLocalDpi xmlns:a14="http://schemas.microsoft.com/office/drawing/2010/main" val="0"/>
              </a:ext>
            </a:extLst>
          </a:blip>
          <a:srcRect l="1400" r="1400"/>
          <a:stretch/>
        </p:blipFill>
        <p:spPr bwMode="auto">
          <a:xfrm>
            <a:off x="1981200" y="2930138"/>
            <a:ext cx="8229600" cy="3603540"/>
          </a:xfrm>
          <a:prstGeom prst="rect">
            <a:avLst/>
          </a:prstGeom>
          <a:ln w="3175">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7181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9AC08-9285-4C4A-AA53-027B8351C511}"/>
              </a:ext>
            </a:extLst>
          </p:cNvPr>
          <p:cNvSpPr>
            <a:spLocks noGrp="1"/>
          </p:cNvSpPr>
          <p:nvPr>
            <p:ph type="title"/>
          </p:nvPr>
        </p:nvSpPr>
        <p:spPr/>
        <p:txBody>
          <a:bodyPr/>
          <a:lstStyle/>
          <a:p>
            <a:pPr algn="ctr"/>
            <a:r>
              <a:rPr lang="en-GB" b="1" dirty="0"/>
              <a:t>Selection can be written as a Flowchart</a:t>
            </a:r>
            <a:endParaRPr lang="en-GB" dirty="0"/>
          </a:p>
        </p:txBody>
      </p:sp>
      <p:pic>
        <p:nvPicPr>
          <p:cNvPr id="11" name="Picture 10">
            <a:extLst>
              <a:ext uri="{FF2B5EF4-FFF2-40B4-BE49-F238E27FC236}">
                <a16:creationId xmlns:a16="http://schemas.microsoft.com/office/drawing/2014/main" id="{54094014-132D-4F8F-89FE-7D074B8096E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99660" y="1789043"/>
            <a:ext cx="11250597" cy="3763617"/>
          </a:xfrm>
          <a:prstGeom prst="rect">
            <a:avLst/>
          </a:prstGeom>
        </p:spPr>
      </p:pic>
    </p:spTree>
    <p:extLst>
      <p:ext uri="{BB962C8B-B14F-4D97-AF65-F5344CB8AC3E}">
        <p14:creationId xmlns:p14="http://schemas.microsoft.com/office/powerpoint/2010/main" val="497039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E7DBE-9BA0-47F1-A06D-B9FFDA0EA07D}"/>
              </a:ext>
            </a:extLst>
          </p:cNvPr>
          <p:cNvSpPr>
            <a:spLocks noGrp="1"/>
          </p:cNvSpPr>
          <p:nvPr>
            <p:ph type="title"/>
          </p:nvPr>
        </p:nvSpPr>
        <p:spPr/>
        <p:txBody>
          <a:bodyPr/>
          <a:lstStyle/>
          <a:p>
            <a:pPr algn="ctr"/>
            <a:r>
              <a:rPr lang="en-GB" b="1" dirty="0"/>
              <a:t>Selection – Making a Choice</a:t>
            </a:r>
          </a:p>
        </p:txBody>
      </p:sp>
      <p:pic>
        <p:nvPicPr>
          <p:cNvPr id="8" name="Picture 7">
            <a:extLst>
              <a:ext uri="{FF2B5EF4-FFF2-40B4-BE49-F238E27FC236}">
                <a16:creationId xmlns:a16="http://schemas.microsoft.com/office/drawing/2014/main" id="{0C3DD90B-3548-465A-8B59-E9FD5E4B6980}"/>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510748"/>
            <a:ext cx="12192000" cy="2213113"/>
          </a:xfrm>
          <a:prstGeom prst="rect">
            <a:avLst/>
          </a:prstGeom>
        </p:spPr>
      </p:pic>
    </p:spTree>
    <p:extLst>
      <p:ext uri="{BB962C8B-B14F-4D97-AF65-F5344CB8AC3E}">
        <p14:creationId xmlns:p14="http://schemas.microsoft.com/office/powerpoint/2010/main" val="863056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C1887-02B0-4B4A-89B0-3DB43F9F1160}"/>
              </a:ext>
            </a:extLst>
          </p:cNvPr>
          <p:cNvSpPr>
            <a:spLocks noGrp="1"/>
          </p:cNvSpPr>
          <p:nvPr>
            <p:ph type="title"/>
          </p:nvPr>
        </p:nvSpPr>
        <p:spPr/>
        <p:txBody>
          <a:bodyPr/>
          <a:lstStyle/>
          <a:p>
            <a:pPr algn="ctr"/>
            <a:r>
              <a:rPr lang="en-GB" b="1" dirty="0"/>
              <a:t>Selection: IF – THEN - ELSE</a:t>
            </a:r>
          </a:p>
        </p:txBody>
      </p:sp>
      <p:sp>
        <p:nvSpPr>
          <p:cNvPr id="3" name="Content Placeholder 2">
            <a:extLst>
              <a:ext uri="{FF2B5EF4-FFF2-40B4-BE49-F238E27FC236}">
                <a16:creationId xmlns:a16="http://schemas.microsoft.com/office/drawing/2014/main" id="{8C302ED6-12F0-4744-8300-AA26D82EA1AE}"/>
              </a:ext>
            </a:extLst>
          </p:cNvPr>
          <p:cNvSpPr>
            <a:spLocks noGrp="1"/>
          </p:cNvSpPr>
          <p:nvPr>
            <p:ph idx="1"/>
          </p:nvPr>
        </p:nvSpPr>
        <p:spPr>
          <a:xfrm>
            <a:off x="311426" y="1460500"/>
            <a:ext cx="11569148" cy="5397500"/>
          </a:xfrm>
        </p:spPr>
        <p:txBody>
          <a:bodyPr>
            <a:normAutofit lnSpcReduction="10000"/>
          </a:bodyPr>
          <a:lstStyle/>
          <a:p>
            <a:pPr marL="0" indent="0">
              <a:buNone/>
            </a:pPr>
            <a:r>
              <a:rPr lang="en-GB" sz="3200" dirty="0"/>
              <a:t>If-then-else is commonly used to provide the choice in a selection.</a:t>
            </a:r>
          </a:p>
          <a:p>
            <a:pPr marL="0" indent="0">
              <a:buNone/>
            </a:pPr>
            <a:r>
              <a:rPr lang="en-GB" sz="3200" dirty="0"/>
              <a:t>Using OCR reference language: </a:t>
            </a:r>
          </a:p>
          <a:p>
            <a:pPr marL="0" indent="0">
              <a:buNone/>
            </a:pPr>
            <a:r>
              <a:rPr lang="en-GB" sz="3200" b="1" dirty="0"/>
              <a:t>answer=input(“Is GCSE Computer Science fun?: “)</a:t>
            </a:r>
          </a:p>
          <a:p>
            <a:pPr marL="0" indent="0">
              <a:buNone/>
            </a:pPr>
            <a:r>
              <a:rPr lang="en-GB" sz="3200" b="1" dirty="0"/>
              <a:t>if answer == "Yes" then     </a:t>
            </a:r>
          </a:p>
          <a:p>
            <a:pPr marL="0" indent="0">
              <a:buNone/>
            </a:pPr>
            <a:r>
              <a:rPr lang="en-GB" sz="3200" b="1" dirty="0"/>
              <a:t>   print("Correct") </a:t>
            </a:r>
          </a:p>
          <a:p>
            <a:pPr marL="0" indent="0">
              <a:buNone/>
            </a:pPr>
            <a:r>
              <a:rPr lang="en-GB" sz="3200" b="1" dirty="0"/>
              <a:t>elseif answer == "No" then    </a:t>
            </a:r>
          </a:p>
          <a:p>
            <a:pPr marL="0" indent="0">
              <a:buNone/>
            </a:pPr>
            <a:r>
              <a:rPr lang="en-GB" sz="3200" b="1" dirty="0"/>
              <a:t>   print("Wrong") </a:t>
            </a:r>
          </a:p>
          <a:p>
            <a:pPr marL="0" indent="0">
              <a:buNone/>
            </a:pPr>
            <a:r>
              <a:rPr lang="en-GB" sz="3200" b="1" dirty="0"/>
              <a:t>else     </a:t>
            </a:r>
          </a:p>
          <a:p>
            <a:pPr marL="0" indent="0">
              <a:buNone/>
            </a:pPr>
            <a:r>
              <a:rPr lang="en-GB" sz="3200" b="1" dirty="0"/>
              <a:t>   print("Error") </a:t>
            </a:r>
          </a:p>
          <a:p>
            <a:pPr marL="0" indent="0">
              <a:buNone/>
            </a:pPr>
            <a:r>
              <a:rPr lang="en-GB" sz="3200" b="1" dirty="0"/>
              <a:t>endif</a:t>
            </a:r>
            <a:endParaRPr lang="en-GB" b="1" dirty="0"/>
          </a:p>
        </p:txBody>
      </p:sp>
    </p:spTree>
    <p:extLst>
      <p:ext uri="{BB962C8B-B14F-4D97-AF65-F5344CB8AC3E}">
        <p14:creationId xmlns:p14="http://schemas.microsoft.com/office/powerpoint/2010/main" val="2185323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C1887-02B0-4B4A-89B0-3DB43F9F1160}"/>
              </a:ext>
            </a:extLst>
          </p:cNvPr>
          <p:cNvSpPr>
            <a:spLocks noGrp="1"/>
          </p:cNvSpPr>
          <p:nvPr>
            <p:ph type="title"/>
          </p:nvPr>
        </p:nvSpPr>
        <p:spPr/>
        <p:txBody>
          <a:bodyPr/>
          <a:lstStyle/>
          <a:p>
            <a:pPr algn="ctr"/>
            <a:r>
              <a:rPr lang="en-GB" b="1" dirty="0"/>
              <a:t>Selection: IF – THEN - ELSE</a:t>
            </a:r>
          </a:p>
        </p:txBody>
      </p:sp>
      <p:sp>
        <p:nvSpPr>
          <p:cNvPr id="3" name="Content Placeholder 2">
            <a:extLst>
              <a:ext uri="{FF2B5EF4-FFF2-40B4-BE49-F238E27FC236}">
                <a16:creationId xmlns:a16="http://schemas.microsoft.com/office/drawing/2014/main" id="{8C302ED6-12F0-4744-8300-AA26D82EA1AE}"/>
              </a:ext>
            </a:extLst>
          </p:cNvPr>
          <p:cNvSpPr>
            <a:spLocks noGrp="1"/>
          </p:cNvSpPr>
          <p:nvPr>
            <p:ph idx="1"/>
          </p:nvPr>
        </p:nvSpPr>
        <p:spPr>
          <a:xfrm>
            <a:off x="311426" y="1460501"/>
            <a:ext cx="11569148" cy="686352"/>
          </a:xfrm>
        </p:spPr>
        <p:txBody>
          <a:bodyPr>
            <a:normAutofit/>
          </a:bodyPr>
          <a:lstStyle/>
          <a:p>
            <a:pPr marL="0" indent="0">
              <a:buNone/>
            </a:pPr>
            <a:r>
              <a:rPr lang="en-GB" sz="3200" dirty="0"/>
              <a:t>This is how it would appear in Python.</a:t>
            </a:r>
          </a:p>
          <a:p>
            <a:pPr marL="0" indent="0">
              <a:buNone/>
            </a:pPr>
            <a:endParaRPr lang="en-GB" sz="3200" dirty="0"/>
          </a:p>
        </p:txBody>
      </p:sp>
      <p:pic>
        <p:nvPicPr>
          <p:cNvPr id="4" name="Picture 3">
            <a:extLst>
              <a:ext uri="{FF2B5EF4-FFF2-40B4-BE49-F238E27FC236}">
                <a16:creationId xmlns:a16="http://schemas.microsoft.com/office/drawing/2014/main" id="{B8F25A30-1BD5-44A2-99CD-39CE15C77113}"/>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p:blipFill>
        <p:spPr>
          <a:xfrm>
            <a:off x="535509" y="2073966"/>
            <a:ext cx="11515667" cy="3869634"/>
          </a:xfrm>
          <a:prstGeom prst="rect">
            <a:avLst/>
          </a:prstGeom>
        </p:spPr>
      </p:pic>
    </p:spTree>
    <p:extLst>
      <p:ext uri="{BB962C8B-B14F-4D97-AF65-F5344CB8AC3E}">
        <p14:creationId xmlns:p14="http://schemas.microsoft.com/office/powerpoint/2010/main" val="3150655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6C9F2-B63B-44F8-AB1B-30C453ADDC06}"/>
              </a:ext>
            </a:extLst>
          </p:cNvPr>
          <p:cNvSpPr>
            <a:spLocks noGrp="1"/>
          </p:cNvSpPr>
          <p:nvPr>
            <p:ph type="title"/>
          </p:nvPr>
        </p:nvSpPr>
        <p:spPr/>
        <p:txBody>
          <a:bodyPr/>
          <a:lstStyle/>
          <a:p>
            <a:pPr algn="ctr"/>
            <a:r>
              <a:rPr lang="en-GB" b="1" dirty="0"/>
              <a:t>Selection: Case Select or Switch</a:t>
            </a:r>
          </a:p>
        </p:txBody>
      </p:sp>
      <p:sp>
        <p:nvSpPr>
          <p:cNvPr id="3" name="Content Placeholder 2">
            <a:extLst>
              <a:ext uri="{FF2B5EF4-FFF2-40B4-BE49-F238E27FC236}">
                <a16:creationId xmlns:a16="http://schemas.microsoft.com/office/drawing/2014/main" id="{3F466B1A-6C61-4FA3-A742-376B17D125BA}"/>
              </a:ext>
            </a:extLst>
          </p:cNvPr>
          <p:cNvSpPr>
            <a:spLocks noGrp="1"/>
          </p:cNvSpPr>
          <p:nvPr>
            <p:ph idx="1"/>
          </p:nvPr>
        </p:nvSpPr>
        <p:spPr>
          <a:xfrm>
            <a:off x="488577" y="1502894"/>
            <a:ext cx="11264152" cy="5355105"/>
          </a:xfrm>
        </p:spPr>
        <p:txBody>
          <a:bodyPr>
            <a:normAutofit lnSpcReduction="10000"/>
          </a:bodyPr>
          <a:lstStyle/>
          <a:p>
            <a:pPr marL="0" indent="0">
              <a:buNone/>
            </a:pPr>
            <a:r>
              <a:rPr lang="en-GB" dirty="0"/>
              <a:t>Selection can also operate with more than a binary choice. To do this you must use a Case Select or Switch Selection.</a:t>
            </a:r>
          </a:p>
          <a:p>
            <a:pPr marL="0" indent="0">
              <a:buNone/>
            </a:pPr>
            <a:r>
              <a:rPr lang="en-GB" dirty="0"/>
              <a:t>Here is an example in OCR reference language.</a:t>
            </a:r>
          </a:p>
          <a:p>
            <a:pPr marL="0" indent="0">
              <a:buNone/>
            </a:pPr>
            <a:r>
              <a:rPr lang="en-GB" b="1" dirty="0"/>
              <a:t>switch day :   </a:t>
            </a:r>
          </a:p>
          <a:p>
            <a:pPr marL="0" indent="0">
              <a:buNone/>
            </a:pPr>
            <a:r>
              <a:rPr lang="en-GB" b="1" dirty="0"/>
              <a:t>    case "Sat":       </a:t>
            </a:r>
          </a:p>
          <a:p>
            <a:pPr marL="0" indent="0">
              <a:buNone/>
            </a:pPr>
            <a:r>
              <a:rPr lang="en-GB" b="1" dirty="0"/>
              <a:t>        print("Saturday")    </a:t>
            </a:r>
          </a:p>
          <a:p>
            <a:pPr marL="0" indent="0">
              <a:buNone/>
            </a:pPr>
            <a:r>
              <a:rPr lang="en-GB" b="1" dirty="0"/>
              <a:t>    case "Sun":        </a:t>
            </a:r>
          </a:p>
          <a:p>
            <a:pPr marL="0" indent="0">
              <a:buNone/>
            </a:pPr>
            <a:r>
              <a:rPr lang="en-GB" b="1" dirty="0"/>
              <a:t>        print("Sunday")    </a:t>
            </a:r>
          </a:p>
          <a:p>
            <a:pPr marL="0" indent="0">
              <a:buNone/>
            </a:pPr>
            <a:r>
              <a:rPr lang="en-GB" b="1" dirty="0"/>
              <a:t>default:        </a:t>
            </a:r>
          </a:p>
          <a:p>
            <a:pPr marL="0" indent="0">
              <a:buNone/>
            </a:pPr>
            <a:r>
              <a:rPr lang="en-GB" b="1" dirty="0"/>
              <a:t>print("Weekday")</a:t>
            </a:r>
          </a:p>
          <a:p>
            <a:pPr marL="0" indent="0">
              <a:buNone/>
            </a:pPr>
            <a:r>
              <a:rPr lang="en-GB" b="1" dirty="0"/>
              <a:t> </a:t>
            </a:r>
            <a:r>
              <a:rPr lang="en-GB" b="1" dirty="0" err="1"/>
              <a:t>endswitch</a:t>
            </a:r>
            <a:endParaRPr lang="en-GB" b="1" dirty="0"/>
          </a:p>
        </p:txBody>
      </p:sp>
    </p:spTree>
    <p:extLst>
      <p:ext uri="{BB962C8B-B14F-4D97-AF65-F5344CB8AC3E}">
        <p14:creationId xmlns:p14="http://schemas.microsoft.com/office/powerpoint/2010/main" val="2520737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5FE95-E941-42BD-AC76-FCD693E4A1C3}"/>
              </a:ext>
            </a:extLst>
          </p:cNvPr>
          <p:cNvSpPr>
            <a:spLocks noGrp="1"/>
          </p:cNvSpPr>
          <p:nvPr>
            <p:ph type="title"/>
          </p:nvPr>
        </p:nvSpPr>
        <p:spPr/>
        <p:txBody>
          <a:bodyPr/>
          <a:lstStyle/>
          <a:p>
            <a:r>
              <a:rPr lang="en-GB" b="1" dirty="0"/>
              <a:t>Selection: Case Select or Switch in Python</a:t>
            </a:r>
            <a:endParaRPr lang="en-GB" dirty="0"/>
          </a:p>
        </p:txBody>
      </p:sp>
      <p:sp>
        <p:nvSpPr>
          <p:cNvPr id="3" name="Content Placeholder 2">
            <a:extLst>
              <a:ext uri="{FF2B5EF4-FFF2-40B4-BE49-F238E27FC236}">
                <a16:creationId xmlns:a16="http://schemas.microsoft.com/office/drawing/2014/main" id="{E3774B69-E31B-43F4-90BE-2A4D0A15D3B4}"/>
              </a:ext>
            </a:extLst>
          </p:cNvPr>
          <p:cNvSpPr>
            <a:spLocks noGrp="1"/>
          </p:cNvSpPr>
          <p:nvPr>
            <p:ph idx="1"/>
          </p:nvPr>
        </p:nvSpPr>
        <p:spPr>
          <a:xfrm>
            <a:off x="515471" y="1570131"/>
            <a:ext cx="10515600" cy="1325563"/>
          </a:xfrm>
        </p:spPr>
        <p:txBody>
          <a:bodyPr>
            <a:normAutofit/>
          </a:bodyPr>
          <a:lstStyle/>
          <a:p>
            <a:pPr marL="0" indent="0">
              <a:buNone/>
            </a:pPr>
            <a:r>
              <a:rPr lang="en-GB" sz="3200" dirty="0"/>
              <a:t>This can be done in Python using dictionaries, but at GCSE level, using if and </a:t>
            </a:r>
            <a:r>
              <a:rPr lang="en-GB" sz="3200" dirty="0" err="1"/>
              <a:t>elif</a:t>
            </a:r>
            <a:r>
              <a:rPr lang="en-GB" sz="3200" dirty="0"/>
              <a:t> statements can be used.</a:t>
            </a:r>
          </a:p>
        </p:txBody>
      </p:sp>
      <p:pic>
        <p:nvPicPr>
          <p:cNvPr id="4" name="Picture 3">
            <a:extLst>
              <a:ext uri="{FF2B5EF4-FFF2-40B4-BE49-F238E27FC236}">
                <a16:creationId xmlns:a16="http://schemas.microsoft.com/office/drawing/2014/main" id="{C5B68693-B32B-4AB5-BD5E-7988B87925DF}"/>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p:blipFill>
        <p:spPr>
          <a:xfrm>
            <a:off x="2162067" y="2895694"/>
            <a:ext cx="8647793" cy="2997900"/>
          </a:xfrm>
          <a:prstGeom prst="rect">
            <a:avLst/>
          </a:prstGeom>
        </p:spPr>
      </p:pic>
    </p:spTree>
    <p:extLst>
      <p:ext uri="{BB962C8B-B14F-4D97-AF65-F5344CB8AC3E}">
        <p14:creationId xmlns:p14="http://schemas.microsoft.com/office/powerpoint/2010/main" val="2406076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06CF2-072A-43D4-9A1A-72B075532074}"/>
              </a:ext>
            </a:extLst>
          </p:cNvPr>
          <p:cNvSpPr>
            <a:spLocks noGrp="1"/>
          </p:cNvSpPr>
          <p:nvPr>
            <p:ph type="title"/>
          </p:nvPr>
        </p:nvSpPr>
        <p:spPr/>
        <p:txBody>
          <a:bodyPr/>
          <a:lstStyle/>
          <a:p>
            <a:pPr algn="ctr"/>
            <a:r>
              <a:rPr lang="en-GB" b="1" dirty="0"/>
              <a:t>CHECKPOINT</a:t>
            </a:r>
          </a:p>
        </p:txBody>
      </p:sp>
      <p:sp>
        <p:nvSpPr>
          <p:cNvPr id="3" name="Content Placeholder 2">
            <a:extLst>
              <a:ext uri="{FF2B5EF4-FFF2-40B4-BE49-F238E27FC236}">
                <a16:creationId xmlns:a16="http://schemas.microsoft.com/office/drawing/2014/main" id="{4A2C5CB0-9C74-440C-9B6A-3ACA77088643}"/>
              </a:ext>
            </a:extLst>
          </p:cNvPr>
          <p:cNvSpPr>
            <a:spLocks noGrp="1"/>
          </p:cNvSpPr>
          <p:nvPr>
            <p:ph idx="1"/>
          </p:nvPr>
        </p:nvSpPr>
        <p:spPr>
          <a:xfrm>
            <a:off x="424131" y="1497820"/>
            <a:ext cx="11325045" cy="5360179"/>
          </a:xfrm>
        </p:spPr>
        <p:txBody>
          <a:bodyPr>
            <a:normAutofit lnSpcReduction="10000"/>
          </a:bodyPr>
          <a:lstStyle/>
          <a:p>
            <a:pPr marL="514350" indent="-514350">
              <a:buAutoNum type="arabicPeriod"/>
            </a:pPr>
            <a:r>
              <a:rPr lang="en-GB" sz="3200" dirty="0"/>
              <a:t>You work for passport control. You have been asked to write a program that sends out the correct form for passport renewal. If the person applying for the passport is under 16 they will need to be sent a “Child” application form. Anyone else applying must be sent the “Adult” application form. </a:t>
            </a:r>
          </a:p>
          <a:p>
            <a:pPr marL="514350" indent="-514350">
              <a:buAutoNum type="arabicPeriod"/>
            </a:pPr>
            <a:r>
              <a:rPr lang="en-GB" sz="3200" dirty="0"/>
              <a:t>You work for Twitter and you have been asked to create a program that informs the user if they have used too many characters in their message. The program allows you to enter your message and then the program calculates the length of the message in characters. If the message is greater than 280 characters, you get a warning message to say that your message is too long. (Hint: You will need to use </a:t>
            </a:r>
            <a:r>
              <a:rPr lang="en-GB" sz="3200" dirty="0" err="1"/>
              <a:t>len</a:t>
            </a:r>
            <a:r>
              <a:rPr lang="en-GB" sz="3200" dirty="0"/>
              <a:t>(</a:t>
            </a:r>
            <a:r>
              <a:rPr lang="en-GB" sz="3200" dirty="0" err="1"/>
              <a:t>variable_name</a:t>
            </a:r>
            <a:r>
              <a:rPr lang="en-GB" sz="3200" dirty="0"/>
              <a:t>) ). </a:t>
            </a:r>
          </a:p>
          <a:p>
            <a:pPr marL="0" indent="0">
              <a:buNone/>
            </a:pPr>
            <a:endParaRPr lang="en-GB" dirty="0"/>
          </a:p>
          <a:p>
            <a:pPr marL="514350" indent="-514350">
              <a:buAutoNum type="arabicPeriod"/>
            </a:pPr>
            <a:endParaRPr lang="en-GB" dirty="0"/>
          </a:p>
        </p:txBody>
      </p:sp>
    </p:spTree>
    <p:extLst>
      <p:ext uri="{BB962C8B-B14F-4D97-AF65-F5344CB8AC3E}">
        <p14:creationId xmlns:p14="http://schemas.microsoft.com/office/powerpoint/2010/main" val="2933237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293F6-4867-4CFD-B2DC-91DCA5B98F6E}"/>
              </a:ext>
            </a:extLst>
          </p:cNvPr>
          <p:cNvSpPr>
            <a:spLocks noGrp="1"/>
          </p:cNvSpPr>
          <p:nvPr>
            <p:ph type="title"/>
          </p:nvPr>
        </p:nvSpPr>
        <p:spPr/>
        <p:txBody>
          <a:bodyPr/>
          <a:lstStyle/>
          <a:p>
            <a:pPr algn="ctr"/>
            <a:r>
              <a:rPr lang="en-GB" b="1" dirty="0"/>
              <a:t>Programming Constructs: Iteration</a:t>
            </a:r>
            <a:endParaRPr lang="en-GB" dirty="0"/>
          </a:p>
        </p:txBody>
      </p:sp>
      <p:sp>
        <p:nvSpPr>
          <p:cNvPr id="3" name="Content Placeholder 2">
            <a:extLst>
              <a:ext uri="{FF2B5EF4-FFF2-40B4-BE49-F238E27FC236}">
                <a16:creationId xmlns:a16="http://schemas.microsoft.com/office/drawing/2014/main" id="{F996C05B-6AA2-4B97-9645-8F6723DEF76A}"/>
              </a:ext>
            </a:extLst>
          </p:cNvPr>
          <p:cNvSpPr>
            <a:spLocks noGrp="1"/>
          </p:cNvSpPr>
          <p:nvPr>
            <p:ph idx="1"/>
          </p:nvPr>
        </p:nvSpPr>
        <p:spPr>
          <a:xfrm>
            <a:off x="427383" y="1494321"/>
            <a:ext cx="6801676" cy="4998554"/>
          </a:xfrm>
        </p:spPr>
        <p:txBody>
          <a:bodyPr/>
          <a:lstStyle/>
          <a:p>
            <a:pPr marL="0" indent="0">
              <a:buNone/>
            </a:pPr>
            <a:r>
              <a:rPr lang="en-GB" sz="3200" dirty="0"/>
              <a:t>Iteration means to repeat a process until there is the desired outcome. </a:t>
            </a:r>
          </a:p>
          <a:p>
            <a:pPr marL="0" indent="0">
              <a:buNone/>
            </a:pPr>
            <a:r>
              <a:rPr lang="en-GB" sz="3200" dirty="0"/>
              <a:t>For example, if you fail your driving test you take it again. You will repeat this process until you pass your test. </a:t>
            </a:r>
          </a:p>
          <a:p>
            <a:pPr marL="0" indent="0">
              <a:buNone/>
            </a:pPr>
            <a:endParaRPr lang="en-GB" sz="3200" dirty="0"/>
          </a:p>
          <a:p>
            <a:pPr marL="0" indent="0">
              <a:buNone/>
            </a:pPr>
            <a:r>
              <a:rPr lang="en-GB" sz="3200" dirty="0"/>
              <a:t>Program constructs that use iteration are called loops.</a:t>
            </a:r>
          </a:p>
          <a:p>
            <a:pPr marL="0" indent="0">
              <a:buNone/>
            </a:pPr>
            <a:endParaRPr lang="en-GB" sz="3200" dirty="0"/>
          </a:p>
          <a:p>
            <a:pPr marL="0" indent="0">
              <a:buNone/>
            </a:pPr>
            <a:endParaRPr lang="en-GB" sz="3200" dirty="0"/>
          </a:p>
          <a:p>
            <a:pPr marL="0" indent="0">
              <a:buNone/>
            </a:pPr>
            <a:endParaRPr lang="en-GB" sz="3200" dirty="0"/>
          </a:p>
          <a:p>
            <a:pPr marL="0" indent="0">
              <a:buNone/>
            </a:pPr>
            <a:endParaRPr lang="en-GB" sz="3200" dirty="0"/>
          </a:p>
          <a:p>
            <a:pPr marL="0" indent="0">
              <a:buNone/>
            </a:pPr>
            <a:endParaRPr lang="en-GB" sz="3200" dirty="0"/>
          </a:p>
          <a:p>
            <a:endParaRPr lang="en-GB" dirty="0"/>
          </a:p>
        </p:txBody>
      </p:sp>
      <p:pic>
        <p:nvPicPr>
          <p:cNvPr id="23" name="Picture 22">
            <a:extLst>
              <a:ext uri="{FF2B5EF4-FFF2-40B4-BE49-F238E27FC236}">
                <a16:creationId xmlns:a16="http://schemas.microsoft.com/office/drawing/2014/main" id="{5A633945-5726-4033-A982-6E21808B2FC3}"/>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229058" y="1295538"/>
            <a:ext cx="4654827" cy="5343306"/>
          </a:xfrm>
          <a:prstGeom prst="rect">
            <a:avLst/>
          </a:prstGeom>
        </p:spPr>
      </p:pic>
    </p:spTree>
    <p:extLst>
      <p:ext uri="{BB962C8B-B14F-4D97-AF65-F5344CB8AC3E}">
        <p14:creationId xmlns:p14="http://schemas.microsoft.com/office/powerpoint/2010/main" val="1751828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D2E99-CE1E-48B8-891A-20F1D78A4B90}"/>
              </a:ext>
            </a:extLst>
          </p:cNvPr>
          <p:cNvSpPr>
            <a:spLocks noGrp="1"/>
          </p:cNvSpPr>
          <p:nvPr>
            <p:ph type="title"/>
          </p:nvPr>
        </p:nvSpPr>
        <p:spPr/>
        <p:txBody>
          <a:bodyPr/>
          <a:lstStyle/>
          <a:p>
            <a:pPr algn="ctr"/>
            <a:r>
              <a:rPr lang="en-GB" b="1" dirty="0"/>
              <a:t>Types of Iteration</a:t>
            </a:r>
          </a:p>
        </p:txBody>
      </p:sp>
      <p:sp>
        <p:nvSpPr>
          <p:cNvPr id="3" name="Content Placeholder 2">
            <a:extLst>
              <a:ext uri="{FF2B5EF4-FFF2-40B4-BE49-F238E27FC236}">
                <a16:creationId xmlns:a16="http://schemas.microsoft.com/office/drawing/2014/main" id="{1FBFCFED-C270-4A78-B59A-4758C1B38F74}"/>
              </a:ext>
            </a:extLst>
          </p:cNvPr>
          <p:cNvSpPr>
            <a:spLocks noGrp="1"/>
          </p:cNvSpPr>
          <p:nvPr>
            <p:ph idx="1"/>
          </p:nvPr>
        </p:nvSpPr>
        <p:spPr>
          <a:xfrm>
            <a:off x="838200" y="1825624"/>
            <a:ext cx="10515600" cy="4760705"/>
          </a:xfrm>
        </p:spPr>
        <p:txBody>
          <a:bodyPr>
            <a:normAutofit/>
          </a:bodyPr>
          <a:lstStyle/>
          <a:p>
            <a:pPr marL="0" indent="0">
              <a:buNone/>
            </a:pPr>
            <a:r>
              <a:rPr lang="en-GB" sz="3200" dirty="0"/>
              <a:t>There are two main types of iteration:</a:t>
            </a:r>
          </a:p>
          <a:p>
            <a:pPr marL="0" indent="0">
              <a:buNone/>
            </a:pPr>
            <a:endParaRPr lang="en-GB" sz="3200" dirty="0"/>
          </a:p>
          <a:p>
            <a:pPr marL="0" indent="0">
              <a:buNone/>
            </a:pPr>
            <a:r>
              <a:rPr lang="en-GB" sz="3200" b="1" dirty="0"/>
              <a:t>Count Controlled Loops </a:t>
            </a:r>
            <a:r>
              <a:rPr lang="en-GB" sz="3200" dirty="0"/>
              <a:t>–The number of loops is known before the loop is executed. </a:t>
            </a:r>
          </a:p>
          <a:p>
            <a:pPr marL="0" indent="0">
              <a:buNone/>
            </a:pPr>
            <a:endParaRPr lang="en-GB" sz="3200" dirty="0"/>
          </a:p>
          <a:p>
            <a:pPr marL="0" indent="0">
              <a:buNone/>
            </a:pPr>
            <a:r>
              <a:rPr lang="en-GB" sz="3200" b="1" dirty="0"/>
              <a:t>Condition Controlled Loops</a:t>
            </a:r>
            <a:r>
              <a:rPr lang="en-GB" sz="3200" dirty="0"/>
              <a:t> - </a:t>
            </a:r>
            <a:r>
              <a:rPr lang="en-US" sz="3200" dirty="0"/>
              <a:t>The number of loops is not known before the loop is executed. The loop will stop when the condition used becomes true or false. </a:t>
            </a:r>
          </a:p>
          <a:p>
            <a:pPr marL="0" indent="0">
              <a:buNone/>
            </a:pPr>
            <a:endParaRPr lang="en-GB" sz="3200" dirty="0"/>
          </a:p>
        </p:txBody>
      </p:sp>
    </p:spTree>
    <p:extLst>
      <p:ext uri="{BB962C8B-B14F-4D97-AF65-F5344CB8AC3E}">
        <p14:creationId xmlns:p14="http://schemas.microsoft.com/office/powerpoint/2010/main" val="2763152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BBE5C-FA4D-4F84-B8FE-DBD07288A181}"/>
              </a:ext>
            </a:extLst>
          </p:cNvPr>
          <p:cNvSpPr>
            <a:spLocks noGrp="1"/>
          </p:cNvSpPr>
          <p:nvPr>
            <p:ph type="title"/>
          </p:nvPr>
        </p:nvSpPr>
        <p:spPr/>
        <p:txBody>
          <a:bodyPr/>
          <a:lstStyle/>
          <a:p>
            <a:pPr algn="ctr"/>
            <a:r>
              <a:rPr lang="en-GB" b="1" dirty="0"/>
              <a:t>Count Controlled Loop: For Loop</a:t>
            </a:r>
          </a:p>
        </p:txBody>
      </p:sp>
      <p:sp>
        <p:nvSpPr>
          <p:cNvPr id="3" name="Content Placeholder 2">
            <a:extLst>
              <a:ext uri="{FF2B5EF4-FFF2-40B4-BE49-F238E27FC236}">
                <a16:creationId xmlns:a16="http://schemas.microsoft.com/office/drawing/2014/main" id="{B36040A3-2CE7-4ABD-A45B-C38F5E7C062C}"/>
              </a:ext>
            </a:extLst>
          </p:cNvPr>
          <p:cNvSpPr>
            <a:spLocks noGrp="1"/>
          </p:cNvSpPr>
          <p:nvPr>
            <p:ph idx="1"/>
          </p:nvPr>
        </p:nvSpPr>
        <p:spPr>
          <a:xfrm>
            <a:off x="838200" y="1605585"/>
            <a:ext cx="10515600" cy="4702450"/>
          </a:xfrm>
        </p:spPr>
        <p:txBody>
          <a:bodyPr>
            <a:normAutofit/>
          </a:bodyPr>
          <a:lstStyle/>
          <a:p>
            <a:pPr marL="0" indent="0">
              <a:buNone/>
            </a:pPr>
            <a:r>
              <a:rPr lang="en-GB" sz="3200" dirty="0"/>
              <a:t>A </a:t>
            </a:r>
            <a:r>
              <a:rPr lang="en-GB" sz="3200" b="1" dirty="0"/>
              <a:t>For Loop </a:t>
            </a:r>
            <a:r>
              <a:rPr lang="en-GB" sz="3200" dirty="0"/>
              <a:t>is an example of a count controlled loop.</a:t>
            </a:r>
          </a:p>
          <a:p>
            <a:pPr marL="0" indent="0">
              <a:buNone/>
            </a:pPr>
            <a:r>
              <a:rPr lang="en-GB" sz="3200" dirty="0"/>
              <a:t>Using OCR Reference language:</a:t>
            </a:r>
          </a:p>
          <a:p>
            <a:pPr marL="0" indent="0">
              <a:buNone/>
            </a:pPr>
            <a:r>
              <a:rPr lang="en-GB" sz="3200" b="1" dirty="0"/>
              <a:t>for </a:t>
            </a:r>
            <a:r>
              <a:rPr lang="en-GB" sz="3200" b="1" dirty="0" err="1"/>
              <a:t>i</a:t>
            </a:r>
            <a:r>
              <a:rPr lang="en-GB" sz="3200" b="1" dirty="0"/>
              <a:t>=0 to 9    </a:t>
            </a:r>
          </a:p>
          <a:p>
            <a:pPr marL="0" indent="0">
              <a:buNone/>
            </a:pPr>
            <a:r>
              <a:rPr lang="en-GB" sz="3200" b="1" dirty="0"/>
              <a:t>    print(“Hello") </a:t>
            </a:r>
          </a:p>
          <a:p>
            <a:pPr marL="0" indent="0">
              <a:buNone/>
            </a:pPr>
            <a:r>
              <a:rPr lang="en-GB" sz="3200" b="1" dirty="0"/>
              <a:t>next </a:t>
            </a:r>
            <a:r>
              <a:rPr lang="en-GB" sz="3200" b="1" dirty="0" err="1"/>
              <a:t>i</a:t>
            </a:r>
            <a:r>
              <a:rPr lang="en-GB" sz="3200" b="1" dirty="0"/>
              <a:t> </a:t>
            </a:r>
          </a:p>
          <a:p>
            <a:pPr marL="0" indent="0">
              <a:buNone/>
            </a:pPr>
            <a:r>
              <a:rPr lang="en-GB" sz="3200" dirty="0"/>
              <a:t>This loop will display the word </a:t>
            </a:r>
            <a:r>
              <a:rPr lang="en-GB" sz="3200" b="1" dirty="0"/>
              <a:t>Hello</a:t>
            </a:r>
            <a:r>
              <a:rPr lang="en-GB" sz="3200" dirty="0"/>
              <a:t> 10 times, as </a:t>
            </a:r>
            <a:r>
              <a:rPr lang="en-GB" sz="3200" b="1" dirty="0" err="1"/>
              <a:t>i</a:t>
            </a:r>
            <a:r>
              <a:rPr lang="en-GB" sz="3200" dirty="0"/>
              <a:t> will be 0 then 1 then 2………until………9</a:t>
            </a:r>
          </a:p>
          <a:p>
            <a:pPr marL="0" indent="0">
              <a:buNone/>
            </a:pPr>
            <a:endParaRPr lang="en-GB" sz="3200" dirty="0"/>
          </a:p>
        </p:txBody>
      </p:sp>
    </p:spTree>
    <p:extLst>
      <p:ext uri="{BB962C8B-B14F-4D97-AF65-F5344CB8AC3E}">
        <p14:creationId xmlns:p14="http://schemas.microsoft.com/office/powerpoint/2010/main" val="437713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E982A-E2FD-48E1-BF4E-508271ED0D3B}"/>
              </a:ext>
            </a:extLst>
          </p:cNvPr>
          <p:cNvSpPr>
            <a:spLocks noGrp="1"/>
          </p:cNvSpPr>
          <p:nvPr>
            <p:ph type="title"/>
          </p:nvPr>
        </p:nvSpPr>
        <p:spPr>
          <a:xfrm>
            <a:off x="838200" y="331995"/>
            <a:ext cx="10515600" cy="602284"/>
          </a:xfrm>
        </p:spPr>
        <p:txBody>
          <a:bodyPr>
            <a:normAutofit fontScale="90000"/>
          </a:bodyPr>
          <a:lstStyle/>
          <a:p>
            <a:pPr algn="ctr"/>
            <a:r>
              <a:rPr lang="en-GB" b="1" dirty="0"/>
              <a:t>What will we learn in Unit 2.2 Part 1?</a:t>
            </a:r>
          </a:p>
        </p:txBody>
      </p:sp>
      <p:pic>
        <p:nvPicPr>
          <p:cNvPr id="4" name="Picture 3">
            <a:extLst>
              <a:ext uri="{FF2B5EF4-FFF2-40B4-BE49-F238E27FC236}">
                <a16:creationId xmlns:a16="http://schemas.microsoft.com/office/drawing/2014/main" id="{F7D138A4-E020-4C4B-9A99-FB066BAFCD53}"/>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345095" y="929881"/>
            <a:ext cx="9385658" cy="5855653"/>
          </a:xfrm>
          <a:prstGeom prst="rect">
            <a:avLst/>
          </a:prstGeom>
          <a:ln>
            <a:solidFill>
              <a:schemeClr val="tx1"/>
            </a:solidFill>
          </a:ln>
        </p:spPr>
      </p:pic>
    </p:spTree>
    <p:extLst>
      <p:ext uri="{BB962C8B-B14F-4D97-AF65-F5344CB8AC3E}">
        <p14:creationId xmlns:p14="http://schemas.microsoft.com/office/powerpoint/2010/main" val="19517326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BBE5C-FA4D-4F84-B8FE-DBD07288A181}"/>
              </a:ext>
            </a:extLst>
          </p:cNvPr>
          <p:cNvSpPr>
            <a:spLocks noGrp="1"/>
          </p:cNvSpPr>
          <p:nvPr>
            <p:ph type="title"/>
          </p:nvPr>
        </p:nvSpPr>
        <p:spPr/>
        <p:txBody>
          <a:bodyPr/>
          <a:lstStyle/>
          <a:p>
            <a:pPr algn="ctr"/>
            <a:r>
              <a:rPr lang="en-GB" b="1" dirty="0"/>
              <a:t>Count Controlled Loop: For Loop</a:t>
            </a:r>
          </a:p>
        </p:txBody>
      </p:sp>
      <p:sp>
        <p:nvSpPr>
          <p:cNvPr id="3" name="Content Placeholder 2">
            <a:extLst>
              <a:ext uri="{FF2B5EF4-FFF2-40B4-BE49-F238E27FC236}">
                <a16:creationId xmlns:a16="http://schemas.microsoft.com/office/drawing/2014/main" id="{B36040A3-2CE7-4ABD-A45B-C38F5E7C062C}"/>
              </a:ext>
            </a:extLst>
          </p:cNvPr>
          <p:cNvSpPr>
            <a:spLocks noGrp="1"/>
          </p:cNvSpPr>
          <p:nvPr>
            <p:ph idx="1"/>
          </p:nvPr>
        </p:nvSpPr>
        <p:spPr>
          <a:xfrm>
            <a:off x="569844" y="1570831"/>
            <a:ext cx="11343860" cy="4702450"/>
          </a:xfrm>
        </p:spPr>
        <p:txBody>
          <a:bodyPr>
            <a:normAutofit/>
          </a:bodyPr>
          <a:lstStyle/>
          <a:p>
            <a:pPr marL="0" indent="0">
              <a:buNone/>
            </a:pPr>
            <a:r>
              <a:rPr lang="en-GB" sz="3200" dirty="0"/>
              <a:t>Here is the same For loop in Python. Notice that the last number in the range is 10 rather than 9, as the loop stops before the last number in the range.</a:t>
            </a:r>
          </a:p>
          <a:p>
            <a:pPr marL="0" indent="0">
              <a:buNone/>
            </a:pPr>
            <a:endParaRPr lang="en-GB" sz="3200" dirty="0"/>
          </a:p>
        </p:txBody>
      </p:sp>
      <p:pic>
        <p:nvPicPr>
          <p:cNvPr id="4" name="Picture 3">
            <a:extLst>
              <a:ext uri="{FF2B5EF4-FFF2-40B4-BE49-F238E27FC236}">
                <a16:creationId xmlns:a16="http://schemas.microsoft.com/office/drawing/2014/main" id="{67939E84-76E6-40C6-983F-E6A295E6BC2F}"/>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p:blipFill>
        <p:spPr>
          <a:xfrm>
            <a:off x="569844" y="3429000"/>
            <a:ext cx="7513976" cy="1447800"/>
          </a:xfrm>
          <a:prstGeom prst="rect">
            <a:avLst/>
          </a:prstGeom>
        </p:spPr>
      </p:pic>
      <p:pic>
        <p:nvPicPr>
          <p:cNvPr id="5" name="Picture 4">
            <a:extLst>
              <a:ext uri="{FF2B5EF4-FFF2-40B4-BE49-F238E27FC236}">
                <a16:creationId xmlns:a16="http://schemas.microsoft.com/office/drawing/2014/main" id="{DF7BEFBF-F326-46F2-967B-F55AAFA850F2}"/>
              </a:ext>
            </a:extLst>
          </p:cNvPr>
          <p:cNvPicPr>
            <a:picLocks noChangeAspect="1"/>
          </p:cNvPicPr>
          <p:nvPr/>
        </p:nvPicPr>
        <p:blipFill rotWithShape="1">
          <a:blip r:embed="rId4"/>
          <a:srcRect l="2500" t="20276" r="93125" b="55558"/>
          <a:stretch/>
        </p:blipFill>
        <p:spPr>
          <a:xfrm>
            <a:off x="9968940" y="2494721"/>
            <a:ext cx="1149633" cy="3570289"/>
          </a:xfrm>
          <a:prstGeom prst="rect">
            <a:avLst/>
          </a:prstGeom>
          <a:ln>
            <a:solidFill>
              <a:schemeClr val="tx1"/>
            </a:solidFill>
          </a:ln>
        </p:spPr>
      </p:pic>
      <p:sp>
        <p:nvSpPr>
          <p:cNvPr id="6" name="Arrow: Right 5">
            <a:extLst>
              <a:ext uri="{FF2B5EF4-FFF2-40B4-BE49-F238E27FC236}">
                <a16:creationId xmlns:a16="http://schemas.microsoft.com/office/drawing/2014/main" id="{3462B636-BBB7-4AC1-833F-24966D6D0387}"/>
              </a:ext>
            </a:extLst>
          </p:cNvPr>
          <p:cNvSpPr/>
          <p:nvPr/>
        </p:nvSpPr>
        <p:spPr>
          <a:xfrm>
            <a:off x="8083820" y="3922056"/>
            <a:ext cx="1649893" cy="3578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84373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F7505-86A9-4BA0-89CD-6373EEECB8E8}"/>
              </a:ext>
            </a:extLst>
          </p:cNvPr>
          <p:cNvSpPr>
            <a:spLocks noGrp="1"/>
          </p:cNvSpPr>
          <p:nvPr>
            <p:ph type="title"/>
          </p:nvPr>
        </p:nvSpPr>
        <p:spPr/>
        <p:txBody>
          <a:bodyPr/>
          <a:lstStyle/>
          <a:p>
            <a:pPr algn="ctr"/>
            <a:r>
              <a:rPr lang="en-GB" b="1" dirty="0"/>
              <a:t>Count Controlled Loop: While Loop</a:t>
            </a:r>
            <a:endParaRPr lang="en-GB" dirty="0"/>
          </a:p>
        </p:txBody>
      </p:sp>
      <p:sp>
        <p:nvSpPr>
          <p:cNvPr id="3" name="Content Placeholder 2">
            <a:extLst>
              <a:ext uri="{FF2B5EF4-FFF2-40B4-BE49-F238E27FC236}">
                <a16:creationId xmlns:a16="http://schemas.microsoft.com/office/drawing/2014/main" id="{F3F83614-5BAE-40F1-A1AB-B216C5FD03B9}"/>
              </a:ext>
            </a:extLst>
          </p:cNvPr>
          <p:cNvSpPr>
            <a:spLocks noGrp="1"/>
          </p:cNvSpPr>
          <p:nvPr>
            <p:ph idx="1"/>
          </p:nvPr>
        </p:nvSpPr>
        <p:spPr>
          <a:xfrm>
            <a:off x="838200" y="1510883"/>
            <a:ext cx="10515600" cy="983836"/>
          </a:xfrm>
        </p:spPr>
        <p:txBody>
          <a:bodyPr>
            <a:normAutofit/>
          </a:bodyPr>
          <a:lstStyle/>
          <a:p>
            <a:pPr marL="0" indent="0">
              <a:buNone/>
            </a:pPr>
            <a:r>
              <a:rPr lang="en-GB" sz="3200" dirty="0"/>
              <a:t>It is also possible to use a </a:t>
            </a:r>
            <a:r>
              <a:rPr lang="en-GB" sz="3200" b="1" dirty="0"/>
              <a:t>While</a:t>
            </a:r>
            <a:r>
              <a:rPr lang="en-GB" sz="3200" dirty="0"/>
              <a:t> loop as a count-controlled loop, but this is less commonly used than a </a:t>
            </a:r>
            <a:r>
              <a:rPr lang="en-GB" sz="3200" b="1" dirty="0"/>
              <a:t>For</a:t>
            </a:r>
            <a:r>
              <a:rPr lang="en-GB" sz="3200" dirty="0"/>
              <a:t> loop.</a:t>
            </a:r>
          </a:p>
        </p:txBody>
      </p:sp>
      <p:pic>
        <p:nvPicPr>
          <p:cNvPr id="4" name="Picture 3">
            <a:extLst>
              <a:ext uri="{FF2B5EF4-FFF2-40B4-BE49-F238E27FC236}">
                <a16:creationId xmlns:a16="http://schemas.microsoft.com/office/drawing/2014/main" id="{DA545171-8812-4597-BF99-8115BEF5219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355315" y="3009313"/>
            <a:ext cx="5505732" cy="2541104"/>
          </a:xfrm>
          <a:prstGeom prst="rect">
            <a:avLst/>
          </a:prstGeom>
        </p:spPr>
      </p:pic>
      <p:pic>
        <p:nvPicPr>
          <p:cNvPr id="5" name="Picture 4">
            <a:extLst>
              <a:ext uri="{FF2B5EF4-FFF2-40B4-BE49-F238E27FC236}">
                <a16:creationId xmlns:a16="http://schemas.microsoft.com/office/drawing/2014/main" id="{E465AEE0-46E3-4A45-A342-FAC6C4C96052}"/>
              </a:ext>
            </a:extLst>
          </p:cNvPr>
          <p:cNvPicPr>
            <a:picLocks noChangeAspect="1"/>
          </p:cNvPicPr>
          <p:nvPr/>
        </p:nvPicPr>
        <p:blipFill rotWithShape="1">
          <a:blip r:embed="rId3"/>
          <a:srcRect l="2500" t="20276" r="93125" b="55558"/>
          <a:stretch/>
        </p:blipFill>
        <p:spPr>
          <a:xfrm>
            <a:off x="8975027" y="2494719"/>
            <a:ext cx="1149633" cy="3570289"/>
          </a:xfrm>
          <a:prstGeom prst="rect">
            <a:avLst/>
          </a:prstGeom>
          <a:ln>
            <a:solidFill>
              <a:schemeClr val="tx1"/>
            </a:solidFill>
          </a:ln>
        </p:spPr>
      </p:pic>
      <p:sp>
        <p:nvSpPr>
          <p:cNvPr id="6" name="Arrow: Right 5">
            <a:extLst>
              <a:ext uri="{FF2B5EF4-FFF2-40B4-BE49-F238E27FC236}">
                <a16:creationId xmlns:a16="http://schemas.microsoft.com/office/drawing/2014/main" id="{B82DB2E7-000E-47B7-8DA9-45043338ECA0}"/>
              </a:ext>
            </a:extLst>
          </p:cNvPr>
          <p:cNvSpPr/>
          <p:nvPr/>
        </p:nvSpPr>
        <p:spPr>
          <a:xfrm>
            <a:off x="6957385" y="4100960"/>
            <a:ext cx="1649893" cy="3578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342629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CFA0-3D9B-4CA3-8844-80BA666E8579}"/>
              </a:ext>
            </a:extLst>
          </p:cNvPr>
          <p:cNvSpPr>
            <a:spLocks noGrp="1"/>
          </p:cNvSpPr>
          <p:nvPr>
            <p:ph type="title"/>
          </p:nvPr>
        </p:nvSpPr>
        <p:spPr/>
        <p:txBody>
          <a:bodyPr/>
          <a:lstStyle/>
          <a:p>
            <a:pPr algn="ctr"/>
            <a:r>
              <a:rPr lang="en-GB" b="1" dirty="0"/>
              <a:t>Count Controlled Loops: For Loop</a:t>
            </a:r>
            <a:endParaRPr lang="en-GB" dirty="0"/>
          </a:p>
        </p:txBody>
      </p:sp>
      <p:sp>
        <p:nvSpPr>
          <p:cNvPr id="3" name="Content Placeholder 2">
            <a:extLst>
              <a:ext uri="{FF2B5EF4-FFF2-40B4-BE49-F238E27FC236}">
                <a16:creationId xmlns:a16="http://schemas.microsoft.com/office/drawing/2014/main" id="{70F16BA2-4414-43FD-854B-64D6D4798D5C}"/>
              </a:ext>
            </a:extLst>
          </p:cNvPr>
          <p:cNvSpPr>
            <a:spLocks noGrp="1"/>
          </p:cNvSpPr>
          <p:nvPr>
            <p:ph idx="1"/>
          </p:nvPr>
        </p:nvSpPr>
        <p:spPr>
          <a:xfrm>
            <a:off x="586409" y="1454564"/>
            <a:ext cx="10515600" cy="1643304"/>
          </a:xfrm>
        </p:spPr>
        <p:txBody>
          <a:bodyPr>
            <a:noAutofit/>
          </a:bodyPr>
          <a:lstStyle/>
          <a:p>
            <a:pPr marL="0" indent="0">
              <a:buNone/>
            </a:pPr>
            <a:r>
              <a:rPr lang="en-GB" sz="3200" dirty="0"/>
              <a:t>Loops can be used to make a program much more efficient.</a:t>
            </a:r>
          </a:p>
          <a:p>
            <a:pPr marL="0" indent="0">
              <a:buNone/>
            </a:pPr>
            <a:r>
              <a:rPr lang="en-GB" sz="3200" dirty="0"/>
              <a:t>What is the purpose of this program?</a:t>
            </a:r>
          </a:p>
        </p:txBody>
      </p:sp>
      <p:pic>
        <p:nvPicPr>
          <p:cNvPr id="4" name="Picture 3">
            <a:extLst>
              <a:ext uri="{FF2B5EF4-FFF2-40B4-BE49-F238E27FC236}">
                <a16:creationId xmlns:a16="http://schemas.microsoft.com/office/drawing/2014/main" id="{3AACB5FA-AE3B-490B-A2E0-10FA8F4A333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14131" y="2925245"/>
            <a:ext cx="10582011" cy="1474476"/>
          </a:xfrm>
          <a:prstGeom prst="rect">
            <a:avLst/>
          </a:prstGeom>
        </p:spPr>
      </p:pic>
    </p:spTree>
    <p:extLst>
      <p:ext uri="{BB962C8B-B14F-4D97-AF65-F5344CB8AC3E}">
        <p14:creationId xmlns:p14="http://schemas.microsoft.com/office/powerpoint/2010/main" val="1945029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CFA0-3D9B-4CA3-8844-80BA666E8579}"/>
              </a:ext>
            </a:extLst>
          </p:cNvPr>
          <p:cNvSpPr>
            <a:spLocks noGrp="1"/>
          </p:cNvSpPr>
          <p:nvPr>
            <p:ph type="title"/>
          </p:nvPr>
        </p:nvSpPr>
        <p:spPr/>
        <p:txBody>
          <a:bodyPr/>
          <a:lstStyle/>
          <a:p>
            <a:pPr algn="ctr"/>
            <a:r>
              <a:rPr lang="en-GB" b="1" dirty="0"/>
              <a:t>Count Controlled Loop: For Loop</a:t>
            </a:r>
            <a:endParaRPr lang="en-GB" dirty="0"/>
          </a:p>
        </p:txBody>
      </p:sp>
      <p:pic>
        <p:nvPicPr>
          <p:cNvPr id="4" name="Picture 3">
            <a:extLst>
              <a:ext uri="{FF2B5EF4-FFF2-40B4-BE49-F238E27FC236}">
                <a16:creationId xmlns:a16="http://schemas.microsoft.com/office/drawing/2014/main" id="{3AACB5FA-AE3B-490B-A2E0-10FA8F4A333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35836" y="2872883"/>
            <a:ext cx="8213186" cy="1144409"/>
          </a:xfrm>
          <a:prstGeom prst="rect">
            <a:avLst/>
          </a:prstGeom>
        </p:spPr>
      </p:pic>
      <p:pic>
        <p:nvPicPr>
          <p:cNvPr id="7" name="Picture 6">
            <a:extLst>
              <a:ext uri="{FF2B5EF4-FFF2-40B4-BE49-F238E27FC236}">
                <a16:creationId xmlns:a16="http://schemas.microsoft.com/office/drawing/2014/main" id="{A8BD5E95-3F16-4EEC-AD07-BEF2CC9103F6}"/>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p:blipFill>
        <p:spPr>
          <a:xfrm>
            <a:off x="8825948" y="1352364"/>
            <a:ext cx="3230216" cy="5329857"/>
          </a:xfrm>
          <a:prstGeom prst="rect">
            <a:avLst/>
          </a:prstGeom>
        </p:spPr>
      </p:pic>
      <p:sp>
        <p:nvSpPr>
          <p:cNvPr id="8" name="Arrow: Right 7">
            <a:extLst>
              <a:ext uri="{FF2B5EF4-FFF2-40B4-BE49-F238E27FC236}">
                <a16:creationId xmlns:a16="http://schemas.microsoft.com/office/drawing/2014/main" id="{7DC13767-91BA-48AF-8512-CB862313E9FF}"/>
              </a:ext>
            </a:extLst>
          </p:cNvPr>
          <p:cNvSpPr/>
          <p:nvPr/>
        </p:nvSpPr>
        <p:spPr>
          <a:xfrm>
            <a:off x="8011024" y="3087278"/>
            <a:ext cx="576461" cy="3578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496467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B6FE0-C140-476F-B661-D5244E0A03D8}"/>
              </a:ext>
            </a:extLst>
          </p:cNvPr>
          <p:cNvSpPr>
            <a:spLocks noGrp="1"/>
          </p:cNvSpPr>
          <p:nvPr>
            <p:ph type="title"/>
          </p:nvPr>
        </p:nvSpPr>
        <p:spPr/>
        <p:txBody>
          <a:bodyPr/>
          <a:lstStyle/>
          <a:p>
            <a:pPr algn="ctr"/>
            <a:r>
              <a:rPr lang="en-GB" b="1" dirty="0"/>
              <a:t>CHECKPOINT</a:t>
            </a:r>
          </a:p>
        </p:txBody>
      </p:sp>
      <p:sp>
        <p:nvSpPr>
          <p:cNvPr id="3" name="Content Placeholder 2">
            <a:extLst>
              <a:ext uri="{FF2B5EF4-FFF2-40B4-BE49-F238E27FC236}">
                <a16:creationId xmlns:a16="http://schemas.microsoft.com/office/drawing/2014/main" id="{65A41D3A-0910-4928-AA01-726E3F8CF236}"/>
              </a:ext>
            </a:extLst>
          </p:cNvPr>
          <p:cNvSpPr>
            <a:spLocks noGrp="1"/>
          </p:cNvSpPr>
          <p:nvPr>
            <p:ph idx="1"/>
          </p:nvPr>
        </p:nvSpPr>
        <p:spPr>
          <a:xfrm>
            <a:off x="320614" y="1587082"/>
            <a:ext cx="11532079" cy="5270918"/>
          </a:xfrm>
        </p:spPr>
        <p:txBody>
          <a:bodyPr>
            <a:normAutofit/>
          </a:bodyPr>
          <a:lstStyle/>
          <a:p>
            <a:pPr marL="0" indent="0">
              <a:buNone/>
            </a:pPr>
            <a:r>
              <a:rPr lang="en-GB" sz="3200" dirty="0"/>
              <a:t>1. Use a FOR loop to display numbers from 1 to 10. </a:t>
            </a:r>
          </a:p>
          <a:p>
            <a:pPr marL="0" indent="0">
              <a:buNone/>
            </a:pPr>
            <a:r>
              <a:rPr lang="en-GB" sz="3200" dirty="0"/>
              <a:t> </a:t>
            </a:r>
          </a:p>
          <a:p>
            <a:pPr marL="0" indent="0">
              <a:buNone/>
            </a:pPr>
            <a:r>
              <a:rPr lang="en-GB" sz="3200" dirty="0"/>
              <a:t>2. Use a FOR loop to display numbers from 2 to 20 in steps of 2 </a:t>
            </a:r>
          </a:p>
          <a:p>
            <a:pPr marL="0" indent="0">
              <a:buNone/>
            </a:pPr>
            <a:r>
              <a:rPr lang="en-GB" sz="3200" dirty="0"/>
              <a:t> </a:t>
            </a:r>
          </a:p>
          <a:p>
            <a:pPr marL="0" indent="0">
              <a:buNone/>
            </a:pPr>
            <a:r>
              <a:rPr lang="en-GB" sz="3200" dirty="0"/>
              <a:t>3. Use a FOR Loop to display the word SCHOOL so that one letter from the word  appears on each line. </a:t>
            </a:r>
          </a:p>
          <a:p>
            <a:pPr marL="0" indent="0">
              <a:buNone/>
            </a:pPr>
            <a:r>
              <a:rPr lang="en-GB" sz="3200" dirty="0"/>
              <a:t> </a:t>
            </a:r>
          </a:p>
          <a:p>
            <a:pPr marL="0" indent="0">
              <a:buNone/>
            </a:pPr>
            <a:r>
              <a:rPr lang="en-GB" sz="3200" dirty="0"/>
              <a:t>5. Produce a program that uses only 4 lines of code that will display the 2 to 12 times table. </a:t>
            </a:r>
          </a:p>
        </p:txBody>
      </p:sp>
    </p:spTree>
    <p:extLst>
      <p:ext uri="{BB962C8B-B14F-4D97-AF65-F5344CB8AC3E}">
        <p14:creationId xmlns:p14="http://schemas.microsoft.com/office/powerpoint/2010/main" val="32823157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B078C-4039-47D4-888F-2E8A5B412466}"/>
              </a:ext>
            </a:extLst>
          </p:cNvPr>
          <p:cNvSpPr>
            <a:spLocks noGrp="1"/>
          </p:cNvSpPr>
          <p:nvPr>
            <p:ph type="title"/>
          </p:nvPr>
        </p:nvSpPr>
        <p:spPr/>
        <p:txBody>
          <a:bodyPr/>
          <a:lstStyle/>
          <a:p>
            <a:pPr algn="ctr"/>
            <a:r>
              <a:rPr lang="en-GB" b="1" dirty="0"/>
              <a:t>Iteration: Condition Controlled Loops</a:t>
            </a:r>
          </a:p>
        </p:txBody>
      </p:sp>
      <p:sp>
        <p:nvSpPr>
          <p:cNvPr id="3" name="Content Placeholder 2">
            <a:extLst>
              <a:ext uri="{FF2B5EF4-FFF2-40B4-BE49-F238E27FC236}">
                <a16:creationId xmlns:a16="http://schemas.microsoft.com/office/drawing/2014/main" id="{FA1C579F-620D-402F-94BD-3AB9C1191532}"/>
              </a:ext>
            </a:extLst>
          </p:cNvPr>
          <p:cNvSpPr>
            <a:spLocks noGrp="1"/>
          </p:cNvSpPr>
          <p:nvPr>
            <p:ph idx="1"/>
          </p:nvPr>
        </p:nvSpPr>
        <p:spPr>
          <a:xfrm>
            <a:off x="997227" y="1584670"/>
            <a:ext cx="10515600" cy="5273329"/>
          </a:xfrm>
        </p:spPr>
        <p:txBody>
          <a:bodyPr>
            <a:normAutofit/>
          </a:bodyPr>
          <a:lstStyle/>
          <a:p>
            <a:pPr marL="0" indent="0">
              <a:buNone/>
            </a:pPr>
            <a:r>
              <a:rPr lang="en-US" sz="3200" dirty="0"/>
              <a:t>When you use a condition controlled loop, the number of iterations is not known before  you start the loop. The loop uses a condition, and the loop will stop when this condition becomes true or false.</a:t>
            </a:r>
          </a:p>
          <a:p>
            <a:pPr marL="0" indent="0">
              <a:buNone/>
            </a:pPr>
            <a:r>
              <a:rPr lang="en-US" sz="3200" dirty="0"/>
              <a:t>There are two types of condition controlled loops:</a:t>
            </a:r>
          </a:p>
          <a:p>
            <a:pPr marL="0" indent="0">
              <a:buNone/>
            </a:pPr>
            <a:r>
              <a:rPr lang="en-US" sz="3200" b="1" dirty="0"/>
              <a:t>While loop </a:t>
            </a:r>
            <a:r>
              <a:rPr lang="en-US" sz="3200" dirty="0"/>
              <a:t>-The condition is checked at the </a:t>
            </a:r>
            <a:r>
              <a:rPr lang="en-US" sz="3200" b="1" dirty="0"/>
              <a:t>beginning</a:t>
            </a:r>
            <a:r>
              <a:rPr lang="en-US" sz="3200" dirty="0"/>
              <a:t> of the code block.</a:t>
            </a:r>
          </a:p>
          <a:p>
            <a:pPr marL="0" indent="0">
              <a:buNone/>
            </a:pPr>
            <a:r>
              <a:rPr lang="en-US" sz="3200" b="1" dirty="0"/>
              <a:t>Do While loop </a:t>
            </a:r>
            <a:r>
              <a:rPr lang="en-US" sz="3200"/>
              <a:t>- The </a:t>
            </a:r>
            <a:r>
              <a:rPr lang="en-US" sz="3200" dirty="0"/>
              <a:t>condition is checked at the </a:t>
            </a:r>
            <a:r>
              <a:rPr lang="en-US" sz="3200" b="1" dirty="0"/>
              <a:t>end</a:t>
            </a:r>
            <a:r>
              <a:rPr lang="en-US" sz="3200" dirty="0"/>
              <a:t> of the code block.</a:t>
            </a:r>
          </a:p>
          <a:p>
            <a:pPr marL="0" indent="0">
              <a:buNone/>
            </a:pPr>
            <a:endParaRPr lang="en-GB" dirty="0"/>
          </a:p>
        </p:txBody>
      </p:sp>
    </p:spTree>
    <p:extLst>
      <p:ext uri="{BB962C8B-B14F-4D97-AF65-F5344CB8AC3E}">
        <p14:creationId xmlns:p14="http://schemas.microsoft.com/office/powerpoint/2010/main" val="35831845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F843A-2C61-4D8F-9594-1022F37B1500}"/>
              </a:ext>
            </a:extLst>
          </p:cNvPr>
          <p:cNvSpPr>
            <a:spLocks noGrp="1"/>
          </p:cNvSpPr>
          <p:nvPr>
            <p:ph type="title"/>
          </p:nvPr>
        </p:nvSpPr>
        <p:spPr/>
        <p:txBody>
          <a:bodyPr/>
          <a:lstStyle/>
          <a:p>
            <a:pPr algn="ctr"/>
            <a:r>
              <a:rPr lang="en-GB" b="1" dirty="0"/>
              <a:t>Condition Controlled Loop: While Loop</a:t>
            </a:r>
          </a:p>
        </p:txBody>
      </p:sp>
      <p:sp>
        <p:nvSpPr>
          <p:cNvPr id="3" name="Content Placeholder 2">
            <a:extLst>
              <a:ext uri="{FF2B5EF4-FFF2-40B4-BE49-F238E27FC236}">
                <a16:creationId xmlns:a16="http://schemas.microsoft.com/office/drawing/2014/main" id="{576CE6CC-406A-4F64-824E-8AB23DF720BE}"/>
              </a:ext>
            </a:extLst>
          </p:cNvPr>
          <p:cNvSpPr>
            <a:spLocks noGrp="1"/>
          </p:cNvSpPr>
          <p:nvPr>
            <p:ph idx="1"/>
          </p:nvPr>
        </p:nvSpPr>
        <p:spPr>
          <a:xfrm>
            <a:off x="838200" y="1658592"/>
            <a:ext cx="10515600" cy="5199407"/>
          </a:xfrm>
        </p:spPr>
        <p:txBody>
          <a:bodyPr/>
          <a:lstStyle/>
          <a:p>
            <a:pPr marL="0" indent="0">
              <a:buNone/>
            </a:pPr>
            <a:r>
              <a:rPr lang="en-GB" sz="3200" dirty="0"/>
              <a:t>This while loop will continue to loop until the user inputs the string “Correct”. Notice that the while loop checks that the condition is carried out before entering the loop.</a:t>
            </a:r>
          </a:p>
          <a:p>
            <a:pPr marL="0" indent="0">
              <a:buNone/>
            </a:pPr>
            <a:endParaRPr lang="en-GB" sz="3200" dirty="0"/>
          </a:p>
          <a:p>
            <a:pPr marL="0" indent="0">
              <a:buNone/>
            </a:pPr>
            <a:r>
              <a:rPr lang="en-GB" sz="3200" dirty="0"/>
              <a:t>Using OCR Reference language:</a:t>
            </a:r>
          </a:p>
          <a:p>
            <a:pPr marL="0" indent="0">
              <a:buNone/>
            </a:pPr>
            <a:r>
              <a:rPr lang="en-GB" sz="3200" b="1" dirty="0"/>
              <a:t>while answer != “Paris"    </a:t>
            </a:r>
          </a:p>
          <a:p>
            <a:pPr marL="0" indent="0">
              <a:buNone/>
            </a:pPr>
            <a:r>
              <a:rPr lang="en-GB" sz="3200" b="1" dirty="0"/>
              <a:t>    answer = input(“What is the capital of France?: “)</a:t>
            </a:r>
          </a:p>
          <a:p>
            <a:pPr marL="0" indent="0">
              <a:buNone/>
            </a:pPr>
            <a:r>
              <a:rPr lang="en-GB" sz="3200" b="1" dirty="0" err="1"/>
              <a:t>endwhile</a:t>
            </a:r>
            <a:r>
              <a:rPr lang="en-GB" sz="3200" b="1" dirty="0"/>
              <a:t> </a:t>
            </a:r>
          </a:p>
          <a:p>
            <a:endParaRPr lang="en-GB" dirty="0"/>
          </a:p>
        </p:txBody>
      </p:sp>
    </p:spTree>
    <p:extLst>
      <p:ext uri="{BB962C8B-B14F-4D97-AF65-F5344CB8AC3E}">
        <p14:creationId xmlns:p14="http://schemas.microsoft.com/office/powerpoint/2010/main" val="29428054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F843A-2C61-4D8F-9594-1022F37B1500}"/>
              </a:ext>
            </a:extLst>
          </p:cNvPr>
          <p:cNvSpPr>
            <a:spLocks noGrp="1"/>
          </p:cNvSpPr>
          <p:nvPr>
            <p:ph type="title"/>
          </p:nvPr>
        </p:nvSpPr>
        <p:spPr/>
        <p:txBody>
          <a:bodyPr/>
          <a:lstStyle/>
          <a:p>
            <a:pPr algn="ctr"/>
            <a:r>
              <a:rPr lang="en-GB" b="1" dirty="0"/>
              <a:t>Condition Controlled Loop: While Loop</a:t>
            </a:r>
          </a:p>
        </p:txBody>
      </p:sp>
      <p:sp>
        <p:nvSpPr>
          <p:cNvPr id="3" name="Content Placeholder 2">
            <a:extLst>
              <a:ext uri="{FF2B5EF4-FFF2-40B4-BE49-F238E27FC236}">
                <a16:creationId xmlns:a16="http://schemas.microsoft.com/office/drawing/2014/main" id="{576CE6CC-406A-4F64-824E-8AB23DF720BE}"/>
              </a:ext>
            </a:extLst>
          </p:cNvPr>
          <p:cNvSpPr>
            <a:spLocks noGrp="1"/>
          </p:cNvSpPr>
          <p:nvPr>
            <p:ph idx="1"/>
          </p:nvPr>
        </p:nvSpPr>
        <p:spPr>
          <a:xfrm>
            <a:off x="838200" y="1658593"/>
            <a:ext cx="10515600" cy="806312"/>
          </a:xfrm>
        </p:spPr>
        <p:txBody>
          <a:bodyPr/>
          <a:lstStyle/>
          <a:p>
            <a:pPr marL="0" indent="0">
              <a:buNone/>
            </a:pPr>
            <a:r>
              <a:rPr lang="en-GB" sz="3200" dirty="0"/>
              <a:t>Here is the same while loop in Python.</a:t>
            </a:r>
          </a:p>
          <a:p>
            <a:pPr marL="0" indent="0">
              <a:buNone/>
            </a:pPr>
            <a:endParaRPr lang="en-GB" sz="3200" dirty="0"/>
          </a:p>
          <a:p>
            <a:endParaRPr lang="en-GB" dirty="0"/>
          </a:p>
        </p:txBody>
      </p:sp>
      <p:pic>
        <p:nvPicPr>
          <p:cNvPr id="11" name="Picture 10">
            <a:extLst>
              <a:ext uri="{FF2B5EF4-FFF2-40B4-BE49-F238E27FC236}">
                <a16:creationId xmlns:a16="http://schemas.microsoft.com/office/drawing/2014/main" id="{772CA96D-C8CE-46B7-B079-8ED7AEA4D2F0}"/>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37761" y="2213113"/>
            <a:ext cx="10916478" cy="4055165"/>
          </a:xfrm>
          <a:prstGeom prst="rect">
            <a:avLst/>
          </a:prstGeom>
        </p:spPr>
      </p:pic>
    </p:spTree>
    <p:extLst>
      <p:ext uri="{BB962C8B-B14F-4D97-AF65-F5344CB8AC3E}">
        <p14:creationId xmlns:p14="http://schemas.microsoft.com/office/powerpoint/2010/main" val="7774347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E035B-95E1-45D4-B0C0-197049CEB124}"/>
              </a:ext>
            </a:extLst>
          </p:cNvPr>
          <p:cNvSpPr>
            <a:spLocks noGrp="1"/>
          </p:cNvSpPr>
          <p:nvPr>
            <p:ph type="title"/>
          </p:nvPr>
        </p:nvSpPr>
        <p:spPr/>
        <p:txBody>
          <a:bodyPr/>
          <a:lstStyle/>
          <a:p>
            <a:pPr algn="ctr"/>
            <a:r>
              <a:rPr lang="en-GB" b="1" dirty="0"/>
              <a:t>Condition Controlled Loop: Do While Loop</a:t>
            </a:r>
          </a:p>
        </p:txBody>
      </p:sp>
      <p:sp>
        <p:nvSpPr>
          <p:cNvPr id="3" name="Content Placeholder 2">
            <a:extLst>
              <a:ext uri="{FF2B5EF4-FFF2-40B4-BE49-F238E27FC236}">
                <a16:creationId xmlns:a16="http://schemas.microsoft.com/office/drawing/2014/main" id="{7805A19A-4979-4F70-BE8A-381CB1A323FF}"/>
              </a:ext>
            </a:extLst>
          </p:cNvPr>
          <p:cNvSpPr>
            <a:spLocks noGrp="1"/>
          </p:cNvSpPr>
          <p:nvPr>
            <p:ph idx="1"/>
          </p:nvPr>
        </p:nvSpPr>
        <p:spPr>
          <a:xfrm>
            <a:off x="665922" y="1690688"/>
            <a:ext cx="10515600" cy="5167312"/>
          </a:xfrm>
        </p:spPr>
        <p:txBody>
          <a:bodyPr/>
          <a:lstStyle/>
          <a:p>
            <a:pPr marL="0" indent="0">
              <a:buNone/>
            </a:pPr>
            <a:r>
              <a:rPr lang="en-US" sz="3200" dirty="0"/>
              <a:t>When using a </a:t>
            </a:r>
            <a:r>
              <a:rPr lang="en-US" sz="3200" b="1" dirty="0"/>
              <a:t>Do While </a:t>
            </a:r>
            <a:r>
              <a:rPr lang="en-US" sz="3200" dirty="0"/>
              <a:t>loop continues while the condition remains </a:t>
            </a:r>
            <a:r>
              <a:rPr lang="en-US" sz="3200" b="1" dirty="0"/>
              <a:t>false</a:t>
            </a:r>
            <a:r>
              <a:rPr lang="en-US" sz="3200" dirty="0"/>
              <a:t>.  The condition is checked at the </a:t>
            </a:r>
            <a:r>
              <a:rPr lang="en-US" sz="3200" b="1" dirty="0"/>
              <a:t>end</a:t>
            </a:r>
            <a:r>
              <a:rPr lang="en-US" sz="3200" dirty="0"/>
              <a:t> of the code block therefore it is always run at least once.</a:t>
            </a:r>
          </a:p>
          <a:p>
            <a:pPr marL="0" indent="0">
              <a:buNone/>
            </a:pPr>
            <a:endParaRPr lang="en-US" sz="3200" dirty="0"/>
          </a:p>
          <a:p>
            <a:pPr marL="0" indent="0">
              <a:buNone/>
            </a:pPr>
            <a:r>
              <a:rPr lang="en-GB" sz="3200" dirty="0"/>
              <a:t>Using OCR Reference language:</a:t>
            </a:r>
          </a:p>
          <a:p>
            <a:pPr marL="0" indent="0">
              <a:buNone/>
            </a:pPr>
            <a:r>
              <a:rPr lang="en-GB" sz="3200" b="1" dirty="0"/>
              <a:t>do     </a:t>
            </a:r>
          </a:p>
          <a:p>
            <a:pPr marL="0" indent="0">
              <a:buNone/>
            </a:pPr>
            <a:r>
              <a:rPr lang="en-GB" sz="3200" b="1" dirty="0"/>
              <a:t>        answer = input(“What is the capital of France?: ") </a:t>
            </a:r>
          </a:p>
          <a:p>
            <a:pPr marL="0" indent="0">
              <a:buNone/>
            </a:pPr>
            <a:r>
              <a:rPr lang="en-GB" sz="3200" b="1" dirty="0"/>
              <a:t>until answer == “Paris" </a:t>
            </a:r>
          </a:p>
          <a:p>
            <a:endParaRPr lang="en-GB" dirty="0"/>
          </a:p>
        </p:txBody>
      </p:sp>
    </p:spTree>
    <p:extLst>
      <p:ext uri="{BB962C8B-B14F-4D97-AF65-F5344CB8AC3E}">
        <p14:creationId xmlns:p14="http://schemas.microsoft.com/office/powerpoint/2010/main" val="31013754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52A6-7B22-4371-8618-788E87D416C5}"/>
              </a:ext>
            </a:extLst>
          </p:cNvPr>
          <p:cNvSpPr>
            <a:spLocks noGrp="1"/>
          </p:cNvSpPr>
          <p:nvPr>
            <p:ph type="title"/>
          </p:nvPr>
        </p:nvSpPr>
        <p:spPr/>
        <p:txBody>
          <a:bodyPr/>
          <a:lstStyle/>
          <a:p>
            <a:pPr algn="ctr"/>
            <a:r>
              <a:rPr lang="en-GB" b="1" dirty="0"/>
              <a:t>Condition Controlled Loop: Do While Loop</a:t>
            </a:r>
            <a:endParaRPr lang="en-GB" dirty="0"/>
          </a:p>
        </p:txBody>
      </p:sp>
      <p:sp>
        <p:nvSpPr>
          <p:cNvPr id="3" name="Content Placeholder 2">
            <a:extLst>
              <a:ext uri="{FF2B5EF4-FFF2-40B4-BE49-F238E27FC236}">
                <a16:creationId xmlns:a16="http://schemas.microsoft.com/office/drawing/2014/main" id="{C94AECD0-FF3A-4390-8E6F-ED94FBCD71A0}"/>
              </a:ext>
            </a:extLst>
          </p:cNvPr>
          <p:cNvSpPr>
            <a:spLocks noGrp="1"/>
          </p:cNvSpPr>
          <p:nvPr>
            <p:ph idx="1"/>
          </p:nvPr>
        </p:nvSpPr>
        <p:spPr>
          <a:xfrm>
            <a:off x="347868" y="1401556"/>
            <a:ext cx="11526079" cy="4351338"/>
          </a:xfrm>
        </p:spPr>
        <p:txBody>
          <a:bodyPr>
            <a:normAutofit/>
          </a:bodyPr>
          <a:lstStyle/>
          <a:p>
            <a:pPr marL="0" indent="0">
              <a:buNone/>
            </a:pPr>
            <a:r>
              <a:rPr lang="en-GB" sz="3200" dirty="0"/>
              <a:t>In Python there is no Do While loop. It is possible to use </a:t>
            </a:r>
            <a:r>
              <a:rPr lang="en-GB" sz="3200" b="1" dirty="0"/>
              <a:t>While True </a:t>
            </a:r>
            <a:r>
              <a:rPr lang="en-GB" sz="3200" dirty="0"/>
              <a:t>to start the program in this case it will continue until the condition is met. </a:t>
            </a:r>
          </a:p>
          <a:p>
            <a:pPr marL="0" indent="0">
              <a:buNone/>
            </a:pPr>
            <a:r>
              <a:rPr lang="en-GB" sz="3200" dirty="0"/>
              <a:t>An </a:t>
            </a:r>
            <a:r>
              <a:rPr lang="en-GB" sz="3200" b="1" dirty="0"/>
              <a:t>If </a:t>
            </a:r>
            <a:r>
              <a:rPr lang="en-GB" sz="3200" dirty="0"/>
              <a:t>statement is used to check whether the condition is met and if the condition is met </a:t>
            </a:r>
            <a:r>
              <a:rPr lang="en-GB" sz="3200" b="1" dirty="0"/>
              <a:t>break</a:t>
            </a:r>
            <a:r>
              <a:rPr lang="en-GB" sz="3200" dirty="0"/>
              <a:t> is used to leave the loop.</a:t>
            </a:r>
          </a:p>
        </p:txBody>
      </p:sp>
      <p:pic>
        <p:nvPicPr>
          <p:cNvPr id="5" name="Picture 4">
            <a:extLst>
              <a:ext uri="{FF2B5EF4-FFF2-40B4-BE49-F238E27FC236}">
                <a16:creationId xmlns:a16="http://schemas.microsoft.com/office/drawing/2014/main" id="{910CD306-9E3D-4B7C-BCA5-F298D51B6970}"/>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09599" y="3896140"/>
            <a:ext cx="10396541" cy="2173356"/>
          </a:xfrm>
          <a:prstGeom prst="rect">
            <a:avLst/>
          </a:prstGeom>
        </p:spPr>
      </p:pic>
    </p:spTree>
    <p:extLst>
      <p:ext uri="{BB962C8B-B14F-4D97-AF65-F5344CB8AC3E}">
        <p14:creationId xmlns:p14="http://schemas.microsoft.com/office/powerpoint/2010/main" val="1564302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214A7-A679-4008-B7BB-8FCE451CC4CE}"/>
              </a:ext>
            </a:extLst>
          </p:cNvPr>
          <p:cNvSpPr>
            <a:spLocks noGrp="1"/>
          </p:cNvSpPr>
          <p:nvPr>
            <p:ph type="title"/>
          </p:nvPr>
        </p:nvSpPr>
        <p:spPr/>
        <p:txBody>
          <a:bodyPr/>
          <a:lstStyle/>
          <a:p>
            <a:pPr algn="ctr"/>
            <a:r>
              <a:rPr lang="en-GB" b="1" dirty="0"/>
              <a:t>The use of Variables</a:t>
            </a:r>
          </a:p>
        </p:txBody>
      </p:sp>
      <p:sp>
        <p:nvSpPr>
          <p:cNvPr id="3" name="Content Placeholder 2">
            <a:extLst>
              <a:ext uri="{FF2B5EF4-FFF2-40B4-BE49-F238E27FC236}">
                <a16:creationId xmlns:a16="http://schemas.microsoft.com/office/drawing/2014/main" id="{D70A12FF-5B50-46FB-8C53-D3B270A9B11E}"/>
              </a:ext>
            </a:extLst>
          </p:cNvPr>
          <p:cNvSpPr>
            <a:spLocks noGrp="1"/>
          </p:cNvSpPr>
          <p:nvPr>
            <p:ph idx="1"/>
          </p:nvPr>
        </p:nvSpPr>
        <p:spPr>
          <a:xfrm>
            <a:off x="596152" y="1460500"/>
            <a:ext cx="11116235" cy="2842559"/>
          </a:xfrm>
        </p:spPr>
        <p:txBody>
          <a:bodyPr>
            <a:normAutofit/>
          </a:bodyPr>
          <a:lstStyle/>
          <a:p>
            <a:pPr marL="0" indent="0">
              <a:buNone/>
            </a:pPr>
            <a:r>
              <a:rPr lang="en-GB" sz="3200" dirty="0"/>
              <a:t>Programs and algorithms often contain variables. The name that you give to a variable is its identifier.</a:t>
            </a:r>
          </a:p>
          <a:p>
            <a:pPr marL="0" indent="0">
              <a:buNone/>
            </a:pPr>
            <a:r>
              <a:rPr lang="en-GB" sz="3200" dirty="0"/>
              <a:t>It is much easier to understand what the program or algorithm is doing if you use a meaningful identifier.</a:t>
            </a:r>
          </a:p>
          <a:p>
            <a:pPr marL="0" indent="0" algn="ctr">
              <a:buNone/>
            </a:pPr>
            <a:r>
              <a:rPr lang="en-GB" sz="3200" dirty="0"/>
              <a:t>E.g. </a:t>
            </a:r>
            <a:r>
              <a:rPr lang="en-GB" sz="3200" b="1" dirty="0"/>
              <a:t>radius=8  </a:t>
            </a:r>
            <a:r>
              <a:rPr lang="en-GB" sz="3200" dirty="0"/>
              <a:t>The identifier for this variable is </a:t>
            </a:r>
            <a:r>
              <a:rPr lang="en-GB" sz="3200" b="1" dirty="0"/>
              <a:t>radius</a:t>
            </a:r>
            <a:r>
              <a:rPr lang="en-GB" sz="3200" dirty="0"/>
              <a:t>.</a:t>
            </a:r>
          </a:p>
          <a:p>
            <a:pPr marL="0" indent="0">
              <a:buNone/>
            </a:pPr>
            <a:endParaRPr lang="en-GB" sz="3200" dirty="0"/>
          </a:p>
        </p:txBody>
      </p:sp>
      <p:sp>
        <p:nvSpPr>
          <p:cNvPr id="4" name="Cube 3">
            <a:extLst>
              <a:ext uri="{FF2B5EF4-FFF2-40B4-BE49-F238E27FC236}">
                <a16:creationId xmlns:a16="http://schemas.microsoft.com/office/drawing/2014/main" id="{162BC5E6-711B-4ABF-A9D0-CC1744539FBD}"/>
              </a:ext>
            </a:extLst>
          </p:cNvPr>
          <p:cNvSpPr/>
          <p:nvPr/>
        </p:nvSpPr>
        <p:spPr>
          <a:xfrm>
            <a:off x="4755778" y="4921624"/>
            <a:ext cx="2649071" cy="1156447"/>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ln w="0"/>
                <a:solidFill>
                  <a:schemeClr val="tx1"/>
                </a:solidFill>
                <a:effectLst>
                  <a:outerShdw blurRad="38100" dist="19050" dir="2700000" algn="tl" rotWithShape="0">
                    <a:schemeClr val="dk1">
                      <a:alpha val="40000"/>
                    </a:schemeClr>
                  </a:outerShdw>
                </a:effectLst>
              </a:rPr>
              <a:t>Radius</a:t>
            </a:r>
          </a:p>
        </p:txBody>
      </p:sp>
      <p:sp>
        <p:nvSpPr>
          <p:cNvPr id="5" name="Arrow: U-Turn 4">
            <a:extLst>
              <a:ext uri="{FF2B5EF4-FFF2-40B4-BE49-F238E27FC236}">
                <a16:creationId xmlns:a16="http://schemas.microsoft.com/office/drawing/2014/main" id="{17FC2286-A027-4FDF-B9AC-0D453451B443}"/>
              </a:ext>
            </a:extLst>
          </p:cNvPr>
          <p:cNvSpPr/>
          <p:nvPr/>
        </p:nvSpPr>
        <p:spPr>
          <a:xfrm>
            <a:off x="3496235" y="4585447"/>
            <a:ext cx="2756647" cy="726141"/>
          </a:xfrm>
          <a:prstGeom prst="uturnArrow">
            <a:avLst>
              <a:gd name="adj1" fmla="val 8333"/>
              <a:gd name="adj2" fmla="val 25000"/>
              <a:gd name="adj3" fmla="val 25000"/>
              <a:gd name="adj4" fmla="val 50000"/>
              <a:gd name="adj5" fmla="val 7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sp>
        <p:nvSpPr>
          <p:cNvPr id="6" name="TextBox 5">
            <a:extLst>
              <a:ext uri="{FF2B5EF4-FFF2-40B4-BE49-F238E27FC236}">
                <a16:creationId xmlns:a16="http://schemas.microsoft.com/office/drawing/2014/main" id="{86C68288-04D6-4EEB-A843-C2C283812469}"/>
              </a:ext>
            </a:extLst>
          </p:cNvPr>
          <p:cNvSpPr txBox="1"/>
          <p:nvPr/>
        </p:nvSpPr>
        <p:spPr>
          <a:xfrm>
            <a:off x="3301552" y="5240033"/>
            <a:ext cx="444352" cy="707886"/>
          </a:xfrm>
          <a:prstGeom prst="rect">
            <a:avLst/>
          </a:prstGeom>
          <a:noFill/>
        </p:spPr>
        <p:txBody>
          <a:bodyPr wrap="none" rtlCol="0">
            <a:spAutoFit/>
          </a:bodyPr>
          <a:lstStyle/>
          <a:p>
            <a:r>
              <a:rPr lang="en-GB" sz="4000" dirty="0"/>
              <a:t>8</a:t>
            </a:r>
          </a:p>
        </p:txBody>
      </p:sp>
    </p:spTree>
    <p:extLst>
      <p:ext uri="{BB962C8B-B14F-4D97-AF65-F5344CB8AC3E}">
        <p14:creationId xmlns:p14="http://schemas.microsoft.com/office/powerpoint/2010/main" val="19454080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148D-EF33-405C-90CC-8739FA14E00E}"/>
              </a:ext>
            </a:extLst>
          </p:cNvPr>
          <p:cNvSpPr>
            <a:spLocks noGrp="1"/>
          </p:cNvSpPr>
          <p:nvPr>
            <p:ph type="title"/>
          </p:nvPr>
        </p:nvSpPr>
        <p:spPr/>
        <p:txBody>
          <a:bodyPr/>
          <a:lstStyle/>
          <a:p>
            <a:pPr algn="ctr"/>
            <a:r>
              <a:rPr lang="en-GB" b="1" dirty="0"/>
              <a:t>Nested Loops</a:t>
            </a:r>
          </a:p>
        </p:txBody>
      </p:sp>
      <p:sp>
        <p:nvSpPr>
          <p:cNvPr id="3" name="Content Placeholder 2">
            <a:extLst>
              <a:ext uri="{FF2B5EF4-FFF2-40B4-BE49-F238E27FC236}">
                <a16:creationId xmlns:a16="http://schemas.microsoft.com/office/drawing/2014/main" id="{DB7810DA-F010-43F2-BF01-F741D2442ADC}"/>
              </a:ext>
            </a:extLst>
          </p:cNvPr>
          <p:cNvSpPr>
            <a:spLocks noGrp="1"/>
          </p:cNvSpPr>
          <p:nvPr>
            <p:ph idx="1"/>
          </p:nvPr>
        </p:nvSpPr>
        <p:spPr>
          <a:xfrm>
            <a:off x="352631" y="1445976"/>
            <a:ext cx="11638086" cy="1552933"/>
          </a:xfrm>
        </p:spPr>
        <p:txBody>
          <a:bodyPr>
            <a:normAutofit/>
          </a:bodyPr>
          <a:lstStyle/>
          <a:p>
            <a:pPr marL="0" indent="0">
              <a:buNone/>
            </a:pPr>
            <a:r>
              <a:rPr lang="en-GB" sz="3200" dirty="0"/>
              <a:t>Nested loops occur when you have one loop inside another loop (It’s indented). They can be used with count controlled and condition controlled loops.</a:t>
            </a:r>
          </a:p>
        </p:txBody>
      </p:sp>
      <p:pic>
        <p:nvPicPr>
          <p:cNvPr id="4" name="Picture 3">
            <a:extLst>
              <a:ext uri="{FF2B5EF4-FFF2-40B4-BE49-F238E27FC236}">
                <a16:creationId xmlns:a16="http://schemas.microsoft.com/office/drawing/2014/main" id="{337EB2FE-BF49-489C-9E5C-A2CC747AFBE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442977" y="3859092"/>
            <a:ext cx="5667941" cy="1552932"/>
          </a:xfrm>
          <a:prstGeom prst="rect">
            <a:avLst/>
          </a:prstGeom>
        </p:spPr>
      </p:pic>
      <p:pic>
        <p:nvPicPr>
          <p:cNvPr id="5" name="Picture 4">
            <a:extLst>
              <a:ext uri="{FF2B5EF4-FFF2-40B4-BE49-F238E27FC236}">
                <a16:creationId xmlns:a16="http://schemas.microsoft.com/office/drawing/2014/main" id="{72465092-59BC-4C37-89BF-7F8B5841A4EB}"/>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0201263" y="2656936"/>
            <a:ext cx="921061" cy="4135003"/>
          </a:xfrm>
          <a:prstGeom prst="rect">
            <a:avLst/>
          </a:prstGeom>
        </p:spPr>
      </p:pic>
      <p:sp>
        <p:nvSpPr>
          <p:cNvPr id="6" name="Arrow: Right 5">
            <a:extLst>
              <a:ext uri="{FF2B5EF4-FFF2-40B4-BE49-F238E27FC236}">
                <a16:creationId xmlns:a16="http://schemas.microsoft.com/office/drawing/2014/main" id="{C5B0B2CB-FA96-49E3-A881-73DBAF03636C}"/>
              </a:ext>
            </a:extLst>
          </p:cNvPr>
          <p:cNvSpPr/>
          <p:nvPr/>
        </p:nvSpPr>
        <p:spPr>
          <a:xfrm>
            <a:off x="645930" y="4243850"/>
            <a:ext cx="2605177" cy="65157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400" dirty="0"/>
              <a:t>Nested Loop </a:t>
            </a:r>
          </a:p>
        </p:txBody>
      </p:sp>
      <p:sp>
        <p:nvSpPr>
          <p:cNvPr id="7" name="Arrow: Right 6">
            <a:extLst>
              <a:ext uri="{FF2B5EF4-FFF2-40B4-BE49-F238E27FC236}">
                <a16:creationId xmlns:a16="http://schemas.microsoft.com/office/drawing/2014/main" id="{784FD53A-1BFC-429C-B800-D6B9DE0B0A57}"/>
              </a:ext>
            </a:extLst>
          </p:cNvPr>
          <p:cNvSpPr/>
          <p:nvPr/>
        </p:nvSpPr>
        <p:spPr>
          <a:xfrm>
            <a:off x="8092755" y="4895423"/>
            <a:ext cx="1524000" cy="27639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2400" dirty="0"/>
          </a:p>
        </p:txBody>
      </p:sp>
    </p:spTree>
    <p:extLst>
      <p:ext uri="{BB962C8B-B14F-4D97-AF65-F5344CB8AC3E}">
        <p14:creationId xmlns:p14="http://schemas.microsoft.com/office/powerpoint/2010/main" val="5478231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B5D2-E4C1-4F97-BBF2-D7B4EAD0EC26}"/>
              </a:ext>
            </a:extLst>
          </p:cNvPr>
          <p:cNvSpPr>
            <a:spLocks noGrp="1"/>
          </p:cNvSpPr>
          <p:nvPr>
            <p:ph type="title"/>
          </p:nvPr>
        </p:nvSpPr>
        <p:spPr/>
        <p:txBody>
          <a:bodyPr/>
          <a:lstStyle/>
          <a:p>
            <a:pPr algn="ctr"/>
            <a:r>
              <a:rPr lang="en-GB" dirty="0"/>
              <a:t>CHECKPOINT</a:t>
            </a:r>
          </a:p>
        </p:txBody>
      </p:sp>
      <p:sp>
        <p:nvSpPr>
          <p:cNvPr id="3" name="Content Placeholder 2">
            <a:extLst>
              <a:ext uri="{FF2B5EF4-FFF2-40B4-BE49-F238E27FC236}">
                <a16:creationId xmlns:a16="http://schemas.microsoft.com/office/drawing/2014/main" id="{C6012680-81B7-4891-A2B3-12BB7103C949}"/>
              </a:ext>
            </a:extLst>
          </p:cNvPr>
          <p:cNvSpPr>
            <a:spLocks noGrp="1"/>
          </p:cNvSpPr>
          <p:nvPr>
            <p:ph idx="1"/>
          </p:nvPr>
        </p:nvSpPr>
        <p:spPr>
          <a:xfrm>
            <a:off x="700177" y="1877383"/>
            <a:ext cx="10515600" cy="4351338"/>
          </a:xfrm>
        </p:spPr>
        <p:txBody>
          <a:bodyPr>
            <a:normAutofit/>
          </a:bodyPr>
          <a:lstStyle/>
          <a:p>
            <a:pPr marL="514350" indent="-514350">
              <a:buAutoNum type="arabicPeriod"/>
            </a:pPr>
            <a:r>
              <a:rPr lang="en-GB" sz="3200" dirty="0"/>
              <a:t>Create a program that adds up a series of numbers to find the total. The program asks for your first number and adds this number to the total. It then asks the question would you like to add another number. If the user replies yes they are then asked for another number. If the user replies no the program stops and displays the total. </a:t>
            </a:r>
          </a:p>
        </p:txBody>
      </p:sp>
    </p:spTree>
    <p:extLst>
      <p:ext uri="{BB962C8B-B14F-4D97-AF65-F5344CB8AC3E}">
        <p14:creationId xmlns:p14="http://schemas.microsoft.com/office/powerpoint/2010/main" val="36826978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64A8E-A26A-4B10-BA38-B19A4D095CF0}"/>
              </a:ext>
            </a:extLst>
          </p:cNvPr>
          <p:cNvSpPr>
            <a:spLocks noGrp="1"/>
          </p:cNvSpPr>
          <p:nvPr>
            <p:ph type="title"/>
          </p:nvPr>
        </p:nvSpPr>
        <p:spPr/>
        <p:txBody>
          <a:bodyPr/>
          <a:lstStyle/>
          <a:p>
            <a:pPr algn="ctr"/>
            <a:r>
              <a:rPr lang="en-GB" b="1" dirty="0"/>
              <a:t>Comparison Operators</a:t>
            </a:r>
          </a:p>
        </p:txBody>
      </p:sp>
      <p:sp>
        <p:nvSpPr>
          <p:cNvPr id="3" name="Content Placeholder 2">
            <a:extLst>
              <a:ext uri="{FF2B5EF4-FFF2-40B4-BE49-F238E27FC236}">
                <a16:creationId xmlns:a16="http://schemas.microsoft.com/office/drawing/2014/main" id="{9EFBEC4A-7C1F-49D9-8B8E-0CEB82B2EDDB}"/>
              </a:ext>
            </a:extLst>
          </p:cNvPr>
          <p:cNvSpPr>
            <a:spLocks noGrp="1"/>
          </p:cNvSpPr>
          <p:nvPr>
            <p:ph idx="1"/>
          </p:nvPr>
        </p:nvSpPr>
        <p:spPr>
          <a:xfrm>
            <a:off x="354106" y="1476000"/>
            <a:ext cx="11385176" cy="5381999"/>
          </a:xfrm>
        </p:spPr>
        <p:txBody>
          <a:bodyPr>
            <a:normAutofit/>
          </a:bodyPr>
          <a:lstStyle/>
          <a:p>
            <a:pPr marL="0" indent="0">
              <a:buNone/>
            </a:pPr>
            <a:r>
              <a:rPr lang="en-GB" sz="3200" dirty="0"/>
              <a:t>Comparison operators are important components in many programs. When you use the </a:t>
            </a:r>
            <a:r>
              <a:rPr lang="en-GB" sz="3200" b="1" dirty="0"/>
              <a:t>selection</a:t>
            </a:r>
            <a:r>
              <a:rPr lang="en-GB" sz="3200" dirty="0"/>
              <a:t> programming construct you must use a comparison operator to help make a decision.</a:t>
            </a:r>
          </a:p>
          <a:p>
            <a:pPr marL="0" indent="0">
              <a:buNone/>
            </a:pPr>
            <a:r>
              <a:rPr lang="en-GB" dirty="0"/>
              <a:t>E.g. </a:t>
            </a:r>
          </a:p>
          <a:p>
            <a:pPr marL="0" indent="0">
              <a:buNone/>
            </a:pPr>
            <a:r>
              <a:rPr lang="en-GB" b="1" dirty="0"/>
              <a:t>if x&gt;=y then</a:t>
            </a:r>
          </a:p>
          <a:p>
            <a:pPr marL="0" indent="0">
              <a:buNone/>
            </a:pPr>
            <a:r>
              <a:rPr lang="en-GB" b="1" dirty="0"/>
              <a:t>       print(x, “is greater than” ,y)</a:t>
            </a:r>
          </a:p>
          <a:p>
            <a:pPr marL="0" indent="0">
              <a:buNone/>
            </a:pPr>
            <a:r>
              <a:rPr lang="en-GB" b="1" dirty="0"/>
              <a:t>else</a:t>
            </a:r>
          </a:p>
          <a:p>
            <a:pPr marL="0" indent="0">
              <a:buNone/>
            </a:pPr>
            <a:r>
              <a:rPr lang="en-GB" b="1" dirty="0"/>
              <a:t>       print(y, ”is greater than2,x)</a:t>
            </a:r>
          </a:p>
          <a:p>
            <a:pPr marL="0" indent="0">
              <a:buNone/>
            </a:pPr>
            <a:r>
              <a:rPr lang="en-GB" b="1" dirty="0"/>
              <a:t>endif              </a:t>
            </a:r>
          </a:p>
        </p:txBody>
      </p:sp>
      <p:pic>
        <p:nvPicPr>
          <p:cNvPr id="4" name="Picture 3">
            <a:extLst>
              <a:ext uri="{FF2B5EF4-FFF2-40B4-BE49-F238E27FC236}">
                <a16:creationId xmlns:a16="http://schemas.microsoft.com/office/drawing/2014/main" id="{C38B4084-EC05-4A5C-B20F-3BADA31258D3}"/>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096000" y="3035511"/>
            <a:ext cx="4850296" cy="3289369"/>
          </a:xfrm>
          <a:prstGeom prst="rect">
            <a:avLst/>
          </a:prstGeom>
          <a:solidFill>
            <a:srgbClr val="FFFF00"/>
          </a:solidFill>
          <a:ln>
            <a:solidFill>
              <a:schemeClr val="tx1"/>
            </a:solidFill>
          </a:ln>
        </p:spPr>
      </p:pic>
    </p:spTree>
    <p:extLst>
      <p:ext uri="{BB962C8B-B14F-4D97-AF65-F5344CB8AC3E}">
        <p14:creationId xmlns:p14="http://schemas.microsoft.com/office/powerpoint/2010/main" val="23105182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7EF88-12C4-40EB-A173-57A651B8D132}"/>
              </a:ext>
            </a:extLst>
          </p:cNvPr>
          <p:cNvSpPr>
            <a:spLocks noGrp="1"/>
          </p:cNvSpPr>
          <p:nvPr>
            <p:ph type="title"/>
          </p:nvPr>
        </p:nvSpPr>
        <p:spPr/>
        <p:txBody>
          <a:bodyPr/>
          <a:lstStyle/>
          <a:p>
            <a:pPr algn="ctr"/>
            <a:r>
              <a:rPr lang="en-GB" b="1" dirty="0"/>
              <a:t>Comparison Operators</a:t>
            </a:r>
            <a:endParaRPr lang="en-GB" dirty="0"/>
          </a:p>
        </p:txBody>
      </p:sp>
      <p:sp>
        <p:nvSpPr>
          <p:cNvPr id="3" name="Content Placeholder 2">
            <a:extLst>
              <a:ext uri="{FF2B5EF4-FFF2-40B4-BE49-F238E27FC236}">
                <a16:creationId xmlns:a16="http://schemas.microsoft.com/office/drawing/2014/main" id="{D0138CE0-CDF1-4AFF-A879-4D0ABA171C6A}"/>
              </a:ext>
            </a:extLst>
          </p:cNvPr>
          <p:cNvSpPr>
            <a:spLocks noGrp="1"/>
          </p:cNvSpPr>
          <p:nvPr>
            <p:ph idx="1"/>
          </p:nvPr>
        </p:nvSpPr>
        <p:spPr>
          <a:xfrm>
            <a:off x="542364" y="1529790"/>
            <a:ext cx="11170023" cy="5328210"/>
          </a:xfrm>
        </p:spPr>
        <p:txBody>
          <a:bodyPr>
            <a:normAutofit/>
          </a:bodyPr>
          <a:lstStyle/>
          <a:p>
            <a:pPr marL="0" indent="0">
              <a:buNone/>
            </a:pPr>
            <a:r>
              <a:rPr lang="en-GB" sz="3200" dirty="0"/>
              <a:t>Comparison operators are also important components when you use the </a:t>
            </a:r>
            <a:r>
              <a:rPr lang="en-GB" sz="3200" b="1" dirty="0"/>
              <a:t>iteration</a:t>
            </a:r>
            <a:r>
              <a:rPr lang="en-GB" sz="3200" dirty="0"/>
              <a:t> programming construct. In particular, condition controlled loops, as the condition requires a comparison. </a:t>
            </a:r>
          </a:p>
          <a:p>
            <a:pPr marL="0" indent="0">
              <a:buNone/>
            </a:pPr>
            <a:r>
              <a:rPr lang="en-GB" dirty="0"/>
              <a:t>E.g.</a:t>
            </a:r>
          </a:p>
          <a:p>
            <a:pPr marL="0" indent="0">
              <a:buNone/>
            </a:pPr>
            <a:r>
              <a:rPr lang="en-GB" b="1" dirty="0"/>
              <a:t>x=20</a:t>
            </a:r>
          </a:p>
          <a:p>
            <a:pPr marL="0" indent="0">
              <a:buNone/>
            </a:pPr>
            <a:r>
              <a:rPr lang="en-GB" b="1" dirty="0"/>
              <a:t>y=10 </a:t>
            </a:r>
          </a:p>
          <a:p>
            <a:pPr marL="0" indent="0">
              <a:buNone/>
            </a:pPr>
            <a:r>
              <a:rPr lang="en-GB" b="1" dirty="0"/>
              <a:t>while x&gt;y</a:t>
            </a:r>
          </a:p>
          <a:p>
            <a:pPr marL="0" indent="0">
              <a:buNone/>
            </a:pPr>
            <a:r>
              <a:rPr lang="en-GB" b="1" dirty="0"/>
              <a:t>       print(</a:t>
            </a:r>
            <a:r>
              <a:rPr lang="en-GB" b="1" dirty="0" err="1"/>
              <a:t>x,y</a:t>
            </a:r>
            <a:r>
              <a:rPr lang="en-GB" b="1" dirty="0"/>
              <a:t>)</a:t>
            </a:r>
          </a:p>
          <a:p>
            <a:pPr marL="0" indent="0">
              <a:buNone/>
            </a:pPr>
            <a:r>
              <a:rPr lang="en-GB" b="1" dirty="0"/>
              <a:t>       x=x-2 </a:t>
            </a:r>
          </a:p>
          <a:p>
            <a:pPr marL="0" indent="0">
              <a:buNone/>
            </a:pPr>
            <a:r>
              <a:rPr lang="en-GB" b="1" dirty="0" err="1"/>
              <a:t>endwhile</a:t>
            </a:r>
            <a:endParaRPr lang="en-GB" b="1" dirty="0"/>
          </a:p>
          <a:p>
            <a:pPr marL="0" indent="0">
              <a:buNone/>
            </a:pPr>
            <a:endParaRPr lang="en-GB" dirty="0"/>
          </a:p>
          <a:p>
            <a:endParaRPr lang="en-GB" dirty="0"/>
          </a:p>
        </p:txBody>
      </p:sp>
      <p:pic>
        <p:nvPicPr>
          <p:cNvPr id="4" name="Picture 3">
            <a:extLst>
              <a:ext uri="{FF2B5EF4-FFF2-40B4-BE49-F238E27FC236}">
                <a16:creationId xmlns:a16="http://schemas.microsoft.com/office/drawing/2014/main" id="{000C58E3-A36F-4DD9-BAF7-3DD91220C353}"/>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096000" y="3035511"/>
            <a:ext cx="4850296" cy="3289369"/>
          </a:xfrm>
          <a:prstGeom prst="rect">
            <a:avLst/>
          </a:prstGeom>
          <a:solidFill>
            <a:srgbClr val="FFFF00"/>
          </a:solidFill>
          <a:ln>
            <a:solidFill>
              <a:schemeClr val="tx1"/>
            </a:solidFill>
          </a:ln>
        </p:spPr>
      </p:pic>
    </p:spTree>
    <p:extLst>
      <p:ext uri="{BB962C8B-B14F-4D97-AF65-F5344CB8AC3E}">
        <p14:creationId xmlns:p14="http://schemas.microsoft.com/office/powerpoint/2010/main" val="25820553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3EFE-A676-43A9-8836-089613D1F201}"/>
              </a:ext>
            </a:extLst>
          </p:cNvPr>
          <p:cNvSpPr>
            <a:spLocks noGrp="1"/>
          </p:cNvSpPr>
          <p:nvPr>
            <p:ph type="title"/>
          </p:nvPr>
        </p:nvSpPr>
        <p:spPr/>
        <p:txBody>
          <a:bodyPr/>
          <a:lstStyle/>
          <a:p>
            <a:pPr algn="ctr"/>
            <a:r>
              <a:rPr lang="en-GB" b="1" dirty="0"/>
              <a:t>Boolean Operators: Truth Tables</a:t>
            </a:r>
          </a:p>
        </p:txBody>
      </p:sp>
      <p:sp>
        <p:nvSpPr>
          <p:cNvPr id="3" name="Content Placeholder 2">
            <a:extLst>
              <a:ext uri="{FF2B5EF4-FFF2-40B4-BE49-F238E27FC236}">
                <a16:creationId xmlns:a16="http://schemas.microsoft.com/office/drawing/2014/main" id="{400241BA-39FA-4ECB-954D-E31CED92676B}"/>
              </a:ext>
            </a:extLst>
          </p:cNvPr>
          <p:cNvSpPr>
            <a:spLocks noGrp="1"/>
          </p:cNvSpPr>
          <p:nvPr>
            <p:ph idx="1"/>
          </p:nvPr>
        </p:nvSpPr>
        <p:spPr>
          <a:xfrm>
            <a:off x="555811" y="1354978"/>
            <a:ext cx="11008659" cy="1240304"/>
          </a:xfrm>
        </p:spPr>
        <p:txBody>
          <a:bodyPr>
            <a:normAutofit/>
          </a:bodyPr>
          <a:lstStyle/>
          <a:p>
            <a:pPr marL="0" indent="0">
              <a:buNone/>
            </a:pPr>
            <a:r>
              <a:rPr lang="en-GB" sz="3200" dirty="0"/>
              <a:t>These are used to make decisions about the outcomes of two comparisons.</a:t>
            </a:r>
          </a:p>
        </p:txBody>
      </p:sp>
      <p:pic>
        <p:nvPicPr>
          <p:cNvPr id="4" name="Picture 3">
            <a:extLst>
              <a:ext uri="{FF2B5EF4-FFF2-40B4-BE49-F238E27FC236}">
                <a16:creationId xmlns:a16="http://schemas.microsoft.com/office/drawing/2014/main" id="{D55548C2-1CAC-4B3A-87BF-918B8C083013}"/>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838200" y="2371050"/>
            <a:ext cx="10322860" cy="3783337"/>
          </a:xfrm>
          <a:prstGeom prst="rect">
            <a:avLst/>
          </a:prstGeom>
        </p:spPr>
      </p:pic>
    </p:spTree>
    <p:extLst>
      <p:ext uri="{BB962C8B-B14F-4D97-AF65-F5344CB8AC3E}">
        <p14:creationId xmlns:p14="http://schemas.microsoft.com/office/powerpoint/2010/main" val="21884662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3EFE-A676-43A9-8836-089613D1F201}"/>
              </a:ext>
            </a:extLst>
          </p:cNvPr>
          <p:cNvSpPr>
            <a:spLocks noGrp="1"/>
          </p:cNvSpPr>
          <p:nvPr>
            <p:ph type="title"/>
          </p:nvPr>
        </p:nvSpPr>
        <p:spPr/>
        <p:txBody>
          <a:bodyPr/>
          <a:lstStyle/>
          <a:p>
            <a:pPr algn="ctr"/>
            <a:r>
              <a:rPr lang="en-GB" b="1" dirty="0"/>
              <a:t>Boolean Operators: Truth Tables</a:t>
            </a:r>
          </a:p>
        </p:txBody>
      </p:sp>
      <p:sp>
        <p:nvSpPr>
          <p:cNvPr id="3" name="Content Placeholder 2">
            <a:extLst>
              <a:ext uri="{FF2B5EF4-FFF2-40B4-BE49-F238E27FC236}">
                <a16:creationId xmlns:a16="http://schemas.microsoft.com/office/drawing/2014/main" id="{400241BA-39FA-4ECB-954D-E31CED92676B}"/>
              </a:ext>
            </a:extLst>
          </p:cNvPr>
          <p:cNvSpPr>
            <a:spLocks noGrp="1"/>
          </p:cNvSpPr>
          <p:nvPr>
            <p:ph idx="1"/>
          </p:nvPr>
        </p:nvSpPr>
        <p:spPr>
          <a:xfrm>
            <a:off x="555811" y="1354978"/>
            <a:ext cx="11008659" cy="1240304"/>
          </a:xfrm>
        </p:spPr>
        <p:txBody>
          <a:bodyPr>
            <a:normAutofit/>
          </a:bodyPr>
          <a:lstStyle/>
          <a:p>
            <a:pPr marL="0" indent="0">
              <a:buNone/>
            </a:pPr>
            <a:r>
              <a:rPr lang="en-GB" sz="3200" dirty="0"/>
              <a:t>These are used to make decisions about the outcomes of two comparisons.</a:t>
            </a:r>
          </a:p>
        </p:txBody>
      </p:sp>
      <p:pic>
        <p:nvPicPr>
          <p:cNvPr id="5" name="Picture 4">
            <a:extLst>
              <a:ext uri="{FF2B5EF4-FFF2-40B4-BE49-F238E27FC236}">
                <a16:creationId xmlns:a16="http://schemas.microsoft.com/office/drawing/2014/main" id="{D8BD744F-78A9-4566-A80B-BBFB371D3D5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72034" y="2447364"/>
            <a:ext cx="11192436" cy="3914683"/>
          </a:xfrm>
          <a:prstGeom prst="rect">
            <a:avLst/>
          </a:prstGeom>
        </p:spPr>
      </p:pic>
    </p:spTree>
    <p:extLst>
      <p:ext uri="{BB962C8B-B14F-4D97-AF65-F5344CB8AC3E}">
        <p14:creationId xmlns:p14="http://schemas.microsoft.com/office/powerpoint/2010/main" val="39089177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3EFE-A676-43A9-8836-089613D1F201}"/>
              </a:ext>
            </a:extLst>
          </p:cNvPr>
          <p:cNvSpPr>
            <a:spLocks noGrp="1"/>
          </p:cNvSpPr>
          <p:nvPr>
            <p:ph type="title"/>
          </p:nvPr>
        </p:nvSpPr>
        <p:spPr/>
        <p:txBody>
          <a:bodyPr/>
          <a:lstStyle/>
          <a:p>
            <a:pPr algn="ctr"/>
            <a:r>
              <a:rPr lang="en-GB" b="1" dirty="0"/>
              <a:t>Boolean Operators: Truth Tables</a:t>
            </a:r>
          </a:p>
        </p:txBody>
      </p:sp>
      <p:sp>
        <p:nvSpPr>
          <p:cNvPr id="3" name="Content Placeholder 2">
            <a:extLst>
              <a:ext uri="{FF2B5EF4-FFF2-40B4-BE49-F238E27FC236}">
                <a16:creationId xmlns:a16="http://schemas.microsoft.com/office/drawing/2014/main" id="{400241BA-39FA-4ECB-954D-E31CED92676B}"/>
              </a:ext>
            </a:extLst>
          </p:cNvPr>
          <p:cNvSpPr>
            <a:spLocks noGrp="1"/>
          </p:cNvSpPr>
          <p:nvPr>
            <p:ph idx="1"/>
          </p:nvPr>
        </p:nvSpPr>
        <p:spPr>
          <a:xfrm>
            <a:off x="555811" y="1354978"/>
            <a:ext cx="11008659" cy="1240304"/>
          </a:xfrm>
        </p:spPr>
        <p:txBody>
          <a:bodyPr>
            <a:normAutofit/>
          </a:bodyPr>
          <a:lstStyle/>
          <a:p>
            <a:pPr marL="0" indent="0">
              <a:buNone/>
            </a:pPr>
            <a:r>
              <a:rPr lang="en-GB" sz="3200" dirty="0"/>
              <a:t>These are used to make decisions about the outcome of a comparison.</a:t>
            </a:r>
          </a:p>
        </p:txBody>
      </p:sp>
      <p:pic>
        <p:nvPicPr>
          <p:cNvPr id="6" name="Picture 5">
            <a:extLst>
              <a:ext uri="{FF2B5EF4-FFF2-40B4-BE49-F238E27FC236}">
                <a16:creationId xmlns:a16="http://schemas.microsoft.com/office/drawing/2014/main" id="{DAB0BF6F-A619-489A-A9EB-91D09DC5F2C7}"/>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27530" y="2382068"/>
            <a:ext cx="10300448" cy="3761302"/>
          </a:xfrm>
          <a:prstGeom prst="rect">
            <a:avLst/>
          </a:prstGeom>
        </p:spPr>
      </p:pic>
    </p:spTree>
    <p:extLst>
      <p:ext uri="{BB962C8B-B14F-4D97-AF65-F5344CB8AC3E}">
        <p14:creationId xmlns:p14="http://schemas.microsoft.com/office/powerpoint/2010/main" val="31295453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F70BE-8A9A-447C-A0C5-B5F5E34160BC}"/>
              </a:ext>
            </a:extLst>
          </p:cNvPr>
          <p:cNvSpPr>
            <a:spLocks noGrp="1"/>
          </p:cNvSpPr>
          <p:nvPr>
            <p:ph type="title"/>
          </p:nvPr>
        </p:nvSpPr>
        <p:spPr/>
        <p:txBody>
          <a:bodyPr/>
          <a:lstStyle/>
          <a:p>
            <a:pPr algn="ctr"/>
            <a:r>
              <a:rPr lang="en-GB" b="1" dirty="0"/>
              <a:t>Boolean Operators</a:t>
            </a:r>
          </a:p>
        </p:txBody>
      </p:sp>
      <p:sp>
        <p:nvSpPr>
          <p:cNvPr id="3" name="Content Placeholder 2">
            <a:extLst>
              <a:ext uri="{FF2B5EF4-FFF2-40B4-BE49-F238E27FC236}">
                <a16:creationId xmlns:a16="http://schemas.microsoft.com/office/drawing/2014/main" id="{6E73A7EA-EF60-4CF2-9552-75A914E89F70}"/>
              </a:ext>
            </a:extLst>
          </p:cNvPr>
          <p:cNvSpPr>
            <a:spLocks noGrp="1"/>
          </p:cNvSpPr>
          <p:nvPr>
            <p:ph idx="1"/>
          </p:nvPr>
        </p:nvSpPr>
        <p:spPr>
          <a:xfrm>
            <a:off x="515470" y="1362263"/>
            <a:ext cx="11676529" cy="5167312"/>
          </a:xfrm>
        </p:spPr>
        <p:txBody>
          <a:bodyPr>
            <a:normAutofit fontScale="70000" lnSpcReduction="20000"/>
          </a:bodyPr>
          <a:lstStyle/>
          <a:p>
            <a:pPr marL="0" indent="0">
              <a:buNone/>
            </a:pPr>
            <a:r>
              <a:rPr lang="en-GB" sz="4600" dirty="0"/>
              <a:t>Boolean operators are also used in algorithms/programs The main Boolean operators are AND, OR and NOT.</a:t>
            </a:r>
          </a:p>
          <a:p>
            <a:pPr marL="0" indent="0">
              <a:buNone/>
            </a:pPr>
            <a:r>
              <a:rPr lang="en-GB" sz="4600" dirty="0"/>
              <a:t>E.g. </a:t>
            </a:r>
            <a:r>
              <a:rPr lang="en-GB" sz="4600" b="1" dirty="0"/>
              <a:t>Use of AND</a:t>
            </a:r>
          </a:p>
          <a:p>
            <a:pPr marL="0" indent="0">
              <a:buNone/>
            </a:pPr>
            <a:r>
              <a:rPr lang="en-GB" sz="4600" dirty="0"/>
              <a:t>x=10</a:t>
            </a:r>
          </a:p>
          <a:p>
            <a:pPr marL="0" indent="0">
              <a:buNone/>
            </a:pPr>
            <a:r>
              <a:rPr lang="en-GB" sz="4600" dirty="0"/>
              <a:t>y=9</a:t>
            </a:r>
          </a:p>
          <a:p>
            <a:pPr marL="0" indent="0">
              <a:buNone/>
            </a:pPr>
            <a:r>
              <a:rPr lang="en-GB" sz="4600" dirty="0"/>
              <a:t>z=8</a:t>
            </a:r>
          </a:p>
          <a:p>
            <a:pPr marL="0" indent="0">
              <a:buNone/>
            </a:pPr>
            <a:r>
              <a:rPr lang="en-GB" sz="4600" dirty="0"/>
              <a:t>if x&gt;y and x&gt;z then</a:t>
            </a:r>
          </a:p>
          <a:p>
            <a:pPr marL="0" indent="0">
              <a:buNone/>
            </a:pPr>
            <a:r>
              <a:rPr lang="en-GB" sz="4600" dirty="0"/>
              <a:t>       print(”x is the highest number”)</a:t>
            </a:r>
          </a:p>
          <a:p>
            <a:pPr marL="0" indent="0">
              <a:buNone/>
            </a:pPr>
            <a:r>
              <a:rPr lang="en-GB" sz="4600" dirty="0"/>
              <a:t>else</a:t>
            </a:r>
          </a:p>
          <a:p>
            <a:pPr marL="0" indent="0">
              <a:buNone/>
            </a:pPr>
            <a:r>
              <a:rPr lang="en-GB" sz="4600" dirty="0"/>
              <a:t>       print(“x is not the highest number”)</a:t>
            </a:r>
          </a:p>
          <a:p>
            <a:pPr marL="0" indent="0">
              <a:buNone/>
            </a:pPr>
            <a:r>
              <a:rPr lang="en-GB" sz="4600" dirty="0"/>
              <a:t>endif</a:t>
            </a:r>
          </a:p>
          <a:p>
            <a:pPr marL="0" indent="0">
              <a:buNone/>
            </a:pPr>
            <a:endParaRPr lang="en-GB" sz="3200" dirty="0"/>
          </a:p>
          <a:p>
            <a:pPr marL="0" indent="0">
              <a:buNone/>
            </a:pPr>
            <a:endParaRPr lang="en-GB" sz="3200" dirty="0"/>
          </a:p>
          <a:p>
            <a:pPr marL="0" indent="0">
              <a:buNone/>
            </a:pPr>
            <a:endParaRPr lang="en-GB" dirty="0"/>
          </a:p>
        </p:txBody>
      </p:sp>
      <p:sp>
        <p:nvSpPr>
          <p:cNvPr id="4" name="Rectangle 3">
            <a:extLst>
              <a:ext uri="{FF2B5EF4-FFF2-40B4-BE49-F238E27FC236}">
                <a16:creationId xmlns:a16="http://schemas.microsoft.com/office/drawing/2014/main" id="{4249434C-11AC-45B6-9A89-92DB2D5A8843}"/>
              </a:ext>
            </a:extLst>
          </p:cNvPr>
          <p:cNvSpPr/>
          <p:nvPr/>
        </p:nvSpPr>
        <p:spPr>
          <a:xfrm>
            <a:off x="515470" y="6327869"/>
            <a:ext cx="4182036" cy="403412"/>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b="1" dirty="0"/>
              <a:t>What is the output?</a:t>
            </a:r>
          </a:p>
        </p:txBody>
      </p:sp>
    </p:spTree>
    <p:extLst>
      <p:ext uri="{BB962C8B-B14F-4D97-AF65-F5344CB8AC3E}">
        <p14:creationId xmlns:p14="http://schemas.microsoft.com/office/powerpoint/2010/main" val="42594233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6AE47-3403-436E-88C5-18181FA4C3D8}"/>
              </a:ext>
            </a:extLst>
          </p:cNvPr>
          <p:cNvSpPr>
            <a:spLocks noGrp="1"/>
          </p:cNvSpPr>
          <p:nvPr>
            <p:ph type="title"/>
          </p:nvPr>
        </p:nvSpPr>
        <p:spPr/>
        <p:txBody>
          <a:bodyPr/>
          <a:lstStyle/>
          <a:p>
            <a:pPr algn="ctr"/>
            <a:r>
              <a:rPr lang="en-GB" b="1" dirty="0"/>
              <a:t>Boolean Operators: AND in Python</a:t>
            </a:r>
          </a:p>
        </p:txBody>
      </p:sp>
      <p:pic>
        <p:nvPicPr>
          <p:cNvPr id="4" name="Picture 3">
            <a:extLst>
              <a:ext uri="{FF2B5EF4-FFF2-40B4-BE49-F238E27FC236}">
                <a16:creationId xmlns:a16="http://schemas.microsoft.com/office/drawing/2014/main" id="{53F7F8AF-4C39-440E-8869-B5C839423042}"/>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p:blipFill>
        <p:spPr>
          <a:xfrm>
            <a:off x="605117" y="1233488"/>
            <a:ext cx="10206051" cy="3446088"/>
          </a:xfrm>
          <a:prstGeom prst="rect">
            <a:avLst/>
          </a:prstGeom>
        </p:spPr>
      </p:pic>
      <p:pic>
        <p:nvPicPr>
          <p:cNvPr id="5" name="Picture 4">
            <a:extLst>
              <a:ext uri="{FF2B5EF4-FFF2-40B4-BE49-F238E27FC236}">
                <a16:creationId xmlns:a16="http://schemas.microsoft.com/office/drawing/2014/main" id="{CEF4DA50-9C97-47D9-BBED-52197356E8BA}"/>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p:blipFill>
        <p:spPr>
          <a:xfrm>
            <a:off x="605117" y="5789986"/>
            <a:ext cx="6379594" cy="430306"/>
          </a:xfrm>
          <a:prstGeom prst="rect">
            <a:avLst/>
          </a:prstGeom>
        </p:spPr>
      </p:pic>
      <p:sp>
        <p:nvSpPr>
          <p:cNvPr id="6" name="Arrow: Down 5">
            <a:extLst>
              <a:ext uri="{FF2B5EF4-FFF2-40B4-BE49-F238E27FC236}">
                <a16:creationId xmlns:a16="http://schemas.microsoft.com/office/drawing/2014/main" id="{A072F909-F457-4ECF-B5D6-A9F4F97C78A7}"/>
              </a:ext>
            </a:extLst>
          </p:cNvPr>
          <p:cNvSpPr/>
          <p:nvPr/>
        </p:nvSpPr>
        <p:spPr>
          <a:xfrm>
            <a:off x="3566314" y="4910231"/>
            <a:ext cx="228600" cy="6491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990496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F70BE-8A9A-447C-A0C5-B5F5E34160BC}"/>
              </a:ext>
            </a:extLst>
          </p:cNvPr>
          <p:cNvSpPr>
            <a:spLocks noGrp="1"/>
          </p:cNvSpPr>
          <p:nvPr>
            <p:ph type="title"/>
          </p:nvPr>
        </p:nvSpPr>
        <p:spPr/>
        <p:txBody>
          <a:bodyPr/>
          <a:lstStyle/>
          <a:p>
            <a:pPr algn="ctr"/>
            <a:r>
              <a:rPr lang="en-GB" b="1" dirty="0"/>
              <a:t>Boolean Operators</a:t>
            </a:r>
          </a:p>
        </p:txBody>
      </p:sp>
      <p:sp>
        <p:nvSpPr>
          <p:cNvPr id="3" name="Content Placeholder 2">
            <a:extLst>
              <a:ext uri="{FF2B5EF4-FFF2-40B4-BE49-F238E27FC236}">
                <a16:creationId xmlns:a16="http://schemas.microsoft.com/office/drawing/2014/main" id="{6E73A7EA-EF60-4CF2-9552-75A914E89F70}"/>
              </a:ext>
            </a:extLst>
          </p:cNvPr>
          <p:cNvSpPr>
            <a:spLocks noGrp="1"/>
          </p:cNvSpPr>
          <p:nvPr>
            <p:ph idx="1"/>
          </p:nvPr>
        </p:nvSpPr>
        <p:spPr>
          <a:xfrm>
            <a:off x="515470" y="1325563"/>
            <a:ext cx="10515600" cy="5167312"/>
          </a:xfrm>
        </p:spPr>
        <p:txBody>
          <a:bodyPr>
            <a:normAutofit fontScale="85000" lnSpcReduction="20000"/>
          </a:bodyPr>
          <a:lstStyle/>
          <a:p>
            <a:pPr marL="0" indent="0">
              <a:buNone/>
            </a:pPr>
            <a:r>
              <a:rPr lang="en-GB" sz="4600" dirty="0"/>
              <a:t>E.g. </a:t>
            </a:r>
            <a:r>
              <a:rPr lang="en-GB" sz="4600" b="1" dirty="0"/>
              <a:t>Use of OR</a:t>
            </a:r>
          </a:p>
          <a:p>
            <a:pPr marL="0" indent="0">
              <a:buNone/>
            </a:pPr>
            <a:r>
              <a:rPr lang="en-GB" sz="4600" dirty="0"/>
              <a:t>x=10</a:t>
            </a:r>
          </a:p>
          <a:p>
            <a:pPr marL="0" indent="0">
              <a:buNone/>
            </a:pPr>
            <a:r>
              <a:rPr lang="en-GB" sz="4600" dirty="0"/>
              <a:t>y=9</a:t>
            </a:r>
          </a:p>
          <a:p>
            <a:pPr marL="0" indent="0">
              <a:buNone/>
            </a:pPr>
            <a:r>
              <a:rPr lang="en-GB" sz="4600" dirty="0"/>
              <a:t>z=8</a:t>
            </a:r>
          </a:p>
          <a:p>
            <a:pPr marL="0" indent="0">
              <a:buNone/>
            </a:pPr>
            <a:r>
              <a:rPr lang="en-GB" sz="4600" dirty="0"/>
              <a:t>if x&gt;y or z&gt;x then</a:t>
            </a:r>
          </a:p>
          <a:p>
            <a:pPr marL="0" indent="0">
              <a:buNone/>
            </a:pPr>
            <a:r>
              <a:rPr lang="en-GB" sz="4600" dirty="0"/>
              <a:t>       print(“Outcome 1”)</a:t>
            </a:r>
          </a:p>
          <a:p>
            <a:pPr marL="0" indent="0">
              <a:buNone/>
            </a:pPr>
            <a:r>
              <a:rPr lang="en-GB" sz="4600" dirty="0"/>
              <a:t>else</a:t>
            </a:r>
          </a:p>
          <a:p>
            <a:pPr marL="0" indent="0">
              <a:buNone/>
            </a:pPr>
            <a:r>
              <a:rPr lang="en-GB" sz="4600" dirty="0"/>
              <a:t>       print(“Outcome 2”)</a:t>
            </a:r>
          </a:p>
          <a:p>
            <a:pPr marL="0" indent="0">
              <a:buNone/>
            </a:pPr>
            <a:r>
              <a:rPr lang="en-GB" sz="4600" dirty="0"/>
              <a:t>endif</a:t>
            </a:r>
          </a:p>
          <a:p>
            <a:pPr marL="0" indent="0">
              <a:buNone/>
            </a:pPr>
            <a:endParaRPr lang="en-GB" sz="3200" dirty="0"/>
          </a:p>
          <a:p>
            <a:pPr marL="0" indent="0">
              <a:buNone/>
            </a:pPr>
            <a:endParaRPr lang="en-GB" sz="3200" dirty="0"/>
          </a:p>
          <a:p>
            <a:pPr marL="0" indent="0">
              <a:buNone/>
            </a:pPr>
            <a:endParaRPr lang="en-GB" dirty="0"/>
          </a:p>
        </p:txBody>
      </p:sp>
      <p:sp>
        <p:nvSpPr>
          <p:cNvPr id="4" name="Rectangle 3">
            <a:extLst>
              <a:ext uri="{FF2B5EF4-FFF2-40B4-BE49-F238E27FC236}">
                <a16:creationId xmlns:a16="http://schemas.microsoft.com/office/drawing/2014/main" id="{9C3B6380-ACF4-409F-A19E-BC41C74CC0E2}"/>
              </a:ext>
            </a:extLst>
          </p:cNvPr>
          <p:cNvSpPr/>
          <p:nvPr/>
        </p:nvSpPr>
        <p:spPr>
          <a:xfrm>
            <a:off x="515470" y="6327869"/>
            <a:ext cx="4182036" cy="403412"/>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b="1" dirty="0"/>
              <a:t>What is the output?</a:t>
            </a:r>
          </a:p>
        </p:txBody>
      </p:sp>
    </p:spTree>
    <p:extLst>
      <p:ext uri="{BB962C8B-B14F-4D97-AF65-F5344CB8AC3E}">
        <p14:creationId xmlns:p14="http://schemas.microsoft.com/office/powerpoint/2010/main" val="3569048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D8041-F615-4CCB-AD98-48D277F8678D}"/>
              </a:ext>
            </a:extLst>
          </p:cNvPr>
          <p:cNvSpPr>
            <a:spLocks noGrp="1"/>
          </p:cNvSpPr>
          <p:nvPr>
            <p:ph type="title"/>
          </p:nvPr>
        </p:nvSpPr>
        <p:spPr>
          <a:xfrm>
            <a:off x="838200" y="285611"/>
            <a:ext cx="10515600" cy="1325563"/>
          </a:xfrm>
        </p:spPr>
        <p:txBody>
          <a:bodyPr/>
          <a:lstStyle/>
          <a:p>
            <a:pPr algn="ctr"/>
            <a:r>
              <a:rPr lang="en-GB" b="1" dirty="0"/>
              <a:t>Video</a:t>
            </a:r>
          </a:p>
        </p:txBody>
      </p:sp>
      <p:pic>
        <p:nvPicPr>
          <p:cNvPr id="1026" name="Picture 2" descr="Video-Player Icons - Download Free Vector Icons | Noun Project">
            <a:hlinkClick r:id="rId2"/>
            <a:extLst>
              <a:ext uri="{FF2B5EF4-FFF2-40B4-BE49-F238E27FC236}">
                <a16:creationId xmlns:a16="http://schemas.microsoft.com/office/drawing/2014/main" id="{81E776AF-7FAF-4444-A80E-C14B72B654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5997" y="1156003"/>
            <a:ext cx="1360004" cy="13600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BF033CA-8396-4806-88B6-A3BF477B5945}"/>
              </a:ext>
            </a:extLst>
          </p:cNvPr>
          <p:cNvPicPr>
            <a:picLocks noChangeAspect="1"/>
          </p:cNvPicPr>
          <p:nvPr/>
        </p:nvPicPr>
        <p:blipFill rotWithShape="1">
          <a:blip r:embed="rId4">
            <a:extLst>
              <a:ext uri="{28A0092B-C50C-407E-A947-70E740481C1C}">
                <a14:useLocalDpi xmlns:a14="http://schemas.microsoft.com/office/drawing/2010/main" val="0"/>
              </a:ext>
            </a:extLst>
          </a:blip>
          <a:srcRect l="-1" r="1370"/>
          <a:stretch/>
        </p:blipFill>
        <p:spPr>
          <a:xfrm>
            <a:off x="2359989" y="2596597"/>
            <a:ext cx="7472019" cy="4261403"/>
          </a:xfrm>
          <a:prstGeom prst="rect">
            <a:avLst/>
          </a:prstGeom>
        </p:spPr>
      </p:pic>
    </p:spTree>
    <p:extLst>
      <p:ext uri="{BB962C8B-B14F-4D97-AF65-F5344CB8AC3E}">
        <p14:creationId xmlns:p14="http://schemas.microsoft.com/office/powerpoint/2010/main" val="20525704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6AE47-3403-436E-88C5-18181FA4C3D8}"/>
              </a:ext>
            </a:extLst>
          </p:cNvPr>
          <p:cNvSpPr>
            <a:spLocks noGrp="1"/>
          </p:cNvSpPr>
          <p:nvPr>
            <p:ph type="title"/>
          </p:nvPr>
        </p:nvSpPr>
        <p:spPr/>
        <p:txBody>
          <a:bodyPr/>
          <a:lstStyle/>
          <a:p>
            <a:pPr algn="ctr"/>
            <a:r>
              <a:rPr lang="en-GB" b="1" dirty="0"/>
              <a:t>Boolean Operators: OR in Python</a:t>
            </a:r>
          </a:p>
        </p:txBody>
      </p:sp>
      <p:sp>
        <p:nvSpPr>
          <p:cNvPr id="6" name="Arrow: Down 5">
            <a:extLst>
              <a:ext uri="{FF2B5EF4-FFF2-40B4-BE49-F238E27FC236}">
                <a16:creationId xmlns:a16="http://schemas.microsoft.com/office/drawing/2014/main" id="{A072F909-F457-4ECF-B5D6-A9F4F97C78A7}"/>
              </a:ext>
            </a:extLst>
          </p:cNvPr>
          <p:cNvSpPr/>
          <p:nvPr/>
        </p:nvSpPr>
        <p:spPr>
          <a:xfrm>
            <a:off x="3566314" y="4910231"/>
            <a:ext cx="228600" cy="6491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69389477-405D-439F-A108-55DCF79F21C5}"/>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p:blipFill>
        <p:spPr>
          <a:xfrm>
            <a:off x="838200" y="1298669"/>
            <a:ext cx="6108632" cy="3733052"/>
          </a:xfrm>
          <a:prstGeom prst="rect">
            <a:avLst/>
          </a:prstGeom>
        </p:spPr>
      </p:pic>
      <p:pic>
        <p:nvPicPr>
          <p:cNvPr id="7" name="Picture 6">
            <a:extLst>
              <a:ext uri="{FF2B5EF4-FFF2-40B4-BE49-F238E27FC236}">
                <a16:creationId xmlns:a16="http://schemas.microsoft.com/office/drawing/2014/main" id="{A64A36BD-34F0-416D-B9D0-08C6ADAC1B23}"/>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p:blipFill>
        <p:spPr>
          <a:xfrm>
            <a:off x="2299447" y="5716337"/>
            <a:ext cx="2739320" cy="908554"/>
          </a:xfrm>
          <a:prstGeom prst="rect">
            <a:avLst/>
          </a:prstGeom>
        </p:spPr>
      </p:pic>
    </p:spTree>
    <p:extLst>
      <p:ext uri="{BB962C8B-B14F-4D97-AF65-F5344CB8AC3E}">
        <p14:creationId xmlns:p14="http://schemas.microsoft.com/office/powerpoint/2010/main" val="29712921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F70BE-8A9A-447C-A0C5-B5F5E34160BC}"/>
              </a:ext>
            </a:extLst>
          </p:cNvPr>
          <p:cNvSpPr>
            <a:spLocks noGrp="1"/>
          </p:cNvSpPr>
          <p:nvPr>
            <p:ph type="title"/>
          </p:nvPr>
        </p:nvSpPr>
        <p:spPr/>
        <p:txBody>
          <a:bodyPr/>
          <a:lstStyle/>
          <a:p>
            <a:pPr algn="ctr"/>
            <a:r>
              <a:rPr lang="en-GB" b="1" dirty="0"/>
              <a:t>Boolean Operators</a:t>
            </a:r>
          </a:p>
        </p:txBody>
      </p:sp>
      <p:sp>
        <p:nvSpPr>
          <p:cNvPr id="3" name="Content Placeholder 2">
            <a:extLst>
              <a:ext uri="{FF2B5EF4-FFF2-40B4-BE49-F238E27FC236}">
                <a16:creationId xmlns:a16="http://schemas.microsoft.com/office/drawing/2014/main" id="{6E73A7EA-EF60-4CF2-9552-75A914E89F70}"/>
              </a:ext>
            </a:extLst>
          </p:cNvPr>
          <p:cNvSpPr>
            <a:spLocks noGrp="1"/>
          </p:cNvSpPr>
          <p:nvPr>
            <p:ph idx="1"/>
          </p:nvPr>
        </p:nvSpPr>
        <p:spPr>
          <a:xfrm>
            <a:off x="515470" y="1325563"/>
            <a:ext cx="10515600" cy="5167312"/>
          </a:xfrm>
        </p:spPr>
        <p:txBody>
          <a:bodyPr>
            <a:normAutofit fontScale="85000" lnSpcReduction="20000"/>
          </a:bodyPr>
          <a:lstStyle/>
          <a:p>
            <a:pPr marL="0" indent="0">
              <a:buNone/>
            </a:pPr>
            <a:r>
              <a:rPr lang="en-GB" sz="4600" dirty="0"/>
              <a:t>E.g. </a:t>
            </a:r>
            <a:r>
              <a:rPr lang="en-GB" sz="4600" b="1" dirty="0"/>
              <a:t>Use of NOT</a:t>
            </a:r>
          </a:p>
          <a:p>
            <a:pPr marL="0" indent="0">
              <a:buNone/>
            </a:pPr>
            <a:r>
              <a:rPr lang="en-GB" sz="4600" dirty="0"/>
              <a:t>x=10</a:t>
            </a:r>
          </a:p>
          <a:p>
            <a:pPr marL="0" indent="0">
              <a:buNone/>
            </a:pPr>
            <a:r>
              <a:rPr lang="en-GB" sz="4600" dirty="0"/>
              <a:t>y=9</a:t>
            </a:r>
          </a:p>
          <a:p>
            <a:pPr marL="0" indent="0">
              <a:buNone/>
            </a:pPr>
            <a:r>
              <a:rPr lang="en-GB" sz="4600" dirty="0"/>
              <a:t>z=8</a:t>
            </a:r>
          </a:p>
          <a:p>
            <a:pPr marL="0" indent="0">
              <a:buNone/>
            </a:pPr>
            <a:r>
              <a:rPr lang="en-GB" sz="4600" dirty="0"/>
              <a:t>if NOT z&gt;x then</a:t>
            </a:r>
          </a:p>
          <a:p>
            <a:pPr marL="0" indent="0">
              <a:buNone/>
            </a:pPr>
            <a:r>
              <a:rPr lang="en-GB" sz="4600" dirty="0"/>
              <a:t>       print(”Outcome 1”)</a:t>
            </a:r>
          </a:p>
          <a:p>
            <a:pPr marL="0" indent="0">
              <a:buNone/>
            </a:pPr>
            <a:r>
              <a:rPr lang="en-GB" sz="4600" dirty="0"/>
              <a:t>else</a:t>
            </a:r>
          </a:p>
          <a:p>
            <a:pPr marL="0" indent="0">
              <a:buNone/>
            </a:pPr>
            <a:r>
              <a:rPr lang="en-GB" sz="4600" dirty="0"/>
              <a:t>       print(“Outcome 2”)</a:t>
            </a:r>
          </a:p>
          <a:p>
            <a:pPr marL="0" indent="0">
              <a:buNone/>
            </a:pPr>
            <a:r>
              <a:rPr lang="en-GB" sz="4600" dirty="0"/>
              <a:t>endif</a:t>
            </a:r>
          </a:p>
          <a:p>
            <a:pPr marL="0" indent="0">
              <a:buNone/>
            </a:pPr>
            <a:endParaRPr lang="en-GB" sz="3200" dirty="0"/>
          </a:p>
          <a:p>
            <a:pPr marL="0" indent="0">
              <a:buNone/>
            </a:pPr>
            <a:endParaRPr lang="en-GB" sz="3200" dirty="0"/>
          </a:p>
          <a:p>
            <a:pPr marL="0" indent="0">
              <a:buNone/>
            </a:pPr>
            <a:endParaRPr lang="en-GB" dirty="0"/>
          </a:p>
        </p:txBody>
      </p:sp>
      <p:sp>
        <p:nvSpPr>
          <p:cNvPr id="4" name="Rectangle 3">
            <a:extLst>
              <a:ext uri="{FF2B5EF4-FFF2-40B4-BE49-F238E27FC236}">
                <a16:creationId xmlns:a16="http://schemas.microsoft.com/office/drawing/2014/main" id="{9C3B6380-ACF4-409F-A19E-BC41C74CC0E2}"/>
              </a:ext>
            </a:extLst>
          </p:cNvPr>
          <p:cNvSpPr/>
          <p:nvPr/>
        </p:nvSpPr>
        <p:spPr>
          <a:xfrm>
            <a:off x="515470" y="6327869"/>
            <a:ext cx="4182036" cy="403412"/>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b="1" dirty="0"/>
              <a:t>What is the output?</a:t>
            </a:r>
          </a:p>
        </p:txBody>
      </p:sp>
    </p:spTree>
    <p:extLst>
      <p:ext uri="{BB962C8B-B14F-4D97-AF65-F5344CB8AC3E}">
        <p14:creationId xmlns:p14="http://schemas.microsoft.com/office/powerpoint/2010/main" val="17594959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6AE47-3403-436E-88C5-18181FA4C3D8}"/>
              </a:ext>
            </a:extLst>
          </p:cNvPr>
          <p:cNvSpPr>
            <a:spLocks noGrp="1"/>
          </p:cNvSpPr>
          <p:nvPr>
            <p:ph type="title"/>
          </p:nvPr>
        </p:nvSpPr>
        <p:spPr/>
        <p:txBody>
          <a:bodyPr/>
          <a:lstStyle/>
          <a:p>
            <a:pPr algn="ctr"/>
            <a:r>
              <a:rPr lang="en-GB" b="1" dirty="0"/>
              <a:t>Boolean Operators: NOT in Python</a:t>
            </a:r>
          </a:p>
        </p:txBody>
      </p:sp>
      <p:sp>
        <p:nvSpPr>
          <p:cNvPr id="6" name="Arrow: Down 5">
            <a:extLst>
              <a:ext uri="{FF2B5EF4-FFF2-40B4-BE49-F238E27FC236}">
                <a16:creationId xmlns:a16="http://schemas.microsoft.com/office/drawing/2014/main" id="{A072F909-F457-4ECF-B5D6-A9F4F97C78A7}"/>
              </a:ext>
            </a:extLst>
          </p:cNvPr>
          <p:cNvSpPr/>
          <p:nvPr/>
        </p:nvSpPr>
        <p:spPr>
          <a:xfrm>
            <a:off x="3440507" y="5068390"/>
            <a:ext cx="228600" cy="6491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A64A36BD-34F0-416D-B9D0-08C6ADAC1B23}"/>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p:blipFill>
        <p:spPr>
          <a:xfrm>
            <a:off x="2299447" y="5837361"/>
            <a:ext cx="2739320" cy="908554"/>
          </a:xfrm>
          <a:prstGeom prst="rect">
            <a:avLst/>
          </a:prstGeom>
        </p:spPr>
      </p:pic>
      <p:pic>
        <p:nvPicPr>
          <p:cNvPr id="4" name="Picture 3">
            <a:extLst>
              <a:ext uri="{FF2B5EF4-FFF2-40B4-BE49-F238E27FC236}">
                <a16:creationId xmlns:a16="http://schemas.microsoft.com/office/drawing/2014/main" id="{FD06EED8-6421-48B7-B22B-EE0134477C03}"/>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524435" y="1298670"/>
            <a:ext cx="6938476" cy="3770872"/>
          </a:xfrm>
          <a:prstGeom prst="rect">
            <a:avLst/>
          </a:prstGeom>
        </p:spPr>
      </p:pic>
    </p:spTree>
    <p:extLst>
      <p:ext uri="{BB962C8B-B14F-4D97-AF65-F5344CB8AC3E}">
        <p14:creationId xmlns:p14="http://schemas.microsoft.com/office/powerpoint/2010/main" val="16811653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B6FE0-C140-476F-B661-D5244E0A03D8}"/>
              </a:ext>
            </a:extLst>
          </p:cNvPr>
          <p:cNvSpPr>
            <a:spLocks noGrp="1"/>
          </p:cNvSpPr>
          <p:nvPr>
            <p:ph type="title"/>
          </p:nvPr>
        </p:nvSpPr>
        <p:spPr/>
        <p:txBody>
          <a:bodyPr/>
          <a:lstStyle/>
          <a:p>
            <a:pPr algn="ctr"/>
            <a:r>
              <a:rPr lang="en-GB" b="1" dirty="0"/>
              <a:t>CHECKPOINT</a:t>
            </a:r>
          </a:p>
        </p:txBody>
      </p:sp>
      <p:sp>
        <p:nvSpPr>
          <p:cNvPr id="3" name="Content Placeholder 2">
            <a:extLst>
              <a:ext uri="{FF2B5EF4-FFF2-40B4-BE49-F238E27FC236}">
                <a16:creationId xmlns:a16="http://schemas.microsoft.com/office/drawing/2014/main" id="{65A41D3A-0910-4928-AA01-726E3F8CF236}"/>
              </a:ext>
            </a:extLst>
          </p:cNvPr>
          <p:cNvSpPr>
            <a:spLocks noGrp="1"/>
          </p:cNvSpPr>
          <p:nvPr>
            <p:ph idx="1"/>
          </p:nvPr>
        </p:nvSpPr>
        <p:spPr>
          <a:xfrm>
            <a:off x="182592" y="1397301"/>
            <a:ext cx="11532079" cy="5270918"/>
          </a:xfrm>
        </p:spPr>
        <p:txBody>
          <a:bodyPr>
            <a:normAutofit fontScale="92500"/>
          </a:bodyPr>
          <a:lstStyle/>
          <a:p>
            <a:pPr marL="514350" indent="-514350">
              <a:buAutoNum type="arabicPeriod"/>
            </a:pPr>
            <a:r>
              <a:rPr lang="en-GB" sz="3200" dirty="0"/>
              <a:t>You have been asked to write a program that manages security on the personal details stored on a database.  Your program must store a particular person’s username and their password.  </a:t>
            </a:r>
          </a:p>
          <a:p>
            <a:pPr marL="514350" indent="-514350">
              <a:buAutoNum type="alphaLcPeriod"/>
            </a:pPr>
            <a:r>
              <a:rPr lang="en-GB" sz="3200" dirty="0"/>
              <a:t>When this person tries to login, if their username and password are both entered correctly, they will be allowed to continue. However, if either one of these is entered incorrectly, they will be asked again to enter their username and password again. This will continue until the user name and password are entered correctly. </a:t>
            </a:r>
          </a:p>
          <a:p>
            <a:pPr marL="514350" indent="-514350">
              <a:buAutoNum type="alphaLcPeriod"/>
            </a:pPr>
            <a:r>
              <a:rPr lang="en-GB" sz="3200" dirty="0"/>
              <a:t>Change the program so that the person gets three chances to enter the correct username and password. After these three chances they get a message to say that they have been locked out of their account.</a:t>
            </a:r>
          </a:p>
        </p:txBody>
      </p:sp>
    </p:spTree>
    <p:extLst>
      <p:ext uri="{BB962C8B-B14F-4D97-AF65-F5344CB8AC3E}">
        <p14:creationId xmlns:p14="http://schemas.microsoft.com/office/powerpoint/2010/main" val="36892898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3B6FC-173A-4E7B-AFFE-68C862585AB8}"/>
              </a:ext>
            </a:extLst>
          </p:cNvPr>
          <p:cNvSpPr>
            <a:spLocks noGrp="1"/>
          </p:cNvSpPr>
          <p:nvPr>
            <p:ph type="title"/>
          </p:nvPr>
        </p:nvSpPr>
        <p:spPr/>
        <p:txBody>
          <a:bodyPr/>
          <a:lstStyle/>
          <a:p>
            <a:pPr algn="ctr"/>
            <a:r>
              <a:rPr lang="en-GB" b="1" dirty="0"/>
              <a:t>CHECKPOINT</a:t>
            </a:r>
          </a:p>
        </p:txBody>
      </p:sp>
      <p:sp>
        <p:nvSpPr>
          <p:cNvPr id="3" name="Content Placeholder 2">
            <a:extLst>
              <a:ext uri="{FF2B5EF4-FFF2-40B4-BE49-F238E27FC236}">
                <a16:creationId xmlns:a16="http://schemas.microsoft.com/office/drawing/2014/main" id="{B49AF001-E311-4EBD-9013-B1C0A227E3C6}"/>
              </a:ext>
            </a:extLst>
          </p:cNvPr>
          <p:cNvSpPr>
            <a:spLocks noGrp="1"/>
          </p:cNvSpPr>
          <p:nvPr>
            <p:ph idx="1"/>
          </p:nvPr>
        </p:nvSpPr>
        <p:spPr>
          <a:xfrm>
            <a:off x="437071" y="1825624"/>
            <a:ext cx="11317858" cy="4540669"/>
          </a:xfrm>
        </p:spPr>
        <p:txBody>
          <a:bodyPr>
            <a:normAutofit/>
          </a:bodyPr>
          <a:lstStyle/>
          <a:p>
            <a:pPr marL="514350" indent="-514350">
              <a:buAutoNum type="arabicPeriod"/>
            </a:pPr>
            <a:r>
              <a:rPr lang="en-GB" sz="3200" dirty="0"/>
              <a:t>Find out whether the following programs output True or False. </a:t>
            </a:r>
          </a:p>
          <a:p>
            <a:pPr marL="514350" indent="-514350">
              <a:buAutoNum type="alphaLcPeriod"/>
            </a:pPr>
            <a:r>
              <a:rPr lang="en-GB" sz="3200" dirty="0"/>
              <a:t>7==19  b. 7!=19  c. 7&gt;19  d. 7&lt;19   e. 19&gt;=7   f. 19&lt;=7 </a:t>
            </a:r>
          </a:p>
          <a:p>
            <a:pPr marL="514350" indent="-514350">
              <a:buAutoNum type="alphaLcPeriod"/>
            </a:pPr>
            <a:endParaRPr lang="en-GB" sz="3200" dirty="0"/>
          </a:p>
          <a:p>
            <a:pPr marL="0" indent="0">
              <a:buNone/>
            </a:pPr>
            <a:r>
              <a:rPr lang="en-GB" sz="3200" dirty="0"/>
              <a:t>2. Find out whether the following programs output True or False. </a:t>
            </a:r>
          </a:p>
          <a:p>
            <a:pPr marL="0" indent="0">
              <a:buNone/>
            </a:pPr>
            <a:r>
              <a:rPr lang="en-GB" sz="3200" dirty="0"/>
              <a:t>In all cases x=10 and y=20. </a:t>
            </a:r>
          </a:p>
          <a:p>
            <a:pPr marL="514350" indent="-514350">
              <a:buAutoNum type="alphaLcPeriod"/>
            </a:pPr>
            <a:r>
              <a:rPr lang="en-GB" sz="3200" dirty="0"/>
              <a:t>x==y/2 and x&gt;=9    b. y/x==2 and y&gt;=10    c. </a:t>
            </a:r>
            <a:r>
              <a:rPr lang="en-GB" sz="3200" dirty="0" err="1"/>
              <a:t>x+y</a:t>
            </a:r>
            <a:r>
              <a:rPr lang="en-GB" sz="3200" dirty="0"/>
              <a:t>==20 or </a:t>
            </a:r>
            <a:r>
              <a:rPr lang="en-GB" sz="3200" dirty="0" err="1"/>
              <a:t>y+x</a:t>
            </a:r>
            <a:r>
              <a:rPr lang="en-GB" sz="3200" dirty="0"/>
              <a:t>==30 </a:t>
            </a:r>
          </a:p>
          <a:p>
            <a:pPr marL="0" indent="0">
              <a:buNone/>
            </a:pPr>
            <a:r>
              <a:rPr lang="en-GB" sz="3200" dirty="0"/>
              <a:t>d. x&gt;=11 or y&gt;=31    e. not(</a:t>
            </a:r>
            <a:r>
              <a:rPr lang="en-GB" sz="3200" dirty="0" err="1"/>
              <a:t>x+y</a:t>
            </a:r>
            <a:r>
              <a:rPr lang="en-GB" sz="3200" dirty="0"/>
              <a:t>==30) and y==20    </a:t>
            </a:r>
          </a:p>
          <a:p>
            <a:pPr marL="0" indent="0">
              <a:buNone/>
            </a:pPr>
            <a:r>
              <a:rPr lang="en-GB" sz="3200" dirty="0"/>
              <a:t>f. not(</a:t>
            </a:r>
            <a:r>
              <a:rPr lang="en-GB" sz="3200" dirty="0" err="1"/>
              <a:t>x+y</a:t>
            </a:r>
            <a:r>
              <a:rPr lang="en-GB" sz="3200" dirty="0"/>
              <a:t>==30) or y==20 </a:t>
            </a:r>
          </a:p>
          <a:p>
            <a:endParaRPr lang="en-GB" dirty="0"/>
          </a:p>
        </p:txBody>
      </p:sp>
    </p:spTree>
    <p:extLst>
      <p:ext uri="{BB962C8B-B14F-4D97-AF65-F5344CB8AC3E}">
        <p14:creationId xmlns:p14="http://schemas.microsoft.com/office/powerpoint/2010/main" val="27104799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E982A-E2FD-48E1-BF4E-508271ED0D3B}"/>
              </a:ext>
            </a:extLst>
          </p:cNvPr>
          <p:cNvSpPr>
            <a:spLocks noGrp="1"/>
          </p:cNvSpPr>
          <p:nvPr>
            <p:ph type="title"/>
          </p:nvPr>
        </p:nvSpPr>
        <p:spPr>
          <a:xfrm>
            <a:off x="838200" y="331995"/>
            <a:ext cx="10515600" cy="602284"/>
          </a:xfrm>
        </p:spPr>
        <p:txBody>
          <a:bodyPr>
            <a:normAutofit fontScale="90000"/>
          </a:bodyPr>
          <a:lstStyle/>
          <a:p>
            <a:pPr algn="ctr"/>
            <a:r>
              <a:rPr lang="en-GB" b="1" dirty="0"/>
              <a:t>What have we learnt in Unit 2.2 Part 1?</a:t>
            </a:r>
          </a:p>
        </p:txBody>
      </p:sp>
      <p:pic>
        <p:nvPicPr>
          <p:cNvPr id="4" name="Picture 3">
            <a:extLst>
              <a:ext uri="{FF2B5EF4-FFF2-40B4-BE49-F238E27FC236}">
                <a16:creationId xmlns:a16="http://schemas.microsoft.com/office/drawing/2014/main" id="{F7D138A4-E020-4C4B-9A99-FB066BAFCD53}"/>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345095" y="929881"/>
            <a:ext cx="9501810" cy="5928119"/>
          </a:xfrm>
          <a:prstGeom prst="rect">
            <a:avLst/>
          </a:prstGeom>
          <a:ln>
            <a:solidFill>
              <a:schemeClr val="tx1"/>
            </a:solidFill>
          </a:ln>
        </p:spPr>
      </p:pic>
    </p:spTree>
    <p:extLst>
      <p:ext uri="{BB962C8B-B14F-4D97-AF65-F5344CB8AC3E}">
        <p14:creationId xmlns:p14="http://schemas.microsoft.com/office/powerpoint/2010/main" val="1916323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214A7-A679-4008-B7BB-8FCE451CC4CE}"/>
              </a:ext>
            </a:extLst>
          </p:cNvPr>
          <p:cNvSpPr>
            <a:spLocks noGrp="1"/>
          </p:cNvSpPr>
          <p:nvPr>
            <p:ph type="title"/>
          </p:nvPr>
        </p:nvSpPr>
        <p:spPr/>
        <p:txBody>
          <a:bodyPr/>
          <a:lstStyle/>
          <a:p>
            <a:pPr algn="ctr"/>
            <a:r>
              <a:rPr lang="en-GB" b="1" dirty="0"/>
              <a:t>The use of Variables</a:t>
            </a:r>
          </a:p>
        </p:txBody>
      </p:sp>
      <p:sp>
        <p:nvSpPr>
          <p:cNvPr id="3" name="Content Placeholder 2">
            <a:extLst>
              <a:ext uri="{FF2B5EF4-FFF2-40B4-BE49-F238E27FC236}">
                <a16:creationId xmlns:a16="http://schemas.microsoft.com/office/drawing/2014/main" id="{D70A12FF-5B50-46FB-8C53-D3B270A9B11E}"/>
              </a:ext>
            </a:extLst>
          </p:cNvPr>
          <p:cNvSpPr>
            <a:spLocks noGrp="1"/>
          </p:cNvSpPr>
          <p:nvPr>
            <p:ph idx="1"/>
          </p:nvPr>
        </p:nvSpPr>
        <p:spPr>
          <a:xfrm>
            <a:off x="596152" y="1460501"/>
            <a:ext cx="11116235" cy="5032374"/>
          </a:xfrm>
        </p:spPr>
        <p:txBody>
          <a:bodyPr>
            <a:normAutofit/>
          </a:bodyPr>
          <a:lstStyle/>
          <a:p>
            <a:pPr marL="0" indent="0">
              <a:buNone/>
            </a:pPr>
            <a:r>
              <a:rPr lang="en-GB" sz="3200" dirty="0"/>
              <a:t>When you run a program the variable can change its value (that’s why it’s called a variable.  </a:t>
            </a:r>
          </a:p>
          <a:p>
            <a:pPr marL="0" indent="0">
              <a:buNone/>
            </a:pPr>
            <a:endParaRPr lang="en-GB" sz="3200" dirty="0"/>
          </a:p>
          <a:p>
            <a:pPr marL="0" indent="0">
              <a:buNone/>
            </a:pPr>
            <a:endParaRPr lang="en-GB" sz="3200" dirty="0"/>
          </a:p>
          <a:p>
            <a:pPr marL="0" indent="0">
              <a:buNone/>
            </a:pPr>
            <a:endParaRPr lang="en-GB" sz="3200" dirty="0"/>
          </a:p>
          <a:p>
            <a:pPr marL="0" indent="0">
              <a:buNone/>
            </a:pPr>
            <a:endParaRPr lang="en-GB" sz="3200" dirty="0"/>
          </a:p>
          <a:p>
            <a:pPr marL="0" indent="0">
              <a:buNone/>
            </a:pPr>
            <a:endParaRPr lang="en-GB" sz="3200" dirty="0"/>
          </a:p>
          <a:p>
            <a:pPr marL="0" indent="0">
              <a:buNone/>
            </a:pPr>
            <a:r>
              <a:rPr lang="en-GB" sz="3200" dirty="0"/>
              <a:t>When you choose an identifier, make sure that it helps the person using the program understand what the variable stores.</a:t>
            </a:r>
          </a:p>
        </p:txBody>
      </p:sp>
      <p:pic>
        <p:nvPicPr>
          <p:cNvPr id="12" name="Picture 11">
            <a:extLst>
              <a:ext uri="{FF2B5EF4-FFF2-40B4-BE49-F238E27FC236}">
                <a16:creationId xmlns:a16="http://schemas.microsoft.com/office/drawing/2014/main" id="{96983996-5E2D-4F30-B7EE-0BCAD6AF82A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2432714"/>
            <a:ext cx="12192000" cy="2435298"/>
          </a:xfrm>
          <a:prstGeom prst="rect">
            <a:avLst/>
          </a:prstGeom>
        </p:spPr>
      </p:pic>
    </p:spTree>
    <p:extLst>
      <p:ext uri="{BB962C8B-B14F-4D97-AF65-F5344CB8AC3E}">
        <p14:creationId xmlns:p14="http://schemas.microsoft.com/office/powerpoint/2010/main" val="2228562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DDD24-C749-4D0B-BF7C-F6B38A3F9E3B}"/>
              </a:ext>
            </a:extLst>
          </p:cNvPr>
          <p:cNvSpPr>
            <a:spLocks noGrp="1"/>
          </p:cNvSpPr>
          <p:nvPr>
            <p:ph type="title"/>
          </p:nvPr>
        </p:nvSpPr>
        <p:spPr/>
        <p:txBody>
          <a:bodyPr/>
          <a:lstStyle/>
          <a:p>
            <a:pPr algn="ctr"/>
            <a:r>
              <a:rPr lang="en-GB" b="1" dirty="0"/>
              <a:t>Choosing a Suitable Identifier</a:t>
            </a:r>
          </a:p>
        </p:txBody>
      </p:sp>
      <p:sp>
        <p:nvSpPr>
          <p:cNvPr id="3" name="Content Placeholder 2">
            <a:extLst>
              <a:ext uri="{FF2B5EF4-FFF2-40B4-BE49-F238E27FC236}">
                <a16:creationId xmlns:a16="http://schemas.microsoft.com/office/drawing/2014/main" id="{60046F9A-2DBD-4817-957F-3E1AE1E22DD7}"/>
              </a:ext>
            </a:extLst>
          </p:cNvPr>
          <p:cNvSpPr>
            <a:spLocks noGrp="1"/>
          </p:cNvSpPr>
          <p:nvPr>
            <p:ph idx="1"/>
          </p:nvPr>
        </p:nvSpPr>
        <p:spPr>
          <a:xfrm>
            <a:off x="676835" y="1460500"/>
            <a:ext cx="11116236" cy="5032375"/>
          </a:xfrm>
        </p:spPr>
        <p:txBody>
          <a:bodyPr>
            <a:normAutofit/>
          </a:bodyPr>
          <a:lstStyle/>
          <a:p>
            <a:r>
              <a:rPr lang="en-GB" sz="3200" dirty="0"/>
              <a:t>It shouldn’t be too long as you may have to write it lots of times and it’s also less likely to be misspelt.</a:t>
            </a:r>
          </a:p>
          <a:p>
            <a:r>
              <a:rPr lang="en-GB" sz="3200" dirty="0"/>
              <a:t>Only use an identifier that is a bit longer if there is no alternative. </a:t>
            </a:r>
          </a:p>
          <a:p>
            <a:r>
              <a:rPr lang="en-GB" sz="3200" dirty="0"/>
              <a:t>Remember that programs have “reserved words” i.e. words you can’t use as an identifier. E.g. the word input is a reserved word.</a:t>
            </a:r>
          </a:p>
          <a:p>
            <a:r>
              <a:rPr lang="en-GB" sz="3200" dirty="0"/>
              <a:t>If you are using a programming language they often have their own rules about identifiers. E.g. in Python identifiers must be one word and cannot start with a number.</a:t>
            </a:r>
          </a:p>
          <a:p>
            <a:pPr marL="0" indent="0">
              <a:buNone/>
            </a:pPr>
            <a:endParaRPr lang="en-GB" dirty="0"/>
          </a:p>
        </p:txBody>
      </p:sp>
    </p:spTree>
    <p:extLst>
      <p:ext uri="{BB962C8B-B14F-4D97-AF65-F5344CB8AC3E}">
        <p14:creationId xmlns:p14="http://schemas.microsoft.com/office/powerpoint/2010/main" val="533918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4A4D1-828A-45DB-B7C7-A58A8D0F6C8D}"/>
              </a:ext>
            </a:extLst>
          </p:cNvPr>
          <p:cNvSpPr>
            <a:spLocks noGrp="1"/>
          </p:cNvSpPr>
          <p:nvPr>
            <p:ph type="title"/>
          </p:nvPr>
        </p:nvSpPr>
        <p:spPr/>
        <p:txBody>
          <a:bodyPr/>
          <a:lstStyle/>
          <a:p>
            <a:pPr algn="ctr"/>
            <a:r>
              <a:rPr lang="en-GB" b="1" dirty="0"/>
              <a:t>Assigning a Values to a Variable</a:t>
            </a:r>
          </a:p>
        </p:txBody>
      </p:sp>
      <p:sp>
        <p:nvSpPr>
          <p:cNvPr id="3" name="Content Placeholder 2">
            <a:extLst>
              <a:ext uri="{FF2B5EF4-FFF2-40B4-BE49-F238E27FC236}">
                <a16:creationId xmlns:a16="http://schemas.microsoft.com/office/drawing/2014/main" id="{1E720591-AF34-4091-9370-78A9318480ED}"/>
              </a:ext>
            </a:extLst>
          </p:cNvPr>
          <p:cNvSpPr>
            <a:spLocks noGrp="1"/>
          </p:cNvSpPr>
          <p:nvPr>
            <p:ph idx="1"/>
          </p:nvPr>
        </p:nvSpPr>
        <p:spPr>
          <a:xfrm>
            <a:off x="838200" y="1605585"/>
            <a:ext cx="10515600" cy="5032375"/>
          </a:xfrm>
        </p:spPr>
        <p:txBody>
          <a:bodyPr/>
          <a:lstStyle/>
          <a:p>
            <a:pPr marL="0" indent="0">
              <a:buNone/>
            </a:pPr>
            <a:r>
              <a:rPr lang="en-GB" sz="3200" dirty="0"/>
              <a:t>The processes of giving a variable a value is called assigning.</a:t>
            </a:r>
          </a:p>
          <a:p>
            <a:pPr marL="0" indent="0">
              <a:buNone/>
            </a:pPr>
            <a:r>
              <a:rPr lang="en-GB" sz="3200" dirty="0"/>
              <a:t>E.g. </a:t>
            </a:r>
          </a:p>
          <a:p>
            <a:pPr marL="0" indent="0">
              <a:buNone/>
            </a:pPr>
            <a:r>
              <a:rPr lang="en-GB" sz="3200" dirty="0"/>
              <a:t>You might </a:t>
            </a:r>
            <a:r>
              <a:rPr lang="en-GB" sz="3200" b="1" dirty="0"/>
              <a:t>assign</a:t>
            </a:r>
            <a:r>
              <a:rPr lang="en-GB" sz="3200" dirty="0"/>
              <a:t> the </a:t>
            </a:r>
            <a:r>
              <a:rPr lang="en-GB" sz="3200" b="1" dirty="0"/>
              <a:t>value</a:t>
            </a:r>
            <a:r>
              <a:rPr lang="en-GB" sz="3200" dirty="0"/>
              <a:t> Alyssa to the </a:t>
            </a:r>
            <a:r>
              <a:rPr lang="en-GB" sz="3200" b="1" dirty="0"/>
              <a:t>variable</a:t>
            </a:r>
            <a:r>
              <a:rPr lang="en-GB" sz="3200" dirty="0"/>
              <a:t> name.</a:t>
            </a:r>
          </a:p>
          <a:p>
            <a:pPr marL="0" indent="0">
              <a:buNone/>
            </a:pPr>
            <a:endParaRPr lang="en-GB" dirty="0"/>
          </a:p>
          <a:p>
            <a:pPr marL="0" indent="0">
              <a:buNone/>
            </a:pPr>
            <a:endParaRPr lang="en-GB" dirty="0"/>
          </a:p>
        </p:txBody>
      </p:sp>
      <p:sp>
        <p:nvSpPr>
          <p:cNvPr id="4" name="Cube 3">
            <a:extLst>
              <a:ext uri="{FF2B5EF4-FFF2-40B4-BE49-F238E27FC236}">
                <a16:creationId xmlns:a16="http://schemas.microsoft.com/office/drawing/2014/main" id="{21D995E7-7A56-4F68-9AD3-95C3F63C10F6}"/>
              </a:ext>
            </a:extLst>
          </p:cNvPr>
          <p:cNvSpPr/>
          <p:nvPr/>
        </p:nvSpPr>
        <p:spPr>
          <a:xfrm>
            <a:off x="4755778" y="4921624"/>
            <a:ext cx="2649071" cy="1156447"/>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ln w="0"/>
                <a:solidFill>
                  <a:schemeClr val="tx1"/>
                </a:solidFill>
                <a:effectLst>
                  <a:outerShdw blurRad="38100" dist="19050" dir="2700000" algn="tl" rotWithShape="0">
                    <a:schemeClr val="dk1">
                      <a:alpha val="40000"/>
                    </a:schemeClr>
                  </a:outerShdw>
                </a:effectLst>
              </a:rPr>
              <a:t>Name</a:t>
            </a:r>
          </a:p>
        </p:txBody>
      </p:sp>
      <p:sp>
        <p:nvSpPr>
          <p:cNvPr id="5" name="Arrow: U-Turn 4">
            <a:extLst>
              <a:ext uri="{FF2B5EF4-FFF2-40B4-BE49-F238E27FC236}">
                <a16:creationId xmlns:a16="http://schemas.microsoft.com/office/drawing/2014/main" id="{C9F49163-6934-4908-970F-9984A016C2A5}"/>
              </a:ext>
            </a:extLst>
          </p:cNvPr>
          <p:cNvSpPr/>
          <p:nvPr/>
        </p:nvSpPr>
        <p:spPr>
          <a:xfrm>
            <a:off x="3496235" y="4585447"/>
            <a:ext cx="2756647" cy="726141"/>
          </a:xfrm>
          <a:prstGeom prst="uturnArrow">
            <a:avLst>
              <a:gd name="adj1" fmla="val 8333"/>
              <a:gd name="adj2" fmla="val 25000"/>
              <a:gd name="adj3" fmla="val 25000"/>
              <a:gd name="adj4" fmla="val 50000"/>
              <a:gd name="adj5" fmla="val 7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sp>
        <p:nvSpPr>
          <p:cNvPr id="6" name="TextBox 5">
            <a:extLst>
              <a:ext uri="{FF2B5EF4-FFF2-40B4-BE49-F238E27FC236}">
                <a16:creationId xmlns:a16="http://schemas.microsoft.com/office/drawing/2014/main" id="{7FE56B69-5A2E-44CA-8928-447F3BFB7E59}"/>
              </a:ext>
            </a:extLst>
          </p:cNvPr>
          <p:cNvSpPr txBox="1"/>
          <p:nvPr/>
        </p:nvSpPr>
        <p:spPr>
          <a:xfrm>
            <a:off x="2867840" y="5311588"/>
            <a:ext cx="1471941" cy="707886"/>
          </a:xfrm>
          <a:prstGeom prst="rect">
            <a:avLst/>
          </a:prstGeom>
          <a:noFill/>
        </p:spPr>
        <p:txBody>
          <a:bodyPr wrap="none" rtlCol="0">
            <a:spAutoFit/>
          </a:bodyPr>
          <a:lstStyle/>
          <a:p>
            <a:r>
              <a:rPr lang="en-GB" sz="4000" dirty="0"/>
              <a:t>Alyssa</a:t>
            </a:r>
          </a:p>
        </p:txBody>
      </p:sp>
    </p:spTree>
    <p:extLst>
      <p:ext uri="{BB962C8B-B14F-4D97-AF65-F5344CB8AC3E}">
        <p14:creationId xmlns:p14="http://schemas.microsoft.com/office/powerpoint/2010/main" val="2204127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4A4D1-828A-45DB-B7C7-A58A8D0F6C8D}"/>
              </a:ext>
            </a:extLst>
          </p:cNvPr>
          <p:cNvSpPr>
            <a:spLocks noGrp="1"/>
          </p:cNvSpPr>
          <p:nvPr>
            <p:ph type="title"/>
          </p:nvPr>
        </p:nvSpPr>
        <p:spPr/>
        <p:txBody>
          <a:bodyPr/>
          <a:lstStyle/>
          <a:p>
            <a:pPr algn="ctr"/>
            <a:r>
              <a:rPr lang="en-GB" b="1" dirty="0"/>
              <a:t>Assigning a Values to a Variable</a:t>
            </a:r>
          </a:p>
        </p:txBody>
      </p:sp>
      <p:sp>
        <p:nvSpPr>
          <p:cNvPr id="3" name="Content Placeholder 2">
            <a:extLst>
              <a:ext uri="{FF2B5EF4-FFF2-40B4-BE49-F238E27FC236}">
                <a16:creationId xmlns:a16="http://schemas.microsoft.com/office/drawing/2014/main" id="{1E720591-AF34-4091-9370-78A9318480ED}"/>
              </a:ext>
            </a:extLst>
          </p:cNvPr>
          <p:cNvSpPr>
            <a:spLocks noGrp="1"/>
          </p:cNvSpPr>
          <p:nvPr>
            <p:ph idx="1"/>
          </p:nvPr>
        </p:nvSpPr>
        <p:spPr>
          <a:xfrm>
            <a:off x="838200" y="1605585"/>
            <a:ext cx="10515600" cy="5032375"/>
          </a:xfrm>
        </p:spPr>
        <p:txBody>
          <a:bodyPr/>
          <a:lstStyle/>
          <a:p>
            <a:pPr marL="0" indent="0">
              <a:buNone/>
            </a:pPr>
            <a:r>
              <a:rPr lang="en-GB" sz="3200" dirty="0"/>
              <a:t>You might </a:t>
            </a:r>
            <a:r>
              <a:rPr lang="en-GB" sz="3200" b="1" dirty="0"/>
              <a:t>assign</a:t>
            </a:r>
            <a:r>
              <a:rPr lang="en-GB" sz="3200" dirty="0"/>
              <a:t> the </a:t>
            </a:r>
            <a:r>
              <a:rPr lang="en-GB" sz="3200" b="1" dirty="0"/>
              <a:t>value</a:t>
            </a:r>
            <a:r>
              <a:rPr lang="en-GB" sz="3200" dirty="0"/>
              <a:t> 1.83 to the </a:t>
            </a:r>
            <a:r>
              <a:rPr lang="en-GB" sz="3200" b="1" dirty="0"/>
              <a:t>variable</a:t>
            </a:r>
            <a:r>
              <a:rPr lang="en-GB" sz="3200" dirty="0"/>
              <a:t> height.</a:t>
            </a:r>
          </a:p>
          <a:p>
            <a:pPr marL="0" indent="0">
              <a:buNone/>
            </a:pPr>
            <a:endParaRPr lang="en-GB" sz="3200" dirty="0"/>
          </a:p>
          <a:p>
            <a:pPr marL="0" indent="0">
              <a:buNone/>
            </a:pPr>
            <a:endParaRPr lang="en-GB" sz="3200" dirty="0"/>
          </a:p>
          <a:p>
            <a:pPr marL="0" indent="0">
              <a:buNone/>
            </a:pPr>
            <a:endParaRPr lang="en-GB" sz="3200" dirty="0"/>
          </a:p>
          <a:p>
            <a:pPr marL="0" indent="0">
              <a:buNone/>
            </a:pPr>
            <a:endParaRPr lang="en-GB" sz="3200" dirty="0"/>
          </a:p>
          <a:p>
            <a:pPr marL="0" indent="0">
              <a:buNone/>
            </a:pPr>
            <a:r>
              <a:rPr lang="en-GB" sz="3200" dirty="0"/>
              <a:t>A variable is </a:t>
            </a:r>
            <a:r>
              <a:rPr lang="en-GB" sz="3200" b="1" dirty="0"/>
              <a:t>declared</a:t>
            </a:r>
            <a:r>
              <a:rPr lang="en-GB" sz="3200" dirty="0"/>
              <a:t> the first time a </a:t>
            </a:r>
            <a:r>
              <a:rPr lang="en-GB" sz="3200" b="1" dirty="0"/>
              <a:t>value</a:t>
            </a:r>
            <a:r>
              <a:rPr lang="en-GB" sz="3200" dirty="0"/>
              <a:t> is assigned. </a:t>
            </a:r>
          </a:p>
          <a:p>
            <a:pPr marL="0" indent="0">
              <a:buNone/>
            </a:pPr>
            <a:r>
              <a:rPr lang="en-GB" sz="3200" dirty="0"/>
              <a:t>When you are using Python </a:t>
            </a:r>
            <a:r>
              <a:rPr lang="en-GB" sz="3200" b="1" dirty="0"/>
              <a:t>= </a:t>
            </a:r>
            <a:r>
              <a:rPr lang="en-GB" sz="3200" dirty="0"/>
              <a:t>means</a:t>
            </a:r>
            <a:r>
              <a:rPr lang="en-GB" sz="3200" b="1" dirty="0"/>
              <a:t> assign NOT equals</a:t>
            </a:r>
          </a:p>
          <a:p>
            <a:pPr marL="0" indent="0">
              <a:buNone/>
            </a:pPr>
            <a:r>
              <a:rPr lang="en-GB" sz="3200" dirty="0"/>
              <a:t>In Python equals is </a:t>
            </a:r>
            <a:r>
              <a:rPr lang="en-GB" sz="3200" b="1" dirty="0"/>
              <a:t>==</a:t>
            </a:r>
          </a:p>
          <a:p>
            <a:pPr marL="0" indent="0">
              <a:buNone/>
            </a:pPr>
            <a:endParaRPr lang="en-GB" dirty="0"/>
          </a:p>
          <a:p>
            <a:pPr marL="0" indent="0">
              <a:buNone/>
            </a:pPr>
            <a:endParaRPr lang="en-GB" dirty="0"/>
          </a:p>
        </p:txBody>
      </p:sp>
      <p:sp>
        <p:nvSpPr>
          <p:cNvPr id="4" name="Cube 3">
            <a:extLst>
              <a:ext uri="{FF2B5EF4-FFF2-40B4-BE49-F238E27FC236}">
                <a16:creationId xmlns:a16="http://schemas.microsoft.com/office/drawing/2014/main" id="{46FF05E7-215A-461F-A647-F33B42B37CFB}"/>
              </a:ext>
            </a:extLst>
          </p:cNvPr>
          <p:cNvSpPr/>
          <p:nvPr/>
        </p:nvSpPr>
        <p:spPr>
          <a:xfrm>
            <a:off x="5011272" y="2716307"/>
            <a:ext cx="2649071" cy="1156447"/>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ln w="0"/>
                <a:solidFill>
                  <a:schemeClr val="tx1"/>
                </a:solidFill>
                <a:effectLst>
                  <a:outerShdw blurRad="38100" dist="19050" dir="2700000" algn="tl" rotWithShape="0">
                    <a:schemeClr val="dk1">
                      <a:alpha val="40000"/>
                    </a:schemeClr>
                  </a:outerShdw>
                </a:effectLst>
              </a:rPr>
              <a:t>Height</a:t>
            </a:r>
          </a:p>
        </p:txBody>
      </p:sp>
      <p:sp>
        <p:nvSpPr>
          <p:cNvPr id="5" name="Arrow: U-Turn 4">
            <a:extLst>
              <a:ext uri="{FF2B5EF4-FFF2-40B4-BE49-F238E27FC236}">
                <a16:creationId xmlns:a16="http://schemas.microsoft.com/office/drawing/2014/main" id="{A1CA5A49-F63B-4705-818F-395A4467024B}"/>
              </a:ext>
            </a:extLst>
          </p:cNvPr>
          <p:cNvSpPr/>
          <p:nvPr/>
        </p:nvSpPr>
        <p:spPr>
          <a:xfrm>
            <a:off x="3751729" y="2380130"/>
            <a:ext cx="2756647" cy="726141"/>
          </a:xfrm>
          <a:prstGeom prst="uturnArrow">
            <a:avLst>
              <a:gd name="adj1" fmla="val 8333"/>
              <a:gd name="adj2" fmla="val 25000"/>
              <a:gd name="adj3" fmla="val 25000"/>
              <a:gd name="adj4" fmla="val 50000"/>
              <a:gd name="adj5" fmla="val 7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sp>
        <p:nvSpPr>
          <p:cNvPr id="6" name="TextBox 5">
            <a:extLst>
              <a:ext uri="{FF2B5EF4-FFF2-40B4-BE49-F238E27FC236}">
                <a16:creationId xmlns:a16="http://schemas.microsoft.com/office/drawing/2014/main" id="{B578F335-D92B-4AB8-B5A1-4B59C04A1235}"/>
              </a:ext>
            </a:extLst>
          </p:cNvPr>
          <p:cNvSpPr txBox="1"/>
          <p:nvPr/>
        </p:nvSpPr>
        <p:spPr>
          <a:xfrm>
            <a:off x="3287931" y="3075057"/>
            <a:ext cx="1093569" cy="707886"/>
          </a:xfrm>
          <a:prstGeom prst="rect">
            <a:avLst/>
          </a:prstGeom>
          <a:noFill/>
        </p:spPr>
        <p:txBody>
          <a:bodyPr wrap="none" rtlCol="0">
            <a:spAutoFit/>
          </a:bodyPr>
          <a:lstStyle/>
          <a:p>
            <a:r>
              <a:rPr lang="en-GB" sz="4000" dirty="0"/>
              <a:t>1.83</a:t>
            </a:r>
          </a:p>
        </p:txBody>
      </p:sp>
    </p:spTree>
    <p:extLst>
      <p:ext uri="{BB962C8B-B14F-4D97-AF65-F5344CB8AC3E}">
        <p14:creationId xmlns:p14="http://schemas.microsoft.com/office/powerpoint/2010/main" val="808890549"/>
      </p:ext>
    </p:extLst>
  </p:cSld>
  <p:clrMapOvr>
    <a:masterClrMapping/>
  </p:clrMapOvr>
</p:sld>
</file>

<file path=ppt/theme/theme1.xml><?xml version="1.0" encoding="utf-8"?>
<a:theme xmlns:a="http://schemas.openxmlformats.org/drawingml/2006/main" name="LVA Lesson_A common approach_BLANK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LVA Lesson_A common approach_BLANK TEMPLATE</Template>
  <TotalTime>7100</TotalTime>
  <Words>2417</Words>
  <Application>Microsoft Office PowerPoint</Application>
  <PresentationFormat>Widescreen</PresentationFormat>
  <Paragraphs>251</Paragraphs>
  <Slides>55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Bahnschrift SemiBold Condensed</vt:lpstr>
      <vt:lpstr>Calibri</vt:lpstr>
      <vt:lpstr>Calibri Light</vt:lpstr>
      <vt:lpstr>Century Gothic</vt:lpstr>
      <vt:lpstr>LVA Lesson_A common approach_BLANK TEMPLATE</vt:lpstr>
      <vt:lpstr>OCR GCSE Computer Science</vt:lpstr>
      <vt:lpstr>PowerPoint Presentation</vt:lpstr>
      <vt:lpstr>What will we learn in Unit 2.2 Part 1?</vt:lpstr>
      <vt:lpstr>The use of Variables</vt:lpstr>
      <vt:lpstr>Video</vt:lpstr>
      <vt:lpstr>The use of Variables</vt:lpstr>
      <vt:lpstr>Choosing a Suitable Identifier</vt:lpstr>
      <vt:lpstr>Assigning a Values to a Variable</vt:lpstr>
      <vt:lpstr>Assigning a Values to a Variable</vt:lpstr>
      <vt:lpstr>The Use of Constants</vt:lpstr>
      <vt:lpstr>Inputs and Outputs</vt:lpstr>
      <vt:lpstr>Operators</vt:lpstr>
      <vt:lpstr>Arithmetic Operators in Python</vt:lpstr>
      <vt:lpstr>CHECKPOINT</vt:lpstr>
      <vt:lpstr>Programming Constructs</vt:lpstr>
      <vt:lpstr>Programming Constructs: Sequence</vt:lpstr>
      <vt:lpstr>Sequences can be written as a Flowchart</vt:lpstr>
      <vt:lpstr>Sequences can be used with Python Programs</vt:lpstr>
      <vt:lpstr>Programming Constructs: Selection</vt:lpstr>
      <vt:lpstr>Selection can be written as a Flowchart</vt:lpstr>
      <vt:lpstr>Selection – Making a Choice</vt:lpstr>
      <vt:lpstr>Selection: IF – THEN - ELSE</vt:lpstr>
      <vt:lpstr>Selection: IF – THEN - ELSE</vt:lpstr>
      <vt:lpstr>Selection: Case Select or Switch</vt:lpstr>
      <vt:lpstr>Selection: Case Select or Switch in Python</vt:lpstr>
      <vt:lpstr>CHECKPOINT</vt:lpstr>
      <vt:lpstr>Programming Constructs: Iteration</vt:lpstr>
      <vt:lpstr>Types of Iteration</vt:lpstr>
      <vt:lpstr>Count Controlled Loop: For Loop</vt:lpstr>
      <vt:lpstr>Count Controlled Loop: For Loop</vt:lpstr>
      <vt:lpstr>Count Controlled Loop: While Loop</vt:lpstr>
      <vt:lpstr>Count Controlled Loops: For Loop</vt:lpstr>
      <vt:lpstr>Count Controlled Loop: For Loop</vt:lpstr>
      <vt:lpstr>CHECKPOINT</vt:lpstr>
      <vt:lpstr>Iteration: Condition Controlled Loops</vt:lpstr>
      <vt:lpstr>Condition Controlled Loop: While Loop</vt:lpstr>
      <vt:lpstr>Condition Controlled Loop: While Loop</vt:lpstr>
      <vt:lpstr>Condition Controlled Loop: Do While Loop</vt:lpstr>
      <vt:lpstr>Condition Controlled Loop: Do While Loop</vt:lpstr>
      <vt:lpstr>Nested Loops</vt:lpstr>
      <vt:lpstr>CHECKPOINT</vt:lpstr>
      <vt:lpstr>Comparison Operators</vt:lpstr>
      <vt:lpstr>Comparison Operators</vt:lpstr>
      <vt:lpstr>Boolean Operators: Truth Tables</vt:lpstr>
      <vt:lpstr>Boolean Operators: Truth Tables</vt:lpstr>
      <vt:lpstr>Boolean Operators: Truth Tables</vt:lpstr>
      <vt:lpstr>Boolean Operators</vt:lpstr>
      <vt:lpstr>Boolean Operators: AND in Python</vt:lpstr>
      <vt:lpstr>Boolean Operators</vt:lpstr>
      <vt:lpstr>Boolean Operators: OR in Python</vt:lpstr>
      <vt:lpstr>Boolean Operators</vt:lpstr>
      <vt:lpstr>Boolean Operators: NOT in Python</vt:lpstr>
      <vt:lpstr>CHECKPOINT</vt:lpstr>
      <vt:lpstr>CHECKPOINT</vt:lpstr>
      <vt:lpstr>What have we learnt in Unit 2.2 Part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Russell Bryant</dc:creator>
  <cp:lastModifiedBy>Freshteh Shafieian</cp:lastModifiedBy>
  <cp:revision>243</cp:revision>
  <dcterms:created xsi:type="dcterms:W3CDTF">2019-08-22T09:47:35Z</dcterms:created>
  <dcterms:modified xsi:type="dcterms:W3CDTF">2021-07-26T09:27:18Z</dcterms:modified>
</cp:coreProperties>
</file>