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sldIdLst>
    <p:sldId id="256" r:id="rId5"/>
    <p:sldId id="257" r:id="rId6"/>
    <p:sldId id="258" r:id="rId7"/>
    <p:sldId id="262" r:id="rId8"/>
    <p:sldId id="259" r:id="rId9"/>
    <p:sldId id="260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72445" autoAdjust="0"/>
  </p:normalViewPr>
  <p:slideViewPr>
    <p:cSldViewPr snapToGrid="0">
      <p:cViewPr varScale="1">
        <p:scale>
          <a:sx n="82" d="100"/>
          <a:sy n="82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D62D1-3454-4356-82B0-9CD6F2E7407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FADFA2-2720-4209-BDDD-79651D9AE0DC}">
      <dgm:prSet/>
      <dgm:spPr/>
      <dgm:t>
        <a:bodyPr/>
        <a:lstStyle/>
        <a:p>
          <a:pPr>
            <a:defRPr cap="all"/>
          </a:pPr>
          <a:r>
            <a:rPr lang="en-GB" dirty="0"/>
            <a:t>Location</a:t>
          </a:r>
        </a:p>
        <a:p>
          <a:pPr>
            <a:defRPr cap="all"/>
          </a:pPr>
          <a:r>
            <a:rPr lang="en-GB" dirty="0"/>
            <a:t>A shop in a town</a:t>
          </a:r>
        </a:p>
        <a:p>
          <a:pPr>
            <a:defRPr cap="all"/>
          </a:pPr>
          <a:endParaRPr lang="en-US" dirty="0"/>
        </a:p>
      </dgm:t>
    </dgm:pt>
    <dgm:pt modelId="{3D7B2246-C6D3-4E66-B1A8-7035F8852E02}" type="parTrans" cxnId="{D348D338-2742-4AAD-9F27-E19075866D5F}">
      <dgm:prSet/>
      <dgm:spPr/>
      <dgm:t>
        <a:bodyPr/>
        <a:lstStyle/>
        <a:p>
          <a:endParaRPr lang="en-US"/>
        </a:p>
      </dgm:t>
    </dgm:pt>
    <dgm:pt modelId="{11649D55-63F3-4900-A42F-E3CE35ACC2B4}" type="sibTrans" cxnId="{D348D338-2742-4AAD-9F27-E19075866D5F}">
      <dgm:prSet/>
      <dgm:spPr/>
      <dgm:t>
        <a:bodyPr/>
        <a:lstStyle/>
        <a:p>
          <a:endParaRPr lang="en-US"/>
        </a:p>
      </dgm:t>
    </dgm:pt>
    <dgm:pt modelId="{9D219B76-2329-4F83-9270-993F49ECF9AD}">
      <dgm:prSet/>
      <dgm:spPr/>
      <dgm:t>
        <a:bodyPr/>
        <a:lstStyle/>
        <a:p>
          <a:pPr>
            <a:defRPr cap="all"/>
          </a:pPr>
          <a:r>
            <a:rPr lang="en-GB" dirty="0"/>
            <a:t>Opening Times</a:t>
          </a:r>
        </a:p>
        <a:p>
          <a:pPr>
            <a:defRPr cap="all"/>
          </a:pPr>
          <a:r>
            <a:rPr lang="en-GB" dirty="0"/>
            <a:t>10AM to 5pm</a:t>
          </a:r>
          <a:endParaRPr lang="en-US" dirty="0"/>
        </a:p>
      </dgm:t>
    </dgm:pt>
    <dgm:pt modelId="{0D70DBB9-0AD9-4910-B5DF-352E00732BF6}" type="parTrans" cxnId="{098BBD4D-CAD1-4F15-8FAE-E0A3B2DD02F4}">
      <dgm:prSet/>
      <dgm:spPr/>
      <dgm:t>
        <a:bodyPr/>
        <a:lstStyle/>
        <a:p>
          <a:endParaRPr lang="en-US"/>
        </a:p>
      </dgm:t>
    </dgm:pt>
    <dgm:pt modelId="{FAE65E6B-0239-4B23-961C-4C438CB79831}" type="sibTrans" cxnId="{098BBD4D-CAD1-4F15-8FAE-E0A3B2DD02F4}">
      <dgm:prSet/>
      <dgm:spPr/>
      <dgm:t>
        <a:bodyPr/>
        <a:lstStyle/>
        <a:p>
          <a:endParaRPr lang="en-US"/>
        </a:p>
      </dgm:t>
    </dgm:pt>
    <dgm:pt modelId="{2E5152C5-4AB1-479E-9572-14CAA56C080A}">
      <dgm:prSet/>
      <dgm:spPr/>
      <dgm:t>
        <a:bodyPr/>
        <a:lstStyle/>
        <a:p>
          <a:pPr>
            <a:defRPr cap="all"/>
          </a:pPr>
          <a:r>
            <a:rPr lang="en-GB" dirty="0"/>
            <a:t>Target Market</a:t>
          </a:r>
        </a:p>
        <a:p>
          <a:pPr>
            <a:defRPr cap="all"/>
          </a:pPr>
          <a:r>
            <a:rPr lang="en-GB" dirty="0"/>
            <a:t>People who need help fixing a repairing there devices and a place to buy and sell your electronics</a:t>
          </a:r>
          <a:endParaRPr lang="en-US" dirty="0"/>
        </a:p>
      </dgm:t>
    </dgm:pt>
    <dgm:pt modelId="{BFD73125-964A-4E7C-A8BF-047AD43DC87D}" type="parTrans" cxnId="{2BF6E0DC-7625-46A2-80BE-921E0EA09AA5}">
      <dgm:prSet/>
      <dgm:spPr/>
      <dgm:t>
        <a:bodyPr/>
        <a:lstStyle/>
        <a:p>
          <a:endParaRPr lang="en-US"/>
        </a:p>
      </dgm:t>
    </dgm:pt>
    <dgm:pt modelId="{26251457-F669-4738-A924-0148F1255CA9}" type="sibTrans" cxnId="{2BF6E0DC-7625-46A2-80BE-921E0EA09AA5}">
      <dgm:prSet/>
      <dgm:spPr/>
      <dgm:t>
        <a:bodyPr/>
        <a:lstStyle/>
        <a:p>
          <a:endParaRPr lang="en-US"/>
        </a:p>
      </dgm:t>
    </dgm:pt>
    <dgm:pt modelId="{A4788093-455C-4E96-8856-D44769B27D7D}">
      <dgm:prSet/>
      <dgm:spPr/>
      <dgm:t>
        <a:bodyPr/>
        <a:lstStyle/>
        <a:p>
          <a:pPr>
            <a:defRPr cap="all"/>
          </a:pPr>
          <a:r>
            <a:rPr lang="en-GB" dirty="0"/>
            <a:t>Market Research Findings</a:t>
          </a:r>
        </a:p>
        <a:p>
          <a:pPr>
            <a:defRPr cap="all"/>
          </a:pPr>
          <a:r>
            <a:rPr lang="en-US" dirty="0"/>
            <a:t>I found that the target market for fixing electronics are people who have little to no experience in repair and people who want to purchase new electronics and give them a new home</a:t>
          </a:r>
        </a:p>
      </dgm:t>
    </dgm:pt>
    <dgm:pt modelId="{867B6549-B6B0-4819-92EB-3C741EECEBD5}" type="parTrans" cxnId="{61E02108-3E0A-4B43-BB0B-F9489CE7E431}">
      <dgm:prSet/>
      <dgm:spPr/>
      <dgm:t>
        <a:bodyPr/>
        <a:lstStyle/>
        <a:p>
          <a:endParaRPr lang="en-US"/>
        </a:p>
      </dgm:t>
    </dgm:pt>
    <dgm:pt modelId="{C799B88A-A970-4164-85E7-E9C84149B0CF}" type="sibTrans" cxnId="{61E02108-3E0A-4B43-BB0B-F9489CE7E431}">
      <dgm:prSet/>
      <dgm:spPr/>
      <dgm:t>
        <a:bodyPr/>
        <a:lstStyle/>
        <a:p>
          <a:endParaRPr lang="en-US"/>
        </a:p>
      </dgm:t>
    </dgm:pt>
    <dgm:pt modelId="{47E5047E-46B1-4EC5-9876-85FA7612C948}">
      <dgm:prSet/>
      <dgm:spPr/>
      <dgm:t>
        <a:bodyPr/>
        <a:lstStyle/>
        <a:p>
          <a:pPr>
            <a:defRPr cap="all"/>
          </a:pPr>
          <a:r>
            <a:rPr lang="en-GB" dirty="0"/>
            <a:t>Resources needed</a:t>
          </a:r>
        </a:p>
        <a:p>
          <a:pPr>
            <a:defRPr cap="all"/>
          </a:pPr>
          <a:r>
            <a:rPr lang="en-GB" dirty="0"/>
            <a:t>I need: </a:t>
          </a:r>
          <a:r>
            <a:rPr lang="en-GB" b="0" i="0" u="none" dirty="0"/>
            <a:t>Games, Consoles, Accessories , Tools and parts and Phones</a:t>
          </a:r>
          <a:endParaRPr lang="en-US" dirty="0"/>
        </a:p>
      </dgm:t>
    </dgm:pt>
    <dgm:pt modelId="{4E21334F-7028-43E6-9220-7811294AF581}" type="parTrans" cxnId="{962A4038-F163-4D94-8E68-683EBBF3A38B}">
      <dgm:prSet/>
      <dgm:spPr/>
      <dgm:t>
        <a:bodyPr/>
        <a:lstStyle/>
        <a:p>
          <a:endParaRPr lang="en-US"/>
        </a:p>
      </dgm:t>
    </dgm:pt>
    <dgm:pt modelId="{B4CEABD8-73CA-46FF-86AB-8319DD718132}" type="sibTrans" cxnId="{962A4038-F163-4D94-8E68-683EBBF3A38B}">
      <dgm:prSet/>
      <dgm:spPr/>
      <dgm:t>
        <a:bodyPr/>
        <a:lstStyle/>
        <a:p>
          <a:endParaRPr lang="en-US"/>
        </a:p>
      </dgm:t>
    </dgm:pt>
    <dgm:pt modelId="{6D919B2B-EB00-480F-844C-13B92387F554}" type="pres">
      <dgm:prSet presAssocID="{65AD62D1-3454-4356-82B0-9CD6F2E7407A}" presName="vert0" presStyleCnt="0">
        <dgm:presLayoutVars>
          <dgm:dir/>
          <dgm:animOne val="branch"/>
          <dgm:animLvl val="lvl"/>
        </dgm:presLayoutVars>
      </dgm:prSet>
      <dgm:spPr/>
    </dgm:pt>
    <dgm:pt modelId="{5DC1858A-023F-4EA5-A6C9-EFFFDE4C62A9}" type="pres">
      <dgm:prSet presAssocID="{FDFADFA2-2720-4209-BDDD-79651D9AE0DC}" presName="thickLine" presStyleLbl="alignNode1" presStyleIdx="0" presStyleCnt="5"/>
      <dgm:spPr/>
    </dgm:pt>
    <dgm:pt modelId="{6B9149CE-5F59-4132-98E0-0806EB44880D}" type="pres">
      <dgm:prSet presAssocID="{FDFADFA2-2720-4209-BDDD-79651D9AE0DC}" presName="horz1" presStyleCnt="0"/>
      <dgm:spPr/>
    </dgm:pt>
    <dgm:pt modelId="{80AC6EFB-EC1B-4E21-B98F-C956AF6B5D6E}" type="pres">
      <dgm:prSet presAssocID="{FDFADFA2-2720-4209-BDDD-79651D9AE0DC}" presName="tx1" presStyleLbl="revTx" presStyleIdx="0" presStyleCnt="5"/>
      <dgm:spPr/>
    </dgm:pt>
    <dgm:pt modelId="{FEB7E8F1-0626-41B6-A2C8-68F7C619C420}" type="pres">
      <dgm:prSet presAssocID="{FDFADFA2-2720-4209-BDDD-79651D9AE0DC}" presName="vert1" presStyleCnt="0"/>
      <dgm:spPr/>
    </dgm:pt>
    <dgm:pt modelId="{D22381C4-5486-4101-93D4-479501F41E73}" type="pres">
      <dgm:prSet presAssocID="{9D219B76-2329-4F83-9270-993F49ECF9AD}" presName="thickLine" presStyleLbl="alignNode1" presStyleIdx="1" presStyleCnt="5"/>
      <dgm:spPr/>
    </dgm:pt>
    <dgm:pt modelId="{C9B337D0-98F9-406A-AD08-646AD60AAA8B}" type="pres">
      <dgm:prSet presAssocID="{9D219B76-2329-4F83-9270-993F49ECF9AD}" presName="horz1" presStyleCnt="0"/>
      <dgm:spPr/>
    </dgm:pt>
    <dgm:pt modelId="{E841C775-5E8D-45B3-9639-4A2FF0F88BAB}" type="pres">
      <dgm:prSet presAssocID="{9D219B76-2329-4F83-9270-993F49ECF9AD}" presName="tx1" presStyleLbl="revTx" presStyleIdx="1" presStyleCnt="5"/>
      <dgm:spPr/>
    </dgm:pt>
    <dgm:pt modelId="{F0ADDF5B-4D37-4074-ABDA-88EA10898CC7}" type="pres">
      <dgm:prSet presAssocID="{9D219B76-2329-4F83-9270-993F49ECF9AD}" presName="vert1" presStyleCnt="0"/>
      <dgm:spPr/>
    </dgm:pt>
    <dgm:pt modelId="{A06E6497-6D74-4E6E-807E-E4C5C1448B9A}" type="pres">
      <dgm:prSet presAssocID="{2E5152C5-4AB1-479E-9572-14CAA56C080A}" presName="thickLine" presStyleLbl="alignNode1" presStyleIdx="2" presStyleCnt="5"/>
      <dgm:spPr/>
    </dgm:pt>
    <dgm:pt modelId="{5DABD8CE-977B-4DAC-B395-D6D538DBDD21}" type="pres">
      <dgm:prSet presAssocID="{2E5152C5-4AB1-479E-9572-14CAA56C080A}" presName="horz1" presStyleCnt="0"/>
      <dgm:spPr/>
    </dgm:pt>
    <dgm:pt modelId="{56231FE1-C6C2-4639-A17A-4B2972135652}" type="pres">
      <dgm:prSet presAssocID="{2E5152C5-4AB1-479E-9572-14CAA56C080A}" presName="tx1" presStyleLbl="revTx" presStyleIdx="2" presStyleCnt="5"/>
      <dgm:spPr/>
    </dgm:pt>
    <dgm:pt modelId="{2EA0686B-88B1-4825-81E1-2556FFA706D8}" type="pres">
      <dgm:prSet presAssocID="{2E5152C5-4AB1-479E-9572-14CAA56C080A}" presName="vert1" presStyleCnt="0"/>
      <dgm:spPr/>
    </dgm:pt>
    <dgm:pt modelId="{7E24B955-069E-4D7E-BB3D-15D7281BDA5E}" type="pres">
      <dgm:prSet presAssocID="{A4788093-455C-4E96-8856-D44769B27D7D}" presName="thickLine" presStyleLbl="alignNode1" presStyleIdx="3" presStyleCnt="5"/>
      <dgm:spPr/>
    </dgm:pt>
    <dgm:pt modelId="{0802DA14-C8A1-4023-ABF7-F9A6E70132BC}" type="pres">
      <dgm:prSet presAssocID="{A4788093-455C-4E96-8856-D44769B27D7D}" presName="horz1" presStyleCnt="0"/>
      <dgm:spPr/>
    </dgm:pt>
    <dgm:pt modelId="{EC2FC2EA-6AEC-484A-937E-10B51FD1C66E}" type="pres">
      <dgm:prSet presAssocID="{A4788093-455C-4E96-8856-D44769B27D7D}" presName="tx1" presStyleLbl="revTx" presStyleIdx="3" presStyleCnt="5"/>
      <dgm:spPr/>
    </dgm:pt>
    <dgm:pt modelId="{F00DC556-855D-43A2-9A4A-40E91A0C8B69}" type="pres">
      <dgm:prSet presAssocID="{A4788093-455C-4E96-8856-D44769B27D7D}" presName="vert1" presStyleCnt="0"/>
      <dgm:spPr/>
    </dgm:pt>
    <dgm:pt modelId="{069FC774-42F6-4787-928D-5B37F2DB6C3E}" type="pres">
      <dgm:prSet presAssocID="{47E5047E-46B1-4EC5-9876-85FA7612C948}" presName="thickLine" presStyleLbl="alignNode1" presStyleIdx="4" presStyleCnt="5"/>
      <dgm:spPr/>
    </dgm:pt>
    <dgm:pt modelId="{C301FA36-9A1F-4AE8-9E06-9639DD24F93F}" type="pres">
      <dgm:prSet presAssocID="{47E5047E-46B1-4EC5-9876-85FA7612C948}" presName="horz1" presStyleCnt="0"/>
      <dgm:spPr/>
    </dgm:pt>
    <dgm:pt modelId="{E28C0143-B8DE-4F4D-996B-436FE83E81F0}" type="pres">
      <dgm:prSet presAssocID="{47E5047E-46B1-4EC5-9876-85FA7612C948}" presName="tx1" presStyleLbl="revTx" presStyleIdx="4" presStyleCnt="5"/>
      <dgm:spPr/>
    </dgm:pt>
    <dgm:pt modelId="{17FDEE0D-6E94-455A-898F-413F054D68C8}" type="pres">
      <dgm:prSet presAssocID="{47E5047E-46B1-4EC5-9876-85FA7612C948}" presName="vert1" presStyleCnt="0"/>
      <dgm:spPr/>
    </dgm:pt>
  </dgm:ptLst>
  <dgm:cxnLst>
    <dgm:cxn modelId="{61E02108-3E0A-4B43-BB0B-F9489CE7E431}" srcId="{65AD62D1-3454-4356-82B0-9CD6F2E7407A}" destId="{A4788093-455C-4E96-8856-D44769B27D7D}" srcOrd="3" destOrd="0" parTransId="{867B6549-B6B0-4819-92EB-3C741EECEBD5}" sibTransId="{C799B88A-A970-4164-85E7-E9C84149B0CF}"/>
    <dgm:cxn modelId="{17E5C316-B323-448E-BE2A-8B44B6A6C641}" type="presOf" srcId="{A4788093-455C-4E96-8856-D44769B27D7D}" destId="{EC2FC2EA-6AEC-484A-937E-10B51FD1C66E}" srcOrd="0" destOrd="0" presId="urn:microsoft.com/office/officeart/2008/layout/LinedList"/>
    <dgm:cxn modelId="{962A4038-F163-4D94-8E68-683EBBF3A38B}" srcId="{65AD62D1-3454-4356-82B0-9CD6F2E7407A}" destId="{47E5047E-46B1-4EC5-9876-85FA7612C948}" srcOrd="4" destOrd="0" parTransId="{4E21334F-7028-43E6-9220-7811294AF581}" sibTransId="{B4CEABD8-73CA-46FF-86AB-8319DD718132}"/>
    <dgm:cxn modelId="{D348D338-2742-4AAD-9F27-E19075866D5F}" srcId="{65AD62D1-3454-4356-82B0-9CD6F2E7407A}" destId="{FDFADFA2-2720-4209-BDDD-79651D9AE0DC}" srcOrd="0" destOrd="0" parTransId="{3D7B2246-C6D3-4E66-B1A8-7035F8852E02}" sibTransId="{11649D55-63F3-4900-A42F-E3CE35ACC2B4}"/>
    <dgm:cxn modelId="{40B0C562-AABB-47C8-9D0F-2585C7536AFA}" type="presOf" srcId="{47E5047E-46B1-4EC5-9876-85FA7612C948}" destId="{E28C0143-B8DE-4F4D-996B-436FE83E81F0}" srcOrd="0" destOrd="0" presId="urn:microsoft.com/office/officeart/2008/layout/LinedList"/>
    <dgm:cxn modelId="{6E222B65-FBB9-4946-A55D-62D6ADA48656}" type="presOf" srcId="{9D219B76-2329-4F83-9270-993F49ECF9AD}" destId="{E841C775-5E8D-45B3-9639-4A2FF0F88BAB}" srcOrd="0" destOrd="0" presId="urn:microsoft.com/office/officeart/2008/layout/LinedList"/>
    <dgm:cxn modelId="{098BBD4D-CAD1-4F15-8FAE-E0A3B2DD02F4}" srcId="{65AD62D1-3454-4356-82B0-9CD6F2E7407A}" destId="{9D219B76-2329-4F83-9270-993F49ECF9AD}" srcOrd="1" destOrd="0" parTransId="{0D70DBB9-0AD9-4910-B5DF-352E00732BF6}" sibTransId="{FAE65E6B-0239-4B23-961C-4C438CB79831}"/>
    <dgm:cxn modelId="{20A65879-3C7E-4BF4-BBDF-A6239E6DB411}" type="presOf" srcId="{FDFADFA2-2720-4209-BDDD-79651D9AE0DC}" destId="{80AC6EFB-EC1B-4E21-B98F-C956AF6B5D6E}" srcOrd="0" destOrd="0" presId="urn:microsoft.com/office/officeart/2008/layout/LinedList"/>
    <dgm:cxn modelId="{750E42D8-EC3F-4878-81A2-E4471882F9B1}" type="presOf" srcId="{65AD62D1-3454-4356-82B0-9CD6F2E7407A}" destId="{6D919B2B-EB00-480F-844C-13B92387F554}" srcOrd="0" destOrd="0" presId="urn:microsoft.com/office/officeart/2008/layout/LinedList"/>
    <dgm:cxn modelId="{2BF6E0DC-7625-46A2-80BE-921E0EA09AA5}" srcId="{65AD62D1-3454-4356-82B0-9CD6F2E7407A}" destId="{2E5152C5-4AB1-479E-9572-14CAA56C080A}" srcOrd="2" destOrd="0" parTransId="{BFD73125-964A-4E7C-A8BF-047AD43DC87D}" sibTransId="{26251457-F669-4738-A924-0148F1255CA9}"/>
    <dgm:cxn modelId="{A356B7FF-3837-4CBE-AEDB-D3FD67A7FDCE}" type="presOf" srcId="{2E5152C5-4AB1-479E-9572-14CAA56C080A}" destId="{56231FE1-C6C2-4639-A17A-4B2972135652}" srcOrd="0" destOrd="0" presId="urn:microsoft.com/office/officeart/2008/layout/LinedList"/>
    <dgm:cxn modelId="{A233942D-2F3B-4769-B1E6-3BA3D0CD62DF}" type="presParOf" srcId="{6D919B2B-EB00-480F-844C-13B92387F554}" destId="{5DC1858A-023F-4EA5-A6C9-EFFFDE4C62A9}" srcOrd="0" destOrd="0" presId="urn:microsoft.com/office/officeart/2008/layout/LinedList"/>
    <dgm:cxn modelId="{AC07EC55-37B0-416D-AE8F-12FB1EB582FC}" type="presParOf" srcId="{6D919B2B-EB00-480F-844C-13B92387F554}" destId="{6B9149CE-5F59-4132-98E0-0806EB44880D}" srcOrd="1" destOrd="0" presId="urn:microsoft.com/office/officeart/2008/layout/LinedList"/>
    <dgm:cxn modelId="{F7C5BACD-3B68-4355-835A-637984E02790}" type="presParOf" srcId="{6B9149CE-5F59-4132-98E0-0806EB44880D}" destId="{80AC6EFB-EC1B-4E21-B98F-C956AF6B5D6E}" srcOrd="0" destOrd="0" presId="urn:microsoft.com/office/officeart/2008/layout/LinedList"/>
    <dgm:cxn modelId="{050FAFC3-36AC-4038-83EF-DB499AE0B9AC}" type="presParOf" srcId="{6B9149CE-5F59-4132-98E0-0806EB44880D}" destId="{FEB7E8F1-0626-41B6-A2C8-68F7C619C420}" srcOrd="1" destOrd="0" presId="urn:microsoft.com/office/officeart/2008/layout/LinedList"/>
    <dgm:cxn modelId="{870DDC85-C5CB-424C-AA85-B0E564707FEE}" type="presParOf" srcId="{6D919B2B-EB00-480F-844C-13B92387F554}" destId="{D22381C4-5486-4101-93D4-479501F41E73}" srcOrd="2" destOrd="0" presId="urn:microsoft.com/office/officeart/2008/layout/LinedList"/>
    <dgm:cxn modelId="{BFC49537-F3F7-44DC-B823-06532EFC1D9F}" type="presParOf" srcId="{6D919B2B-EB00-480F-844C-13B92387F554}" destId="{C9B337D0-98F9-406A-AD08-646AD60AAA8B}" srcOrd="3" destOrd="0" presId="urn:microsoft.com/office/officeart/2008/layout/LinedList"/>
    <dgm:cxn modelId="{817F95AD-D5E7-459F-B65E-905A0DF5676B}" type="presParOf" srcId="{C9B337D0-98F9-406A-AD08-646AD60AAA8B}" destId="{E841C775-5E8D-45B3-9639-4A2FF0F88BAB}" srcOrd="0" destOrd="0" presId="urn:microsoft.com/office/officeart/2008/layout/LinedList"/>
    <dgm:cxn modelId="{BC665E03-1541-435B-873A-543329A41BD8}" type="presParOf" srcId="{C9B337D0-98F9-406A-AD08-646AD60AAA8B}" destId="{F0ADDF5B-4D37-4074-ABDA-88EA10898CC7}" srcOrd="1" destOrd="0" presId="urn:microsoft.com/office/officeart/2008/layout/LinedList"/>
    <dgm:cxn modelId="{8F1A8AA5-17D3-4510-BBBB-FAB24B0FB9A9}" type="presParOf" srcId="{6D919B2B-EB00-480F-844C-13B92387F554}" destId="{A06E6497-6D74-4E6E-807E-E4C5C1448B9A}" srcOrd="4" destOrd="0" presId="urn:microsoft.com/office/officeart/2008/layout/LinedList"/>
    <dgm:cxn modelId="{4B107E56-FF99-4589-8034-C03CA3950382}" type="presParOf" srcId="{6D919B2B-EB00-480F-844C-13B92387F554}" destId="{5DABD8CE-977B-4DAC-B395-D6D538DBDD21}" srcOrd="5" destOrd="0" presId="urn:microsoft.com/office/officeart/2008/layout/LinedList"/>
    <dgm:cxn modelId="{5E24423B-8C36-4182-AA75-D16876511F08}" type="presParOf" srcId="{5DABD8CE-977B-4DAC-B395-D6D538DBDD21}" destId="{56231FE1-C6C2-4639-A17A-4B2972135652}" srcOrd="0" destOrd="0" presId="urn:microsoft.com/office/officeart/2008/layout/LinedList"/>
    <dgm:cxn modelId="{A09A90FA-F588-4312-A4CF-485BFA9E2C95}" type="presParOf" srcId="{5DABD8CE-977B-4DAC-B395-D6D538DBDD21}" destId="{2EA0686B-88B1-4825-81E1-2556FFA706D8}" srcOrd="1" destOrd="0" presId="urn:microsoft.com/office/officeart/2008/layout/LinedList"/>
    <dgm:cxn modelId="{1C89D71F-F642-4905-BE1F-CEDC51180F2F}" type="presParOf" srcId="{6D919B2B-EB00-480F-844C-13B92387F554}" destId="{7E24B955-069E-4D7E-BB3D-15D7281BDA5E}" srcOrd="6" destOrd="0" presId="urn:microsoft.com/office/officeart/2008/layout/LinedList"/>
    <dgm:cxn modelId="{16D680BB-181F-43CA-9E5C-1A93A5437341}" type="presParOf" srcId="{6D919B2B-EB00-480F-844C-13B92387F554}" destId="{0802DA14-C8A1-4023-ABF7-F9A6E70132BC}" srcOrd="7" destOrd="0" presId="urn:microsoft.com/office/officeart/2008/layout/LinedList"/>
    <dgm:cxn modelId="{3A9A3412-FF50-4B60-8F6F-45338350CAA9}" type="presParOf" srcId="{0802DA14-C8A1-4023-ABF7-F9A6E70132BC}" destId="{EC2FC2EA-6AEC-484A-937E-10B51FD1C66E}" srcOrd="0" destOrd="0" presId="urn:microsoft.com/office/officeart/2008/layout/LinedList"/>
    <dgm:cxn modelId="{91B52A67-5731-4F0A-9B7D-141D235BECB7}" type="presParOf" srcId="{0802DA14-C8A1-4023-ABF7-F9A6E70132BC}" destId="{F00DC556-855D-43A2-9A4A-40E91A0C8B69}" srcOrd="1" destOrd="0" presId="urn:microsoft.com/office/officeart/2008/layout/LinedList"/>
    <dgm:cxn modelId="{20FA9E8B-8448-4E1C-9D2D-1F585173235E}" type="presParOf" srcId="{6D919B2B-EB00-480F-844C-13B92387F554}" destId="{069FC774-42F6-4787-928D-5B37F2DB6C3E}" srcOrd="8" destOrd="0" presId="urn:microsoft.com/office/officeart/2008/layout/LinedList"/>
    <dgm:cxn modelId="{8113C3BF-0C38-4AB5-BDD5-75C39CD0612A}" type="presParOf" srcId="{6D919B2B-EB00-480F-844C-13B92387F554}" destId="{C301FA36-9A1F-4AE8-9E06-9639DD24F93F}" srcOrd="9" destOrd="0" presId="urn:microsoft.com/office/officeart/2008/layout/LinedList"/>
    <dgm:cxn modelId="{808D2FE3-E887-4415-AA18-D00CDA6E8381}" type="presParOf" srcId="{C301FA36-9A1F-4AE8-9E06-9639DD24F93F}" destId="{E28C0143-B8DE-4F4D-996B-436FE83E81F0}" srcOrd="0" destOrd="0" presId="urn:microsoft.com/office/officeart/2008/layout/LinedList"/>
    <dgm:cxn modelId="{97D62B7E-1ECA-4DF8-B4E6-7D909CCEEAB7}" type="presParOf" srcId="{C301FA36-9A1F-4AE8-9E06-9639DD24F93F}" destId="{17FDEE0D-6E94-455A-898F-413F054D68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858A-023F-4EA5-A6C9-EFFFDE4C62A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C6EFB-EC1B-4E21-B98F-C956AF6B5D6E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Location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A shop in a town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/>
        </a:p>
      </dsp:txBody>
      <dsp:txXfrm>
        <a:off x="0" y="531"/>
        <a:ext cx="10515600" cy="870055"/>
      </dsp:txXfrm>
    </dsp:sp>
    <dsp:sp modelId="{D22381C4-5486-4101-93D4-479501F41E7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41C775-5E8D-45B3-9639-4A2FF0F88BAB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Opening Times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10AM to 5pm</a:t>
          </a:r>
          <a:endParaRPr lang="en-US" sz="1400" kern="1200" dirty="0"/>
        </a:p>
      </dsp:txBody>
      <dsp:txXfrm>
        <a:off x="0" y="870586"/>
        <a:ext cx="10515600" cy="870055"/>
      </dsp:txXfrm>
    </dsp:sp>
    <dsp:sp modelId="{A06E6497-6D74-4E6E-807E-E4C5C1448B9A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231FE1-C6C2-4639-A17A-4B2972135652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Target Market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People who need help fixing a repairing there devices and a place to buy and sell your electronics</a:t>
          </a:r>
          <a:endParaRPr lang="en-US" sz="1400" kern="1200" dirty="0"/>
        </a:p>
      </dsp:txBody>
      <dsp:txXfrm>
        <a:off x="0" y="1740641"/>
        <a:ext cx="10515600" cy="870055"/>
      </dsp:txXfrm>
    </dsp:sp>
    <dsp:sp modelId="{7E24B955-069E-4D7E-BB3D-15D7281BDA5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FC2EA-6AEC-484A-937E-10B51FD1C66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Market Research Findings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 found that the target market for fixing electronics are people who have little to no experience in repair and people who want to purchase new electronics and give them a new home</a:t>
          </a:r>
        </a:p>
      </dsp:txBody>
      <dsp:txXfrm>
        <a:off x="0" y="2610696"/>
        <a:ext cx="10515600" cy="870055"/>
      </dsp:txXfrm>
    </dsp:sp>
    <dsp:sp modelId="{069FC774-42F6-4787-928D-5B37F2DB6C3E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C0143-B8DE-4F4D-996B-436FE83E81F0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Resources needed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I need: </a:t>
          </a:r>
          <a:r>
            <a:rPr lang="en-GB" sz="1400" b="0" i="0" u="none" kern="1200" dirty="0"/>
            <a:t>Games, Consoles, Accessories , Tools and parts and Phones</a:t>
          </a:r>
          <a:endParaRPr lang="en-US" sz="1400" kern="1200" dirty="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04309-B222-4CA4-A19E-B2118925A8E9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A2CC-B6FE-4BC0-96BB-C433FB06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5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71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Location: The location is good as a town is a busy place and where people go to buy and sell and repair electronics meaning it would catch peoples eye and people who need a quick screen repair or need to buy a new phone can come in and grab a quick repair or new phone</a:t>
            </a:r>
          </a:p>
          <a:p>
            <a:endParaRPr lang="en-GB" dirty="0"/>
          </a:p>
          <a:p>
            <a:r>
              <a:rPr lang="en-GB" dirty="0"/>
              <a:t>Opening Times: These opening times would be the best time to open as 10am to 2PM is peak time for people to visit a town and get errands ran and will allow for a massive inflow of customers</a:t>
            </a:r>
          </a:p>
          <a:p>
            <a:endParaRPr lang="en-GB" dirty="0"/>
          </a:p>
          <a:p>
            <a:r>
              <a:rPr lang="en-GB" dirty="0"/>
              <a:t>Target Market: This is the types of people who would visiting and looking at the store and buying items which is people who needs repairs or new or quick selling there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48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chose these aims as it will allow us to expand the business and it is the reason we are running the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7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your advertising methods?</a:t>
            </a:r>
          </a:p>
          <a:p>
            <a:r>
              <a:rPr lang="en-GB" dirty="0"/>
              <a:t>Any advantages</a:t>
            </a:r>
            <a:r>
              <a:rPr lang="en-GB" baseline="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0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9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your cash flow statement </a:t>
            </a:r>
          </a:p>
          <a:p>
            <a:r>
              <a:rPr lang="en-GB" dirty="0"/>
              <a:t>You</a:t>
            </a:r>
            <a:r>
              <a:rPr lang="en-GB" baseline="0" dirty="0"/>
              <a:t> can add some breakeven information as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8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risks have you identified and</a:t>
            </a:r>
            <a:r>
              <a:rPr lang="en-GB" baseline="0" dirty="0"/>
              <a:t> what plan do you have to </a:t>
            </a:r>
            <a:r>
              <a:rPr lang="en-GB" baseline="0"/>
              <a:t>solve them</a:t>
            </a:r>
            <a:r>
              <a:rPr lang="en-GB" baseline="0" dirty="0"/>
              <a:t>?</a:t>
            </a:r>
          </a:p>
          <a:p>
            <a:endParaRPr lang="en-GB" baseline="0" dirty="0"/>
          </a:p>
          <a:p>
            <a:r>
              <a:rPr lang="en-GB" baseline="0" dirty="0"/>
              <a:t>E.g. poor promotions or advertising, price too high and so no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80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State why </a:t>
            </a:r>
            <a:r>
              <a:rPr lang="en-GB" dirty="0" err="1"/>
              <a:t>yu</a:t>
            </a:r>
            <a:r>
              <a:rPr lang="en-GB" dirty="0"/>
              <a:t> think the enterprise ill be a success and ask for any questions from th4e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A2CC-B6FE-4BC0-96BB-C433FB06A9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1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9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1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1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7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5B1B-3219-4CC8-9C6D-C34F7E1634B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A79A-3B2A-4294-857B-1B126E012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79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014DF-C225-ED9E-6545-B5C3013A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067" b="15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Maison Roberts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Mayday Electronics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50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381543-E03A-5403-E508-D0182B875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268" b="7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My Business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58012A-E471-F479-479C-92938DFD6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9906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014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786756DC-F910-F3DE-95EE-909470766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4"/>
          <a:stretch/>
        </p:blipFill>
        <p:spPr>
          <a:xfrm>
            <a:off x="3789706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Business Aims and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76CBC-F2D7-2FE5-8195-BDB196794C0C}"/>
              </a:ext>
            </a:extLst>
          </p:cNvPr>
          <p:cNvSpPr txBox="1"/>
          <p:nvPr/>
        </p:nvSpPr>
        <p:spPr>
          <a:xfrm>
            <a:off x="5174179" y="1608500"/>
            <a:ext cx="4618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aims and objectives are:</a:t>
            </a:r>
            <a:br>
              <a:rPr lang="en-GB" dirty="0"/>
            </a:br>
            <a:r>
              <a:rPr lang="en-GB" dirty="0"/>
              <a:t>Firstly to make profit</a:t>
            </a:r>
          </a:p>
          <a:p>
            <a:r>
              <a:rPr lang="en-GB" dirty="0"/>
              <a:t>Secondly to provide the community with cheap electronics and repairs</a:t>
            </a:r>
          </a:p>
          <a:p>
            <a:r>
              <a:rPr lang="en-GB" dirty="0"/>
              <a:t>Our aim is to expand more stores into more towns and busy areas which will allow us to gain more profit and provide repairs and electronics to more people</a:t>
            </a:r>
          </a:p>
        </p:txBody>
      </p:sp>
    </p:spTree>
    <p:extLst>
      <p:ext uri="{BB962C8B-B14F-4D97-AF65-F5344CB8AC3E}">
        <p14:creationId xmlns:p14="http://schemas.microsoft.com/office/powerpoint/2010/main" val="2760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CDB0DEF4-8E68-9E78-36BF-6B82082B5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0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Advertising and Promotion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FA710-B04F-A9FF-844F-65D8FFA5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117" y="892698"/>
            <a:ext cx="65246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2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69315"/>
              </p:ext>
            </p:extLst>
          </p:nvPr>
        </p:nvGraphicFramePr>
        <p:xfrm>
          <a:off x="640081" y="1690690"/>
          <a:ext cx="11027662" cy="422944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34760">
                  <a:extLst>
                    <a:ext uri="{9D8B030D-6E8A-4147-A177-3AD203B41FA5}">
                      <a16:colId xmlns:a16="http://schemas.microsoft.com/office/drawing/2014/main" val="3137470203"/>
                    </a:ext>
                  </a:extLst>
                </a:gridCol>
                <a:gridCol w="2769143">
                  <a:extLst>
                    <a:ext uri="{9D8B030D-6E8A-4147-A177-3AD203B41FA5}">
                      <a16:colId xmlns:a16="http://schemas.microsoft.com/office/drawing/2014/main" val="2125219661"/>
                    </a:ext>
                  </a:extLst>
                </a:gridCol>
                <a:gridCol w="7223759">
                  <a:extLst>
                    <a:ext uri="{9D8B030D-6E8A-4147-A177-3AD203B41FA5}">
                      <a16:colId xmlns:a16="http://schemas.microsoft.com/office/drawing/2014/main" val="3975547251"/>
                    </a:ext>
                  </a:extLst>
                </a:gridCol>
              </a:tblGrid>
              <a:tr h="76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Number of units in calculation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325958"/>
                  </a:ext>
                </a:extLst>
              </a:tr>
              <a:tr h="76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Cost per Unit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 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4800" dirty="0">
                          <a:effectLst/>
                        </a:rPr>
                        <a:t>65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760162"/>
                  </a:ext>
                </a:extLst>
              </a:tr>
              <a:tr h="76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Price per unit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 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4800" dirty="0">
                          <a:effectLst/>
                        </a:rPr>
                        <a:t>£159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141561"/>
                  </a:ext>
                </a:extLst>
              </a:tr>
              <a:tr h="76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Profit Margin (£)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 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4800" dirty="0">
                          <a:effectLst/>
                        </a:rPr>
                        <a:t>£39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642792"/>
                  </a:ext>
                </a:extLst>
              </a:tr>
              <a:tr h="76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Profit Margin (%)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 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24.53%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59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6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C901035C-9728-4B4D-F99B-6247B7433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59" b="-1"/>
          <a:stretch/>
        </p:blipFill>
        <p:spPr>
          <a:xfrm>
            <a:off x="3473919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Cashflow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CB7F-040B-7CFF-EB04-BD3A961B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36" y="528632"/>
            <a:ext cx="68103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red sunset over icebergs">
            <a:extLst>
              <a:ext uri="{FF2B5EF4-FFF2-40B4-BE49-F238E27FC236}">
                <a16:creationId xmlns:a16="http://schemas.microsoft.com/office/drawing/2014/main" id="{136F26E3-3B44-118B-CC9E-56F1730ED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4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Risk Assessment</a:t>
            </a: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18527-18B3-C626-295D-810944929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133" y="728662"/>
            <a:ext cx="67627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Many question marks on black background">
            <a:extLst>
              <a:ext uri="{FF2B5EF4-FFF2-40B4-BE49-F238E27FC236}">
                <a16:creationId xmlns:a16="http://schemas.microsoft.com/office/drawing/2014/main" id="{2DB55F1F-580D-44D4-E550-FBCE454C9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91" r="2" b="2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2044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0CF1D8F7947C4192366547E71F30D6" ma:contentTypeVersion="10" ma:contentTypeDescription="Create a new document." ma:contentTypeScope="" ma:versionID="db03d73586ac40d5736bf62fa3d24e7d">
  <xsd:schema xmlns:xsd="http://www.w3.org/2001/XMLSchema" xmlns:xs="http://www.w3.org/2001/XMLSchema" xmlns:p="http://schemas.microsoft.com/office/2006/metadata/properties" xmlns:ns3="5435713d-015b-417f-ac57-8423e61df183" targetNamespace="http://schemas.microsoft.com/office/2006/metadata/properties" ma:root="true" ma:fieldsID="2b922776d985af6cf05010966340ae6c" ns3:_="">
    <xsd:import namespace="5435713d-015b-417f-ac57-8423e61df1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5713d-015b-417f-ac57-8423e61df1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71A93-3DB0-4CB2-A374-4EFFDCEB29B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435713d-015b-417f-ac57-8423e61df183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75DE8F-085F-4825-9FE6-9CD1EA563D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A26B7A-98C4-4A93-8B32-C20FAE1F11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5713d-015b-417f-ac57-8423e61df1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423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Maison Roberts</vt:lpstr>
      <vt:lpstr>My Business Idea</vt:lpstr>
      <vt:lpstr>Business Aims and Objectives</vt:lpstr>
      <vt:lpstr>Advertising and Promotion</vt:lpstr>
      <vt:lpstr>Finance</vt:lpstr>
      <vt:lpstr>Cashflow Statement</vt:lpstr>
      <vt:lpstr>Risk Assessment</vt:lpstr>
      <vt:lpstr>Any questions?</vt:lpstr>
    </vt:vector>
  </TitlesOfParts>
  <Company>Lea Valley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 Khan</dc:creator>
  <cp:lastModifiedBy>Maison Roberts (11F)</cp:lastModifiedBy>
  <cp:revision>7</cp:revision>
  <dcterms:created xsi:type="dcterms:W3CDTF">2020-06-27T18:23:09Z</dcterms:created>
  <dcterms:modified xsi:type="dcterms:W3CDTF">2023-05-23T11:06:21Z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0x010100350CF1D8F7947C4192366547E71F30D6</vt:lpwstr>
  </property>
</Properties>
</file>