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A0E8-A652-48AC-AB5F-F3C4B81FA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1443-698D-4847-8ED2-434E1B40E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2EAAB-CEDB-4FA3-9A92-93EFCF99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E56EC-91D5-43BB-9A31-DE18236C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F5885-4C29-4CD7-AE92-B03A9452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17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E6E4-8264-488F-B79A-73CDE132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9218C-676C-418A-B446-4E024409F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53DB5-53BC-4EE2-86CD-1642BAA7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9948-57F3-4892-A306-144BD60C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6B93-047F-4E44-B3F7-9A207D86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75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BF6A5-765B-4AA2-AF87-DBD28DCD1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339A4-5576-4BF3-9B50-D779316DF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064D-7154-4532-96A3-5EBC5226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9C2C3-DC2C-45C2-AFBE-94007FE0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2FDC7-2737-4577-8AF2-E1D3AB78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56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0548-7AAC-46E9-AA7C-22BD629B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9D21-0697-479A-AF66-36438FAA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E135-8E8B-48B0-9427-980D04F1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87807-8858-41BB-9680-2FD0FA9D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7577A-8E0B-4C94-891F-C80DAFDB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9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39E3-2C3E-45F0-9FB4-14918253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27A80-030B-49D8-89C0-5112A5215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DEF86-3D02-4F66-8098-DA484426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2E68E-308D-4E4B-BEB8-84DAB2E9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93F8-2BEE-46B0-93F1-19F351EB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33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A33B-7E2E-4198-A2B1-2A98C942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20B6-DFF5-43D1-A972-A0E60827E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60732-FD92-4E1A-A5DE-A9DE870F3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ECA97-0A03-4C2A-A6D8-6A1C6085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7CECB-0D49-4BD8-9683-DD068691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A82BD-224A-4AA8-A093-C6C566F0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88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F4F2-86F3-4F0E-9833-B19ADFC8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B03C8-AADB-43AD-A279-404F7D1FD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77DE9-D8AD-4673-A06F-05D1E39EB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AD99FB-7B17-4CEE-ABB1-8422FE690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43D49-6021-4BFA-8602-1E5C00E3D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DE76A-8552-4F4B-9A6D-833EA1D7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D4FCF-269E-40C9-AEC5-882C7C88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147C39-F3F5-4843-B901-2A900EBF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60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C002-10CC-40DB-AE6F-8EC27576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EE2C4-E265-43D8-81DF-6E70EA72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80360-35D4-472F-8FA6-3695C6F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E8767-2DEE-48FD-ADDA-D37D6401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3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29EF0-C7F8-4584-81B6-65DA504F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A930A-0974-4235-A2FA-07C4251D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57785-2D89-4EE7-8462-1113C039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51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9354-BB28-42C7-82CF-A6B7D050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434F-3689-449A-A0A6-BA82A181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A35BE-9834-40E0-B812-F03C01A75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3B2C-A0DE-4A19-8256-BA559B23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387C0-95A0-4BFE-9D91-2C852665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3C67E-AFC6-4B12-9BF1-A7291234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68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F577-9495-4F0A-8478-4846816F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CABD8-11F8-4A59-BBAB-904DACB08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6E3E3-900E-4576-8677-C1E2430C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F0E50-D4C5-4256-973F-BD1EC724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8250-D784-4817-B1D1-A2088DFC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71E43-1913-4C42-8B46-4BD3C51C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83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C6993-D81C-4D09-9217-931E5898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94B4D-9EF2-410A-B830-9A1DA608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23F1-C4A4-4C02-9B81-9E9046DB7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ABAA-42A2-4381-8C82-A890AE174682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CB8C2-55E2-4A77-8DF3-AE8E5BF7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2E5A-7625-47B1-8CFE-675DAFFCA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CE58A-EEE4-409C-AD75-5545FFBFFF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53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658FD-8A40-442A-B5A7-F2A8126D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965188"/>
            <a:ext cx="3517119" cy="292147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B6271C-6D7C-4BBB-BB5D-E764AA5E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021152"/>
            <a:ext cx="3537345" cy="28095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9BDC0A9-6857-4A6D-95BD-D0E81D851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021555"/>
            <a:ext cx="3517120" cy="280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2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Roberts (10F1)</dc:creator>
  <cp:lastModifiedBy>Maison Roberts (10F1)</cp:lastModifiedBy>
  <cp:revision>1</cp:revision>
  <dcterms:created xsi:type="dcterms:W3CDTF">2021-09-16T08:13:38Z</dcterms:created>
  <dcterms:modified xsi:type="dcterms:W3CDTF">2021-09-16T08:15:11Z</dcterms:modified>
</cp:coreProperties>
</file>