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EADB-1559-4E8D-9BD5-D88CF8AA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6E64A-298F-4B16-887F-3C3B36CA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6BF7-A83A-46E0-98A2-02DACC04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BD01-D1BF-4A71-B20C-93346E50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BF60-7CD7-45F3-9244-79C78AB6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1344-E1D6-4F78-BB43-39D530D4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8EC7-8BC7-46F9-914D-0E8DCDE7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A8DF-605D-4A63-91C2-3AD84A2E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AF00-2181-49D9-99B4-CFC2CAD0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0943-F178-42B7-BC25-1F6E92F6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7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A9138-01A7-43FB-A205-636240F08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09C36-3361-45B4-B872-5BECDCC54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454A-337A-4CF9-A124-59F9EBB0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3D1E-BF3C-400B-9D20-32D00CC7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01C9-B7CC-456C-A5B6-D964C24A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8A0C-A07F-40B5-91C9-3FAE3EE2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1063-97F8-452E-9E4A-0FFAAEB9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1109-FD23-4C13-9905-8737687D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0FF7-9930-4987-BB86-0DECCC9F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92C5-DA33-4D89-9527-F01EA46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4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B5F4-409C-40E8-8C09-7A89E122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C029F-83F7-47F4-B63D-FE46B788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0D51-1A1B-43A8-AEA0-E824E07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797B-1BAD-4A67-9C72-91CF52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F050-82F4-4C52-B87D-BDE6AF21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32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3889-A13B-4888-9EE7-C245B39E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FA5A-2F0D-4290-B391-14D1E8085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479BA-226C-4809-9135-789C27F8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B6757-5A0B-4B6D-A5BF-0276452D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FB42-4FBB-40E2-886F-3E222C7D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A1008-9310-4E29-9097-20621273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8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DB4C-3A20-43DF-8D1E-129D279A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C825-A3C5-4E84-8AF8-D5463E35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E7CB-D6DB-411E-94F7-B7DD5292F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99D6-06FD-4CA5-8CF4-9A30085FE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A652F-11DE-4435-A5B0-EEEE4DB0B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A1F61-3A20-4F5A-A20D-33C240D2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449FC-7D4E-47F8-90D5-81F35289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BD0DD-DFFF-45AD-829A-A912C057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92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1A84-ABDF-46D3-9ADE-385966B5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24AAE-137C-4DB1-A149-E5D434DA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E5584-B2FC-4258-9E4C-C729B32C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36DD-F8DC-47A4-B90C-3D0D24E0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06332-8856-4076-9BEA-09E99333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15AA9-B9B5-4089-8395-EFB02CD3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833C-CBCB-4462-8F45-2FF9B2FC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2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09A8-200D-4BD4-85D3-5BA64BB5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FB4B-B6E1-4539-9B20-1BF93B4F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79401-12AA-42CF-8D37-98F0FA5A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CFDD-834D-4B34-AF5C-2AD5CB93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59332-E8ED-4705-9D32-1F517958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41214-4059-4093-A467-FF1022EC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9E41-718B-4671-9A2D-A2C1AFF0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4D2CB-4717-4071-8ED5-80B97508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E6270-FD7E-42BF-BF40-B3CA67312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372C-5058-4435-B6B8-C70B8823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B1CE-74A6-4516-AC4D-D8731D96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423D-7C2F-4126-8875-5128A55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56C42-9CCF-4AB0-A9EA-B87C030F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B11B-A69D-4FE9-BDBB-5ABEE20A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E905-B692-457A-8737-945BED6A3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2A6F-BA77-42FC-AA2F-98BE4AE7BD73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AE02-8E8D-4BE9-9A79-87811F447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23A9-B2E6-4325-8D7A-DE7D837D3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42C-A360-4B95-9E3C-61259A99C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5A132F-BC13-4BF3-B9E1-754B0A277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89820" l="7425" r="89940">
                        <a14:foregroundMark x1="71976" y1="38723" x2="81437" y2="69062"/>
                        <a14:foregroundMark x1="8144" y1="36327" x2="7425" y2="59681"/>
                        <a14:foregroundMark x1="7425" y1="59681" x2="7425" y2="60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609" y="53671"/>
            <a:ext cx="11251096" cy="67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1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Roberts (10F1)</dc:creator>
  <cp:lastModifiedBy>Maison Roberts (10F1)</cp:lastModifiedBy>
  <cp:revision>2</cp:revision>
  <dcterms:created xsi:type="dcterms:W3CDTF">2021-09-17T11:31:52Z</dcterms:created>
  <dcterms:modified xsi:type="dcterms:W3CDTF">2021-09-17T11:40:50Z</dcterms:modified>
</cp:coreProperties>
</file>