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3/3/2022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367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026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192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254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187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61667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724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5884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134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990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3/3/2022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354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3/3/2022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3932608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5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8" name="Rectangle 6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9" name="Rectangle 6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B28E00-29BA-4D6A-86D6-0344202E93DA}"/>
              </a:ext>
            </a:extLst>
          </p:cNvPr>
          <p:cNvPicPr>
            <a:picLocks noChangeAspect="1"/>
          </p:cNvPicPr>
          <p:nvPr/>
        </p:nvPicPr>
        <p:blipFill rotWithShape="1">
          <a:blip r:embed="rId2">
            <a:alphaModFix amt="70000"/>
          </a:blip>
          <a:srcRect t="2760" r="-1" b="7234"/>
          <a:stretch/>
        </p:blipFill>
        <p:spPr>
          <a:xfrm>
            <a:off x="20" y="10"/>
            <a:ext cx="12188932" cy="6856614"/>
          </a:xfrm>
          <a:prstGeom prst="rect">
            <a:avLst/>
          </a:prstGeom>
        </p:spPr>
      </p:pic>
      <p:sp>
        <p:nvSpPr>
          <p:cNvPr id="2" name="Title 1">
            <a:extLst>
              <a:ext uri="{FF2B5EF4-FFF2-40B4-BE49-F238E27FC236}">
                <a16:creationId xmlns:a16="http://schemas.microsoft.com/office/drawing/2014/main" id="{6728D545-65AF-4E39-8C25-16A5CDF2921A}"/>
              </a:ext>
            </a:extLst>
          </p:cNvPr>
          <p:cNvSpPr>
            <a:spLocks noGrp="1"/>
          </p:cNvSpPr>
          <p:nvPr>
            <p:ph type="ctrTitle"/>
          </p:nvPr>
        </p:nvSpPr>
        <p:spPr>
          <a:xfrm>
            <a:off x="996275" y="744909"/>
            <a:ext cx="10190071" cy="3145855"/>
          </a:xfrm>
        </p:spPr>
        <p:txBody>
          <a:bodyPr anchor="b">
            <a:normAutofit/>
          </a:bodyPr>
          <a:lstStyle/>
          <a:p>
            <a:r>
              <a:rPr lang="en-GB" sz="5400">
                <a:solidFill>
                  <a:srgbClr val="FFFFFF"/>
                </a:solidFill>
              </a:rPr>
              <a:t>Wired and Wireless networks</a:t>
            </a:r>
          </a:p>
        </p:txBody>
      </p:sp>
      <p:sp>
        <p:nvSpPr>
          <p:cNvPr id="3" name="Subtitle 2">
            <a:extLst>
              <a:ext uri="{FF2B5EF4-FFF2-40B4-BE49-F238E27FC236}">
                <a16:creationId xmlns:a16="http://schemas.microsoft.com/office/drawing/2014/main" id="{B1C44022-1CCE-4A4A-8675-8507D2EE3259}"/>
              </a:ext>
            </a:extLst>
          </p:cNvPr>
          <p:cNvSpPr>
            <a:spLocks noGrp="1"/>
          </p:cNvSpPr>
          <p:nvPr>
            <p:ph type="subTitle" idx="1"/>
          </p:nvPr>
        </p:nvSpPr>
        <p:spPr>
          <a:xfrm>
            <a:off x="1218708" y="4069780"/>
            <a:ext cx="9781327" cy="2056617"/>
          </a:xfrm>
        </p:spPr>
        <p:txBody>
          <a:bodyPr anchor="t">
            <a:normAutofit/>
          </a:bodyPr>
          <a:lstStyle/>
          <a:p>
            <a:r>
              <a:rPr lang="en-GB" sz="2200">
                <a:solidFill>
                  <a:srgbClr val="FFFFFF"/>
                </a:solidFill>
              </a:rPr>
              <a:t>By Maison Roberts</a:t>
            </a:r>
          </a:p>
        </p:txBody>
      </p:sp>
      <p:grpSp>
        <p:nvGrpSpPr>
          <p:cNvPr id="130"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6" name="Freeform: Shape 6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31" name="Freeform: Shape 6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32" name="Freeform: Shape 6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33" name="Freeform: Shape 6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134" name="Freeform: Shape 6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135" name="Freeform: Shape 7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136" name="Freeform: Shape 7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137" name="Group 7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138" name="Straight Connector 7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39" name="Straight Connector 7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4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4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1" name="Freeform: Shape 8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42" name="Freeform: Shape 8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43" name="Freeform: Shape 8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44" name="Freeform: Shape 8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45" name="Freeform: Shape 8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46" name="Freeform: Shape 8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47" name="Freeform: Shape 8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48" name="Freeform: Shape 7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6221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2096B78D-348F-40DA-86D5-CB4C2A529375}"/>
              </a:ext>
            </a:extLst>
          </p:cNvPr>
          <p:cNvPicPr>
            <a:picLocks noChangeAspect="1"/>
          </p:cNvPicPr>
          <p:nvPr/>
        </p:nvPicPr>
        <p:blipFill rotWithShape="1">
          <a:blip r:embed="rId2">
            <a:alphaModFix amt="60000"/>
          </a:blip>
          <a:srcRect l="5" r="1" b="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6897099-969E-4CA9-BCB9-3264A9D968FA}"/>
              </a:ext>
            </a:extLst>
          </p:cNvPr>
          <p:cNvSpPr>
            <a:spLocks noGrp="1"/>
          </p:cNvSpPr>
          <p:nvPr>
            <p:ph type="title"/>
          </p:nvPr>
        </p:nvSpPr>
        <p:spPr>
          <a:xfrm>
            <a:off x="1198181" y="726066"/>
            <a:ext cx="4795282" cy="5018227"/>
          </a:xfrm>
        </p:spPr>
        <p:txBody>
          <a:bodyPr anchor="ctr">
            <a:normAutofit/>
          </a:bodyPr>
          <a:lstStyle/>
          <a:p>
            <a:r>
              <a:rPr lang="en-GB">
                <a:solidFill>
                  <a:srgbClr val="FFFFFF"/>
                </a:solidFill>
              </a:rPr>
              <a:t>2.1 The Internet </a:t>
            </a:r>
          </a:p>
        </p:txBody>
      </p:sp>
      <p:grpSp>
        <p:nvGrpSpPr>
          <p:cNvPr id="24"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47A6EB52-1018-483C-BDB5-420DC0847D00}"/>
              </a:ext>
            </a:extLst>
          </p:cNvPr>
          <p:cNvSpPr>
            <a:spLocks noGrp="1"/>
          </p:cNvSpPr>
          <p:nvPr>
            <p:ph idx="1"/>
          </p:nvPr>
        </p:nvSpPr>
        <p:spPr>
          <a:xfrm>
            <a:off x="6195372" y="726538"/>
            <a:ext cx="4977905" cy="5017076"/>
          </a:xfrm>
        </p:spPr>
        <p:txBody>
          <a:bodyPr anchor="ctr">
            <a:normAutofit/>
          </a:bodyPr>
          <a:lstStyle/>
          <a:p>
            <a:r>
              <a:rPr lang="en-GB" sz="1800" dirty="0">
                <a:solidFill>
                  <a:srgbClr val="FFFFFF"/>
                </a:solidFill>
              </a:rPr>
              <a:t>The Internet is a worldwide collection of connected networks not managed by one group of people but can be accessed by anyone</a:t>
            </a:r>
          </a:p>
          <a:p>
            <a:r>
              <a:rPr lang="en-GB" sz="1800" dirty="0">
                <a:solidFill>
                  <a:srgbClr val="FFFFFF"/>
                </a:solidFill>
              </a:rPr>
              <a:t>The internet is not the same thing as the World Wide Web </a:t>
            </a:r>
            <a:r>
              <a:rPr lang="en-GB" sz="1800" b="1" dirty="0">
                <a:solidFill>
                  <a:srgbClr val="FFFFFF"/>
                </a:solidFill>
              </a:rPr>
              <a:t>[WWW]. </a:t>
            </a:r>
            <a:r>
              <a:rPr lang="en-GB" sz="1800" dirty="0">
                <a:solidFill>
                  <a:srgbClr val="FFFFFF"/>
                </a:solidFill>
              </a:rPr>
              <a:t>Website’s are stored on web servers and are connected the internet and each one has a unique web address allowing it to be accessed. Every thing on the World Wide Web is stored in documents know as web pages These can accessed from any web browser such as Firefox, Google Chrome and Opera </a:t>
            </a:r>
          </a:p>
        </p:txBody>
      </p:sp>
    </p:spTree>
    <p:extLst>
      <p:ext uri="{BB962C8B-B14F-4D97-AF65-F5344CB8AC3E}">
        <p14:creationId xmlns:p14="http://schemas.microsoft.com/office/powerpoint/2010/main" val="289362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0"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padress Stock Video Footage - 4K and HD Video Clips | Shutterstock">
            <a:extLst>
              <a:ext uri="{FF2B5EF4-FFF2-40B4-BE49-F238E27FC236}">
                <a16:creationId xmlns:a16="http://schemas.microsoft.com/office/drawing/2014/main" id="{B49A646B-0D3C-41D5-AA6B-CDF83D066C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824" y="15178"/>
            <a:ext cx="12940735" cy="6825882"/>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83"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84"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85"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86"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87"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88"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AC39E0C-2A1A-4927-8109-FB40A41DB205}"/>
              </a:ext>
            </a:extLst>
          </p:cNvPr>
          <p:cNvSpPr>
            <a:spLocks noGrp="1"/>
          </p:cNvSpPr>
          <p:nvPr>
            <p:ph type="title"/>
          </p:nvPr>
        </p:nvSpPr>
        <p:spPr>
          <a:xfrm>
            <a:off x="1201097" y="674327"/>
            <a:ext cx="4795282" cy="5018227"/>
          </a:xfrm>
        </p:spPr>
        <p:txBody>
          <a:bodyPr anchor="ctr">
            <a:normAutofit/>
          </a:bodyPr>
          <a:lstStyle/>
          <a:p>
            <a:r>
              <a:rPr lang="en-GB" dirty="0">
                <a:solidFill>
                  <a:srgbClr val="FFFFFF"/>
                </a:solidFill>
              </a:rPr>
              <a:t>IP Addressing </a:t>
            </a:r>
          </a:p>
        </p:txBody>
      </p:sp>
      <p:grpSp>
        <p:nvGrpSpPr>
          <p:cNvPr id="89"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0"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1"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92"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93"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94"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95"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96"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97"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10FF2DF-CFF1-43F5-95A0-6B79EA1CE3F6}"/>
              </a:ext>
            </a:extLst>
          </p:cNvPr>
          <p:cNvSpPr>
            <a:spLocks noGrp="1"/>
          </p:cNvSpPr>
          <p:nvPr>
            <p:ph idx="1"/>
          </p:nvPr>
        </p:nvSpPr>
        <p:spPr>
          <a:xfrm>
            <a:off x="6195372" y="726538"/>
            <a:ext cx="4977905" cy="5017076"/>
          </a:xfrm>
        </p:spPr>
        <p:txBody>
          <a:bodyPr anchor="ctr">
            <a:normAutofit/>
          </a:bodyPr>
          <a:lstStyle/>
          <a:p>
            <a:r>
              <a:rPr lang="en-GB" sz="1800" dirty="0">
                <a:solidFill>
                  <a:srgbClr val="FFFFFF"/>
                </a:solidFill>
              </a:rPr>
              <a:t>Every networked computer or computing device in the world has a separate unique IP address such as the school’s IP is 5.150.103.64 This is part of IPV4 System. IP Stands for Internet Protocol and an IP Version 4 address can take the form of : 65.123.217.14 or 5.150.103.64 but there our other types of IP Protocols such as IPV6 as it is predicted we will run out of IPV4 Address’ so the new IPV6 will be replacing it</a:t>
            </a:r>
          </a:p>
        </p:txBody>
      </p:sp>
    </p:spTree>
    <p:extLst>
      <p:ext uri="{BB962C8B-B14F-4D97-AF65-F5344CB8AC3E}">
        <p14:creationId xmlns:p14="http://schemas.microsoft.com/office/powerpoint/2010/main" val="306174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DNS – Claiming and Protecting Virtual NameSpace - Who Rules the Internet? -  Issues - dotmagazine">
            <a:extLst>
              <a:ext uri="{FF2B5EF4-FFF2-40B4-BE49-F238E27FC236}">
                <a16:creationId xmlns:a16="http://schemas.microsoft.com/office/drawing/2014/main" id="{D7C4E7E2-94FF-4BA1-BB13-66CC3337E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41F198-6C79-4113-84AC-78D8604658CF}"/>
              </a:ext>
            </a:extLst>
          </p:cNvPr>
          <p:cNvSpPr txBox="1"/>
          <p:nvPr/>
        </p:nvSpPr>
        <p:spPr>
          <a:xfrm>
            <a:off x="1029049" y="494950"/>
            <a:ext cx="10133901" cy="707886"/>
          </a:xfrm>
          <a:prstGeom prst="rect">
            <a:avLst/>
          </a:prstGeom>
          <a:noFill/>
        </p:spPr>
        <p:txBody>
          <a:bodyPr wrap="square" rtlCol="0">
            <a:spAutoFit/>
          </a:bodyPr>
          <a:lstStyle/>
          <a:p>
            <a:pPr algn="ctr"/>
            <a:r>
              <a:rPr lang="en-GB" sz="4000" dirty="0"/>
              <a:t>Domain Name Systems</a:t>
            </a:r>
          </a:p>
        </p:txBody>
      </p:sp>
      <p:sp>
        <p:nvSpPr>
          <p:cNvPr id="6" name="TextBox 5">
            <a:extLst>
              <a:ext uri="{FF2B5EF4-FFF2-40B4-BE49-F238E27FC236}">
                <a16:creationId xmlns:a16="http://schemas.microsoft.com/office/drawing/2014/main" id="{FC9E7ACC-8EAC-4C40-A655-AB2FC6DCBCD8}"/>
              </a:ext>
            </a:extLst>
          </p:cNvPr>
          <p:cNvSpPr txBox="1"/>
          <p:nvPr/>
        </p:nvSpPr>
        <p:spPr>
          <a:xfrm>
            <a:off x="109056" y="1795244"/>
            <a:ext cx="3967994" cy="369332"/>
          </a:xfrm>
          <a:prstGeom prst="rect">
            <a:avLst/>
          </a:prstGeom>
          <a:noFill/>
        </p:spPr>
        <p:txBody>
          <a:bodyPr wrap="square" rtlCol="0">
            <a:spAutoFit/>
          </a:bodyPr>
          <a:lstStyle/>
          <a:p>
            <a:r>
              <a:rPr lang="en-GB" dirty="0"/>
              <a:t>Websites are stored on webservers</a:t>
            </a:r>
          </a:p>
        </p:txBody>
      </p:sp>
    </p:spTree>
    <p:extLst>
      <p:ext uri="{BB962C8B-B14F-4D97-AF65-F5344CB8AC3E}">
        <p14:creationId xmlns:p14="http://schemas.microsoft.com/office/powerpoint/2010/main" val="345366645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23C2A"/>
      </a:dk2>
      <a:lt2>
        <a:srgbClr val="E8E3E2"/>
      </a:lt2>
      <a:accent1>
        <a:srgbClr val="46ADC0"/>
      </a:accent1>
      <a:accent2>
        <a:srgbClr val="37B594"/>
      </a:accent2>
      <a:accent3>
        <a:srgbClr val="43B768"/>
      </a:accent3>
      <a:accent4>
        <a:srgbClr val="43B537"/>
      </a:accent4>
      <a:accent5>
        <a:srgbClr val="7BB141"/>
      </a:accent5>
      <a:accent6>
        <a:srgbClr val="9FA833"/>
      </a:accent6>
      <a:hlink>
        <a:srgbClr val="519130"/>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19</TotalTime>
  <Words>192</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AvenirNext LT Pro Medium</vt:lpstr>
      <vt:lpstr>Rockwell</vt:lpstr>
      <vt:lpstr>Segoe UI</vt:lpstr>
      <vt:lpstr>ExploreVTI</vt:lpstr>
      <vt:lpstr>Wired and Wireless networks</vt:lpstr>
      <vt:lpstr>2.1 The Internet </vt:lpstr>
      <vt:lpstr>IP Addressing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Wired and Wireless networks</dc:title>
  <dc:creator>Maison Roberts (10F1)</dc:creator>
  <cp:lastModifiedBy>Maison Roberts (10F1)</cp:lastModifiedBy>
  <cp:revision>2</cp:revision>
  <dcterms:created xsi:type="dcterms:W3CDTF">2022-03-03T09:10:12Z</dcterms:created>
  <dcterms:modified xsi:type="dcterms:W3CDTF">2022-03-03T09:29:17Z</dcterms:modified>
</cp:coreProperties>
</file>