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4589" autoAdjust="0"/>
    <p:restoredTop sz="86475" autoAdjust="0"/>
  </p:normalViewPr>
  <p:slideViewPr>
    <p:cSldViewPr>
      <p:cViewPr varScale="1">
        <p:scale>
          <a:sx n="92" d="100"/>
          <a:sy n="92" d="100"/>
        </p:scale>
        <p:origin x="-1614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22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6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97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94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08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596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07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14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888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44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752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05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613FB-52FA-4468-9DEB-AF29234AA017}" type="datetimeFigureOut">
              <a:rPr lang="en-GB" smtClean="0"/>
              <a:t>04/07/2019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44086-6D95-4A0C-B04D-DB3F3C12F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83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7000" r="-6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Careers Opportunities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tx1"/>
                </a:solidFill>
              </a:rPr>
              <a:t>By Maison and </a:t>
            </a:r>
            <a:r>
              <a:rPr lang="en-GB" dirty="0" err="1" smtClean="0">
                <a:solidFill>
                  <a:schemeClr val="tx1"/>
                </a:solidFill>
              </a:rPr>
              <a:t>Ashvin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61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</a:t>
            </a:r>
            <a:r>
              <a:rPr lang="en-GB" dirty="0" err="1" smtClean="0"/>
              <a:t>Youtuber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A </a:t>
            </a:r>
            <a:r>
              <a:rPr lang="en-GB" dirty="0" err="1" smtClean="0"/>
              <a:t>Youtuber</a:t>
            </a:r>
            <a:r>
              <a:rPr lang="en-GB" dirty="0" smtClean="0"/>
              <a:t> is someone that makes videos on </a:t>
            </a:r>
            <a:r>
              <a:rPr lang="en-GB" dirty="0" err="1" smtClean="0"/>
              <a:t>youtuber</a:t>
            </a:r>
            <a:r>
              <a:rPr lang="en-GB" dirty="0" smtClean="0"/>
              <a:t> for a living </a:t>
            </a:r>
          </a:p>
          <a:p>
            <a:pPr marL="0" indent="0">
              <a:buNone/>
            </a:pPr>
            <a:r>
              <a:rPr lang="en-GB" dirty="0" smtClean="0"/>
              <a:t>How much do you get payed?</a:t>
            </a:r>
          </a:p>
          <a:p>
            <a:r>
              <a:rPr lang="en-GB" dirty="0" smtClean="0"/>
              <a:t>YouTube pays money per 1,000 views," Furze said. "It can vary wildly though depending on what the video is. It can be anything from 5p."</a:t>
            </a:r>
          </a:p>
          <a:p>
            <a:r>
              <a:rPr lang="en-GB" dirty="0" smtClean="0"/>
              <a:t>"I think the maximum is £6 or £7 per 1,000 views, if you get a really popular video."</a:t>
            </a:r>
          </a:p>
          <a:p>
            <a:r>
              <a:rPr lang="en-GB" dirty="0" smtClean="0"/>
              <a:t>But if your stuff starts to pick up, the money can come from far more than just adverts.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492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Policeman/Woman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525963"/>
          </a:xfrm>
        </p:spPr>
        <p:txBody>
          <a:bodyPr/>
          <a:lstStyle/>
          <a:p>
            <a:r>
              <a:rPr lang="en-GB" dirty="0" smtClean="0">
                <a:solidFill>
                  <a:schemeClr val="accent6"/>
                </a:solidFill>
              </a:rPr>
              <a:t>A policeman/woman is a person who helps protect and serve the community against crimes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How much do you get paid?</a:t>
            </a:r>
          </a:p>
          <a:p>
            <a:r>
              <a:rPr lang="en-GB" b="1" dirty="0" smtClean="0">
                <a:solidFill>
                  <a:schemeClr val="accent6"/>
                </a:solidFill>
              </a:rPr>
              <a:t>Average Police Officer Salary in United Kingdom</a:t>
            </a:r>
          </a:p>
          <a:p>
            <a:r>
              <a:rPr lang="en-GB" dirty="0" smtClean="0">
                <a:solidFill>
                  <a:schemeClr val="accent6"/>
                </a:solidFill>
              </a:rPr>
              <a:t>£31,112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809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GB" dirty="0" smtClean="0"/>
              <a:t>McDonalds Worker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McDonalds worker is a person who sells fast food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2063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143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Careers Opportunities</vt:lpstr>
      <vt:lpstr>A Youtuber</vt:lpstr>
      <vt:lpstr>Policeman/Woman</vt:lpstr>
      <vt:lpstr>McDonalds Worker</vt:lpstr>
    </vt:vector>
  </TitlesOfParts>
  <Company>Lea Valley High School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Careers Oppotunites</dc:title>
  <dc:creator>Maison Roberts</dc:creator>
  <cp:lastModifiedBy>Maison Roberts</cp:lastModifiedBy>
  <cp:revision>4</cp:revision>
  <dcterms:created xsi:type="dcterms:W3CDTF">2019-07-04T10:41:14Z</dcterms:created>
  <dcterms:modified xsi:type="dcterms:W3CDTF">2019-07-04T11:14:03Z</dcterms:modified>
</cp:coreProperties>
</file>