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51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9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5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6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1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36AE-C184-4C85-B5FD-144FE823F01B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CC7E-1CE5-4BED-B5C0-5BEAD8964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45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  <a:latin typeface="Algerian" panose="04020705040A02060702" pitchFamily="82" charset="0"/>
              </a:rPr>
              <a:t>Merry Christmas</a:t>
            </a:r>
            <a:endParaRPr lang="en-GB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  <a:latin typeface="Algerian" panose="04020705040A02060702" pitchFamily="82" charset="0"/>
              </a:rPr>
              <a:t>By Maison</a:t>
            </a:r>
            <a:endParaRPr lang="en-GB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What Food do we eat at </a:t>
            </a:r>
            <a:r>
              <a:rPr lang="en-GB" dirty="0" err="1" smtClean="0">
                <a:solidFill>
                  <a:srgbClr val="00B050"/>
                </a:solidFill>
              </a:rPr>
              <a:t>christmas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We eat Turkey, Potatoes, Christmas Pudding, carrots </a:t>
            </a:r>
            <a:r>
              <a:rPr lang="en-GB" dirty="0" err="1" smtClean="0">
                <a:solidFill>
                  <a:srgbClr val="C00000"/>
                </a:solidFill>
              </a:rPr>
              <a:t>etc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Christmas Music.</a:t>
            </a:r>
            <a:endParaRPr lang="en-GB" dirty="0"/>
          </a:p>
        </p:txBody>
      </p:sp>
      <p:pic>
        <p:nvPicPr>
          <p:cNvPr id="4" name="LetItSnow_PeterLemongello.mp3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3608" y="980728"/>
            <a:ext cx="6336704" cy="6336704"/>
          </a:xfrm>
        </p:spPr>
      </p:pic>
    </p:spTree>
    <p:extLst>
      <p:ext uri="{BB962C8B-B14F-4D97-AF65-F5344CB8AC3E}">
        <p14:creationId xmlns:p14="http://schemas.microsoft.com/office/powerpoint/2010/main" val="14498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2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Lyrics for song (Let it snow)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fire is slowly dying,</a:t>
            </a:r>
            <a:br>
              <a:rPr lang="en-GB" dirty="0" smtClean="0"/>
            </a:br>
            <a:r>
              <a:rPr lang="en-GB" dirty="0" smtClean="0"/>
              <a:t>And my dear, we're still good-by-</a:t>
            </a:r>
            <a:r>
              <a:rPr lang="en-GB" dirty="0" err="1" smtClean="0"/>
              <a:t>ing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>But, as long as you love me so,</a:t>
            </a:r>
            <a:br>
              <a:rPr lang="en-GB" dirty="0" smtClean="0"/>
            </a:br>
            <a:r>
              <a:rPr lang="en-GB" dirty="0" smtClean="0"/>
              <a:t>Let It Snow! Let It Snow! Let It Snow!</a:t>
            </a:r>
          </a:p>
          <a:p>
            <a:r>
              <a:rPr lang="en-GB" dirty="0" smtClean="0"/>
              <a:t>Oh, it doesn't show signs of stopping,</a:t>
            </a:r>
            <a:br>
              <a:rPr lang="en-GB" dirty="0" smtClean="0"/>
            </a:br>
            <a:r>
              <a:rPr lang="en-GB" dirty="0" smtClean="0"/>
              <a:t>And I've brought some corn for popping,</a:t>
            </a:r>
            <a:br>
              <a:rPr lang="en-GB" dirty="0" smtClean="0"/>
            </a:br>
            <a:r>
              <a:rPr lang="en-GB" dirty="0" smtClean="0"/>
              <a:t>Since the lights are turned way down low,</a:t>
            </a:r>
            <a:br>
              <a:rPr lang="en-GB" dirty="0" smtClean="0"/>
            </a:br>
            <a:r>
              <a:rPr lang="en-GB" dirty="0" smtClean="0"/>
              <a:t>Let It Snow! Let It Snow! Let It Snow!</a:t>
            </a:r>
          </a:p>
          <a:p>
            <a:r>
              <a:rPr lang="en-GB" dirty="0" smtClean="0"/>
              <a:t>When we finally say goodnight,</a:t>
            </a:r>
            <a:br>
              <a:rPr lang="en-GB" dirty="0" smtClean="0"/>
            </a:br>
            <a:r>
              <a:rPr lang="en-GB" dirty="0" smtClean="0"/>
              <a:t>How I'll hate going out in the storm!</a:t>
            </a:r>
            <a:br>
              <a:rPr lang="en-GB" dirty="0" smtClean="0"/>
            </a:br>
            <a:r>
              <a:rPr lang="en-GB" dirty="0" smtClean="0"/>
              <a:t>But, if you'll really hold me tight,</a:t>
            </a:r>
            <a:br>
              <a:rPr lang="en-GB" dirty="0" smtClean="0"/>
            </a:br>
            <a:r>
              <a:rPr lang="en-GB" dirty="0" smtClean="0"/>
              <a:t>All the way home I'll be warm!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5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have Christmas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smtClean="0"/>
              <a:t>Have Christmas </a:t>
            </a:r>
            <a:r>
              <a:rPr lang="en-GB" dirty="0" smtClean="0"/>
              <a:t>to celebrate Jesus birthday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On-screen Show (4:3)</PresentationFormat>
  <Paragraphs>11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Merry Christmas</vt:lpstr>
      <vt:lpstr>What Food do we eat at christmas</vt:lpstr>
      <vt:lpstr>Some Christmas Music.</vt:lpstr>
      <vt:lpstr>Lyrics for song (Let it snow)</vt:lpstr>
      <vt:lpstr>Why Do we have Christmas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Merry Christmas</dc:title>
  <dc:creator>Maison Roberts</dc:creator>
  <cp:lastModifiedBy>Maison Roberts</cp:lastModifiedBy>
  <cp:revision>4</cp:revision>
  <dcterms:created xsi:type="dcterms:W3CDTF">2018-12-20T11:10:07Z</dcterms:created>
  <dcterms:modified xsi:type="dcterms:W3CDTF">2018-12-20T11:36:43Z</dcterms:modified>
</cp:coreProperties>
</file>