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C7E0602-5C8A-4588-96C2-248FB8CADE07}" type="datetimeFigureOut">
              <a:rPr lang="en-GB" smtClean="0"/>
              <a:t>17/12/2019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4A622A-7988-486D-A43A-4033E7D74C4F}" type="slidenum">
              <a:rPr lang="en-GB" smtClean="0"/>
              <a:t>‹#›</a:t>
            </a:fld>
            <a:endParaRPr lang="en-GB"/>
          </a:p>
        </p:txBody>
      </p:sp>
    </p:spTree>
    <p:extLst>
      <p:ext uri="{BB962C8B-B14F-4D97-AF65-F5344CB8AC3E}">
        <p14:creationId xmlns:p14="http://schemas.microsoft.com/office/powerpoint/2010/main" val="1986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7E0602-5C8A-4588-96C2-248FB8CADE07}" type="datetimeFigureOut">
              <a:rPr lang="en-GB" smtClean="0"/>
              <a:t>17/12/2019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4A622A-7988-486D-A43A-4033E7D74C4F}" type="slidenum">
              <a:rPr lang="en-GB" smtClean="0"/>
              <a:t>‹#›</a:t>
            </a:fld>
            <a:endParaRPr lang="en-GB"/>
          </a:p>
        </p:txBody>
      </p:sp>
    </p:spTree>
    <p:extLst>
      <p:ext uri="{BB962C8B-B14F-4D97-AF65-F5344CB8AC3E}">
        <p14:creationId xmlns:p14="http://schemas.microsoft.com/office/powerpoint/2010/main" val="245270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7E0602-5C8A-4588-96C2-248FB8CADE07}" type="datetimeFigureOut">
              <a:rPr lang="en-GB" smtClean="0"/>
              <a:t>17/12/2019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4A622A-7988-486D-A43A-4033E7D74C4F}" type="slidenum">
              <a:rPr lang="en-GB" smtClean="0"/>
              <a:t>‹#›</a:t>
            </a:fld>
            <a:endParaRPr lang="en-GB"/>
          </a:p>
        </p:txBody>
      </p:sp>
    </p:spTree>
    <p:extLst>
      <p:ext uri="{BB962C8B-B14F-4D97-AF65-F5344CB8AC3E}">
        <p14:creationId xmlns:p14="http://schemas.microsoft.com/office/powerpoint/2010/main" val="8315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7E0602-5C8A-4588-96C2-248FB8CADE07}" type="datetimeFigureOut">
              <a:rPr lang="en-GB" smtClean="0"/>
              <a:t>17/12/2019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4A622A-7988-486D-A43A-4033E7D74C4F}" type="slidenum">
              <a:rPr lang="en-GB" smtClean="0"/>
              <a:t>‹#›</a:t>
            </a:fld>
            <a:endParaRPr lang="en-GB"/>
          </a:p>
        </p:txBody>
      </p:sp>
    </p:spTree>
    <p:extLst>
      <p:ext uri="{BB962C8B-B14F-4D97-AF65-F5344CB8AC3E}">
        <p14:creationId xmlns:p14="http://schemas.microsoft.com/office/powerpoint/2010/main" val="388477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7E0602-5C8A-4588-96C2-248FB8CADE07}" type="datetimeFigureOut">
              <a:rPr lang="en-GB" smtClean="0"/>
              <a:t>17/12/2019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4A622A-7988-486D-A43A-4033E7D74C4F}" type="slidenum">
              <a:rPr lang="en-GB" smtClean="0"/>
              <a:t>‹#›</a:t>
            </a:fld>
            <a:endParaRPr lang="en-GB"/>
          </a:p>
        </p:txBody>
      </p:sp>
    </p:spTree>
    <p:extLst>
      <p:ext uri="{BB962C8B-B14F-4D97-AF65-F5344CB8AC3E}">
        <p14:creationId xmlns:p14="http://schemas.microsoft.com/office/powerpoint/2010/main" val="246633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C7E0602-5C8A-4588-96C2-248FB8CADE07}" type="datetimeFigureOut">
              <a:rPr lang="en-GB" smtClean="0"/>
              <a:t>17/12/2019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4A622A-7988-486D-A43A-4033E7D74C4F}" type="slidenum">
              <a:rPr lang="en-GB" smtClean="0"/>
              <a:t>‹#›</a:t>
            </a:fld>
            <a:endParaRPr lang="en-GB"/>
          </a:p>
        </p:txBody>
      </p:sp>
    </p:spTree>
    <p:extLst>
      <p:ext uri="{BB962C8B-B14F-4D97-AF65-F5344CB8AC3E}">
        <p14:creationId xmlns:p14="http://schemas.microsoft.com/office/powerpoint/2010/main" val="212090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C7E0602-5C8A-4588-96C2-248FB8CADE07}" type="datetimeFigureOut">
              <a:rPr lang="en-GB" smtClean="0"/>
              <a:t>17/12/2019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74A622A-7988-486D-A43A-4033E7D74C4F}" type="slidenum">
              <a:rPr lang="en-GB" smtClean="0"/>
              <a:t>‹#›</a:t>
            </a:fld>
            <a:endParaRPr lang="en-GB"/>
          </a:p>
        </p:txBody>
      </p:sp>
    </p:spTree>
    <p:extLst>
      <p:ext uri="{BB962C8B-B14F-4D97-AF65-F5344CB8AC3E}">
        <p14:creationId xmlns:p14="http://schemas.microsoft.com/office/powerpoint/2010/main" val="42088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C7E0602-5C8A-4588-96C2-248FB8CADE07}" type="datetimeFigureOut">
              <a:rPr lang="en-GB" smtClean="0"/>
              <a:t>17/12/2019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74A622A-7988-486D-A43A-4033E7D74C4F}" type="slidenum">
              <a:rPr lang="en-GB" smtClean="0"/>
              <a:t>‹#›</a:t>
            </a:fld>
            <a:endParaRPr lang="en-GB"/>
          </a:p>
        </p:txBody>
      </p:sp>
    </p:spTree>
    <p:extLst>
      <p:ext uri="{BB962C8B-B14F-4D97-AF65-F5344CB8AC3E}">
        <p14:creationId xmlns:p14="http://schemas.microsoft.com/office/powerpoint/2010/main" val="324649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E0602-5C8A-4588-96C2-248FB8CADE07}" type="datetimeFigureOut">
              <a:rPr lang="en-GB" smtClean="0"/>
              <a:t>17/12/2019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74A622A-7988-486D-A43A-4033E7D74C4F}" type="slidenum">
              <a:rPr lang="en-GB" smtClean="0"/>
              <a:t>‹#›</a:t>
            </a:fld>
            <a:endParaRPr lang="en-GB"/>
          </a:p>
        </p:txBody>
      </p:sp>
    </p:spTree>
    <p:extLst>
      <p:ext uri="{BB962C8B-B14F-4D97-AF65-F5344CB8AC3E}">
        <p14:creationId xmlns:p14="http://schemas.microsoft.com/office/powerpoint/2010/main" val="270892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7E0602-5C8A-4588-96C2-248FB8CADE07}" type="datetimeFigureOut">
              <a:rPr lang="en-GB" smtClean="0"/>
              <a:t>17/12/2019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4A622A-7988-486D-A43A-4033E7D74C4F}" type="slidenum">
              <a:rPr lang="en-GB" smtClean="0"/>
              <a:t>‹#›</a:t>
            </a:fld>
            <a:endParaRPr lang="en-GB"/>
          </a:p>
        </p:txBody>
      </p:sp>
    </p:spTree>
    <p:extLst>
      <p:ext uri="{BB962C8B-B14F-4D97-AF65-F5344CB8AC3E}">
        <p14:creationId xmlns:p14="http://schemas.microsoft.com/office/powerpoint/2010/main" val="154591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7E0602-5C8A-4588-96C2-248FB8CADE07}" type="datetimeFigureOut">
              <a:rPr lang="en-GB" smtClean="0"/>
              <a:t>17/12/2019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4A622A-7988-486D-A43A-4033E7D74C4F}" type="slidenum">
              <a:rPr lang="en-GB" smtClean="0"/>
              <a:t>‹#›</a:t>
            </a:fld>
            <a:endParaRPr lang="en-GB"/>
          </a:p>
        </p:txBody>
      </p:sp>
    </p:spTree>
    <p:extLst>
      <p:ext uri="{BB962C8B-B14F-4D97-AF65-F5344CB8AC3E}">
        <p14:creationId xmlns:p14="http://schemas.microsoft.com/office/powerpoint/2010/main" val="146303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E0602-5C8A-4588-96C2-248FB8CADE07}" type="datetimeFigureOut">
              <a:rPr lang="en-GB" smtClean="0"/>
              <a:t>17/12/2019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A622A-7988-486D-A43A-4033E7D74C4F}" type="slidenum">
              <a:rPr lang="en-GB" smtClean="0"/>
              <a:t>‹#›</a:t>
            </a:fld>
            <a:endParaRPr lang="en-GB"/>
          </a:p>
        </p:txBody>
      </p:sp>
    </p:spTree>
    <p:extLst>
      <p:ext uri="{BB962C8B-B14F-4D97-AF65-F5344CB8AC3E}">
        <p14:creationId xmlns:p14="http://schemas.microsoft.com/office/powerpoint/2010/main" val="2021256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8640"/>
            <a:ext cx="7772400" cy="1470025"/>
          </a:xfrm>
        </p:spPr>
        <p:txBody>
          <a:bodyPr/>
          <a:lstStyle/>
          <a:p>
            <a:r>
              <a:rPr lang="en-GB" i="1" u="sng" dirty="0" smtClean="0">
                <a:latin typeface="Harlow Solid Italic" panose="04030604020F02020D02" pitchFamily="82" charset="0"/>
              </a:rPr>
              <a:t>Coastal Management Information</a:t>
            </a:r>
            <a:endParaRPr lang="en-GB" i="1" u="sng" dirty="0">
              <a:latin typeface="Harlow Solid Italic" panose="04030604020F02020D02" pitchFamily="82" charset="0"/>
            </a:endParaRPr>
          </a:p>
        </p:txBody>
      </p:sp>
      <p:sp>
        <p:nvSpPr>
          <p:cNvPr id="3" name="Subtitle 2"/>
          <p:cNvSpPr>
            <a:spLocks noGrp="1"/>
          </p:cNvSpPr>
          <p:nvPr>
            <p:ph type="subTitle" idx="1"/>
          </p:nvPr>
        </p:nvSpPr>
        <p:spPr>
          <a:xfrm>
            <a:off x="4067944" y="4077072"/>
            <a:ext cx="6400800" cy="1752600"/>
          </a:xfrm>
        </p:spPr>
        <p:txBody>
          <a:bodyPr/>
          <a:lstStyle/>
          <a:p>
            <a:r>
              <a:rPr lang="en-GB" b="1" u="sng" dirty="0" smtClean="0">
                <a:solidFill>
                  <a:schemeClr val="tx1"/>
                </a:solidFill>
                <a:latin typeface="Harlow Solid Italic" panose="04030604020F02020D02" pitchFamily="82" charset="0"/>
              </a:rPr>
              <a:t>By Maison Roberts</a:t>
            </a:r>
            <a:endParaRPr lang="en-GB" b="1" u="sng" dirty="0">
              <a:solidFill>
                <a:schemeClr val="tx1"/>
              </a:solidFill>
              <a:latin typeface="Harlow Solid Italic" panose="04030604020F02020D02" pitchFamily="82" charset="0"/>
            </a:endParaRPr>
          </a:p>
        </p:txBody>
      </p:sp>
    </p:spTree>
    <p:extLst>
      <p:ext uri="{BB962C8B-B14F-4D97-AF65-F5344CB8AC3E}">
        <p14:creationId xmlns:p14="http://schemas.microsoft.com/office/powerpoint/2010/main" val="1862665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Harlow Solid Italic" panose="04030604020F02020D02" pitchFamily="82" charset="0"/>
              </a:rPr>
              <a:t>What Is Coastal Management</a:t>
            </a:r>
            <a:endParaRPr lang="en-GB" dirty="0">
              <a:latin typeface="Harlow Solid Italic" panose="04030604020F02020D02" pitchFamily="82" charset="0"/>
            </a:endParaRPr>
          </a:p>
        </p:txBody>
      </p:sp>
      <p:sp>
        <p:nvSpPr>
          <p:cNvPr id="3" name="Content Placeholder 2"/>
          <p:cNvSpPr>
            <a:spLocks noGrp="1"/>
          </p:cNvSpPr>
          <p:nvPr>
            <p:ph idx="1"/>
          </p:nvPr>
        </p:nvSpPr>
        <p:spPr/>
        <p:txBody>
          <a:bodyPr>
            <a:normAutofit fontScale="85000" lnSpcReduction="20000"/>
          </a:bodyPr>
          <a:lstStyle/>
          <a:p>
            <a:r>
              <a:rPr lang="en-GB" dirty="0" smtClean="0">
                <a:effectLst/>
                <a:latin typeface="Harlow Solid Italic" panose="04030604020F02020D02" pitchFamily="82" charset="0"/>
                <a:cs typeface="BrowalliaUPC" panose="020B0604020202020204" pitchFamily="34" charset="-34"/>
              </a:rPr>
              <a:t>Coastal management is defence against flooding and erosion, and techniques that stop erosion to claim lands.</a:t>
            </a:r>
          </a:p>
          <a:p>
            <a:r>
              <a:rPr lang="en-GB" dirty="0" smtClean="0">
                <a:effectLst/>
                <a:latin typeface="Harlow Solid Italic" panose="04030604020F02020D02" pitchFamily="82" charset="0"/>
                <a:cs typeface="BrowalliaUPC" panose="020B0604020202020204" pitchFamily="34" charset="-34"/>
              </a:rPr>
              <a:t>Coastal zones occupy less than 15% of the Earth's land area, while they host more than 45% of the world population. Nearly 1.4 billion people live within 100 km of a shoreline and 100 m of sea level, with an average density 3 times higher than the global average for population. With three-quarters of the world population expected to reside in the coastal zone by 2025, human activities originating from this small land area will impose heavy pressure on coasts. Coastal zones contain rich resources to produce goods and services and are home to most commercial and industrial activities</a:t>
            </a:r>
            <a:r>
              <a:rPr lang="en-GB" dirty="0" smtClean="0">
                <a:effectLst/>
                <a:latin typeface="BrowalliaUPC" panose="020B0604020202020204" pitchFamily="34" charset="-34"/>
                <a:cs typeface="BrowalliaUPC" panose="020B0604020202020204" pitchFamily="34" charset="-34"/>
              </a:rPr>
              <a:t>. </a:t>
            </a:r>
          </a:p>
          <a:p>
            <a:pPr marL="0" indent="0">
              <a:buNone/>
            </a:pPr>
            <a:endParaRPr lang="en-GB" dirty="0"/>
          </a:p>
        </p:txBody>
      </p:sp>
    </p:spTree>
    <p:extLst>
      <p:ext uri="{BB962C8B-B14F-4D97-AF65-F5344CB8AC3E}">
        <p14:creationId xmlns:p14="http://schemas.microsoft.com/office/powerpoint/2010/main" val="2260755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Harlow Solid Italic" panose="04030604020F02020D02" pitchFamily="82" charset="0"/>
              </a:rPr>
              <a:t>Why do we need Coastal Management</a:t>
            </a:r>
            <a:endParaRPr lang="en-GB" dirty="0">
              <a:latin typeface="Harlow Solid Italic" panose="04030604020F02020D02" pitchFamily="82" charset="0"/>
            </a:endParaRPr>
          </a:p>
        </p:txBody>
      </p:sp>
      <p:sp>
        <p:nvSpPr>
          <p:cNvPr id="3" name="Content Placeholder 2"/>
          <p:cNvSpPr>
            <a:spLocks noGrp="1"/>
          </p:cNvSpPr>
          <p:nvPr>
            <p:ph idx="1"/>
          </p:nvPr>
        </p:nvSpPr>
        <p:spPr/>
        <p:txBody>
          <a:bodyPr/>
          <a:lstStyle/>
          <a:p>
            <a:r>
              <a:rPr lang="en-GB" dirty="0">
                <a:latin typeface="Harlow Solid Italic" panose="04030604020F02020D02" pitchFamily="82" charset="0"/>
              </a:rPr>
              <a:t>Coastal management is important for a variety of reasons: Most countries create a large amount of revenue from tourism, and a majority of this tourism can be contributed to the coastline. Tourism is the commercial flow of people to a destination for purposes of sightseeing, recreational and other leisure activities</a:t>
            </a:r>
          </a:p>
        </p:txBody>
      </p:sp>
    </p:spTree>
    <p:extLst>
      <p:ext uri="{BB962C8B-B14F-4D97-AF65-F5344CB8AC3E}">
        <p14:creationId xmlns:p14="http://schemas.microsoft.com/office/powerpoint/2010/main" val="2538564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Harlow Solid Italic" panose="04030604020F02020D02" pitchFamily="82" charset="0"/>
              </a:rPr>
              <a:t>What types of Coastal Management is there?</a:t>
            </a:r>
            <a:endParaRPr lang="en-GB" dirty="0">
              <a:latin typeface="Harlow Solid Italic" panose="04030604020F02020D02" pitchFamily="82" charset="0"/>
            </a:endParaRPr>
          </a:p>
        </p:txBody>
      </p:sp>
      <p:sp>
        <p:nvSpPr>
          <p:cNvPr id="3" name="Content Placeholder 2"/>
          <p:cNvSpPr>
            <a:spLocks noGrp="1"/>
          </p:cNvSpPr>
          <p:nvPr>
            <p:ph idx="1"/>
          </p:nvPr>
        </p:nvSpPr>
        <p:spPr/>
        <p:txBody>
          <a:bodyPr/>
          <a:lstStyle/>
          <a:p>
            <a:r>
              <a:rPr lang="en-GB" dirty="0">
                <a:latin typeface="Harlow Solid Italic" panose="04030604020F02020D02" pitchFamily="82" charset="0"/>
              </a:rPr>
              <a:t>There are two types of coastal management: Hard engineering - this involves building structures to protect the coast. Soft engineering - this involves working with nature by using natural materials or allowing nature to take back areas.</a:t>
            </a:r>
          </a:p>
        </p:txBody>
      </p:sp>
    </p:spTree>
    <p:extLst>
      <p:ext uri="{BB962C8B-B14F-4D97-AF65-F5344CB8AC3E}">
        <p14:creationId xmlns:p14="http://schemas.microsoft.com/office/powerpoint/2010/main" val="1564243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Harlow Solid Italic" panose="04030604020F02020D02" pitchFamily="82" charset="0"/>
              </a:rPr>
              <a:t>Methods of Coastal Managements</a:t>
            </a:r>
            <a:r>
              <a:rPr lang="en-GB" dirty="0" smtClean="0"/>
              <a:t> </a:t>
            </a:r>
            <a:endParaRPr lang="en-GB" dirty="0"/>
          </a:p>
        </p:txBody>
      </p:sp>
      <p:sp>
        <p:nvSpPr>
          <p:cNvPr id="3" name="Content Placeholder 2"/>
          <p:cNvSpPr>
            <a:spLocks noGrp="1"/>
          </p:cNvSpPr>
          <p:nvPr>
            <p:ph idx="1"/>
          </p:nvPr>
        </p:nvSpPr>
        <p:spPr>
          <a:xfrm>
            <a:off x="457200" y="1600200"/>
            <a:ext cx="3826768" cy="4525963"/>
          </a:xfrm>
        </p:spPr>
        <p:txBody>
          <a:bodyPr/>
          <a:lstStyle/>
          <a:p>
            <a:r>
              <a:rPr lang="en-GB" dirty="0" smtClean="0">
                <a:latin typeface="Harlow Solid Italic" panose="04030604020F02020D02" pitchFamily="82" charset="0"/>
              </a:rPr>
              <a:t>Hard Engineering:</a:t>
            </a:r>
          </a:p>
          <a:p>
            <a:pPr marL="0" indent="0">
              <a:buNone/>
            </a:pPr>
            <a:r>
              <a:rPr lang="en-GB" dirty="0" smtClean="0">
                <a:latin typeface="Harlow Solid Italic" panose="04030604020F02020D02" pitchFamily="82" charset="0"/>
              </a:rPr>
              <a:t>Sea Walls</a:t>
            </a:r>
          </a:p>
          <a:p>
            <a:pPr marL="0" indent="0">
              <a:buNone/>
            </a:pPr>
            <a:r>
              <a:rPr lang="en-GB" dirty="0" smtClean="0">
                <a:latin typeface="Harlow Solid Italic" panose="04030604020F02020D02" pitchFamily="82" charset="0"/>
              </a:rPr>
              <a:t>Coastal Barrages</a:t>
            </a:r>
          </a:p>
          <a:p>
            <a:pPr marL="0" indent="0">
              <a:buNone/>
            </a:pPr>
            <a:r>
              <a:rPr lang="en-GB" dirty="0" smtClean="0">
                <a:latin typeface="Harlow Solid Italic" panose="04030604020F02020D02" pitchFamily="82" charset="0"/>
              </a:rPr>
              <a:t>Rock Armour</a:t>
            </a:r>
          </a:p>
          <a:p>
            <a:pPr marL="0" indent="0">
              <a:buNone/>
            </a:pPr>
            <a:r>
              <a:rPr lang="en-GB" dirty="0" smtClean="0">
                <a:latin typeface="Harlow Solid Italic" panose="04030604020F02020D02" pitchFamily="82" charset="0"/>
              </a:rPr>
              <a:t>Groynes</a:t>
            </a:r>
          </a:p>
          <a:p>
            <a:pPr marL="0" indent="0">
              <a:buNone/>
            </a:pPr>
            <a:endParaRPr lang="en-GB" dirty="0">
              <a:latin typeface="Harlow Solid Italic" panose="04030604020F02020D02" pitchFamily="82" charset="0"/>
            </a:endParaRPr>
          </a:p>
        </p:txBody>
      </p:sp>
      <p:sp>
        <p:nvSpPr>
          <p:cNvPr id="4" name="TextBox 3"/>
          <p:cNvSpPr txBox="1"/>
          <p:nvPr/>
        </p:nvSpPr>
        <p:spPr>
          <a:xfrm>
            <a:off x="4427984" y="1654831"/>
            <a:ext cx="4392488" cy="2062103"/>
          </a:xfrm>
          <a:prstGeom prst="rect">
            <a:avLst/>
          </a:prstGeom>
          <a:noFill/>
        </p:spPr>
        <p:txBody>
          <a:bodyPr wrap="square" rtlCol="0">
            <a:spAutoFit/>
          </a:bodyPr>
          <a:lstStyle/>
          <a:p>
            <a:r>
              <a:rPr lang="en-GB" sz="3200" dirty="0" smtClean="0">
                <a:latin typeface="Harlow Solid Italic" panose="04030604020F02020D02" pitchFamily="82" charset="0"/>
              </a:rPr>
              <a:t>Soft Engineering:</a:t>
            </a:r>
          </a:p>
          <a:p>
            <a:r>
              <a:rPr lang="en-GB" sz="3200" dirty="0" smtClean="0">
                <a:effectLst/>
                <a:latin typeface="Harlow Solid Italic" panose="04030604020F02020D02" pitchFamily="82" charset="0"/>
              </a:rPr>
              <a:t>Beach nourishment</a:t>
            </a:r>
          </a:p>
          <a:p>
            <a:r>
              <a:rPr lang="en-GB" sz="3200" dirty="0" smtClean="0">
                <a:latin typeface="Harlow Solid Italic" panose="04030604020F02020D02" pitchFamily="82" charset="0"/>
              </a:rPr>
              <a:t>Managed Retreat</a:t>
            </a:r>
          </a:p>
          <a:p>
            <a:endParaRPr lang="en-GB" sz="3200" dirty="0">
              <a:effectLst/>
              <a:latin typeface="Harlow Solid Italic" panose="04030604020F02020D02" pitchFamily="82" charset="0"/>
            </a:endParaRPr>
          </a:p>
        </p:txBody>
      </p:sp>
    </p:spTree>
    <p:extLst>
      <p:ext uri="{BB962C8B-B14F-4D97-AF65-F5344CB8AC3E}">
        <p14:creationId xmlns:p14="http://schemas.microsoft.com/office/powerpoint/2010/main" val="9211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189</Words>
  <Application>Microsoft Office PowerPoint</Application>
  <PresentationFormat>On-screen Show (4:3)</PresentationFormat>
  <Paragraphs>18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Coastal Management Information</vt:lpstr>
      <vt:lpstr>What Is Coastal Management</vt:lpstr>
      <vt:lpstr>Why do we need Coastal Management</vt:lpstr>
      <vt:lpstr>What types of Coastal Management is there?</vt:lpstr>
      <vt:lpstr>Methods of Coastal Managements </vt:lpstr>
    </vt:vector>
  </TitlesOfParts>
  <Company>Lea Valley High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Coastal Management Information</dc:title>
  <dc:creator>Maison Roberts</dc:creator>
  <cp:lastModifiedBy>Maison Roberts</cp:lastModifiedBy>
  <cp:revision>4</cp:revision>
  <dcterms:created xsi:type="dcterms:W3CDTF">2019-12-17T10:15:05Z</dcterms:created>
  <dcterms:modified xsi:type="dcterms:W3CDTF">2019-12-17T10:51:28Z</dcterms:modified>
</cp:coreProperties>
</file>