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-56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876300"/>
            <a:ext cx="457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150" y="1331920"/>
            <a:ext cx="6038850" cy="2387600"/>
          </a:xfrm>
          <a:solidFill>
            <a:srgbClr val="221657"/>
          </a:solidFill>
          <a:ln w="114300">
            <a:solidFill>
              <a:srgbClr val="D3D800"/>
            </a:solidFill>
          </a:ln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150" y="3756031"/>
            <a:ext cx="6038850" cy="1655762"/>
          </a:xfrm>
          <a:solidFill>
            <a:srgbClr val="221657"/>
          </a:solidFill>
          <a:ln w="114300">
            <a:solidFill>
              <a:srgbClr val="D3D800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3E44B8-5509-4EF7-8E74-A553821F86F4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0F7EE-BC81-45EB-B6DF-A67E57E50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16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3E44B8-5509-4EF7-8E74-A553821F86F4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0F7EE-BC81-45EB-B6DF-A67E57E50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08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3E44B8-5509-4EF7-8E74-A553821F86F4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0F7EE-BC81-45EB-B6DF-A67E57E50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61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0050"/>
            <a:ext cx="722313" cy="645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00961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3E44B8-5509-4EF7-8E74-A553821F86F4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0F7EE-BC81-45EB-B6DF-A67E57E50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817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3E44B8-5509-4EF7-8E74-A553821F86F4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0F7EE-BC81-45EB-B6DF-A67E57E50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64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3E44B8-5509-4EF7-8E74-A553821F86F4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0F7EE-BC81-45EB-B6DF-A67E57E50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49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3E44B8-5509-4EF7-8E74-A553821F86F4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0F7EE-BC81-45EB-B6DF-A67E57E50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43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3E44B8-5509-4EF7-8E74-A553821F86F4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0F7EE-BC81-45EB-B6DF-A67E57E50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85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3E44B8-5509-4EF7-8E74-A553821F86F4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0F7EE-BC81-45EB-B6DF-A67E57E50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11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3E44B8-5509-4EF7-8E74-A553821F86F4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0F7EE-BC81-45EB-B6DF-A67E57E50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66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3E44B8-5509-4EF7-8E74-A553821F86F4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0F7EE-BC81-45EB-B6DF-A67E57E50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93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F3E44B8-5509-4EF7-8E74-A553821F86F4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BB0F7EE-BC81-45EB-B6DF-A67E57E5027D}" type="slidenum">
              <a:rPr lang="en-GB" smtClean="0"/>
              <a:t>‹#›</a:t>
            </a:fld>
            <a:endParaRPr lang="en-GB"/>
          </a:p>
        </p:txBody>
      </p:sp>
      <p:pic>
        <p:nvPicPr>
          <p:cNvPr id="1031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9"/>
          <a:stretch>
            <a:fillRect/>
          </a:stretch>
        </p:blipFill>
        <p:spPr bwMode="auto">
          <a:xfrm>
            <a:off x="8902700" y="42863"/>
            <a:ext cx="3289300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763" y="6356350"/>
            <a:ext cx="3590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4445000" y="6721475"/>
            <a:ext cx="3708400" cy="0"/>
          </a:xfrm>
          <a:prstGeom prst="line">
            <a:avLst/>
          </a:prstGeom>
          <a:ln w="60325">
            <a:solidFill>
              <a:srgbClr val="87878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60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bgv_XPoPn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9763" y="514754"/>
            <a:ext cx="9203575" cy="1380548"/>
          </a:xfrm>
        </p:spPr>
        <p:txBody>
          <a:bodyPr/>
          <a:lstStyle/>
          <a:p>
            <a:r>
              <a:rPr lang="en-GB" dirty="0" smtClean="0"/>
              <a:t>Health and Safety whilst using computers.</a:t>
            </a:r>
            <a:endParaRPr lang="en-GB" dirty="0"/>
          </a:p>
        </p:txBody>
      </p:sp>
      <p:pic>
        <p:nvPicPr>
          <p:cNvPr id="6" name="Jbgv_XPoPnk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52651" y="1762639"/>
            <a:ext cx="6486698" cy="36487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195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435" y="356961"/>
            <a:ext cx="10515600" cy="1325563"/>
          </a:xfrm>
        </p:spPr>
        <p:txBody>
          <a:bodyPr/>
          <a:lstStyle/>
          <a:p>
            <a:r>
              <a:rPr lang="en-GB" dirty="0" smtClean="0"/>
              <a:t>How you can stay safe on social media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One way you can stay safe on these websites is by setting your account to private like this: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964" y="2688091"/>
            <a:ext cx="6976436" cy="406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4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a valley new PowerPoint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lea valley new PowerPoint [Compatibility Mode]" id="{DF873474-4C4E-4BF0-AA3E-755ABA3D1100}" vid="{191288A6-68F2-4A13-9027-84CAB5664A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 valley new PowerPoint template</Template>
  <TotalTime>18</TotalTime>
  <Words>34</Words>
  <Application>Microsoft Office PowerPoint</Application>
  <PresentationFormat>Custom</PresentationFormat>
  <Paragraphs>3</Paragraphs>
  <Slides>2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lea valley new PowerPoint template</vt:lpstr>
      <vt:lpstr>Health and Safety whilst using computers.</vt:lpstr>
      <vt:lpstr>How you can stay safe on social media</vt:lpstr>
    </vt:vector>
  </TitlesOfParts>
  <Company>Lea Valley High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and Safety whilst using computers.</dc:title>
  <dc:creator>Natalie Ellis</dc:creator>
  <cp:lastModifiedBy>Maison Roberts</cp:lastModifiedBy>
  <cp:revision>4</cp:revision>
  <dcterms:created xsi:type="dcterms:W3CDTF">2018-09-11T10:08:48Z</dcterms:created>
  <dcterms:modified xsi:type="dcterms:W3CDTF">2019-06-18T13:31:30Z</dcterms:modified>
</cp:coreProperties>
</file>