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7" autoAdjust="0"/>
  </p:normalViewPr>
  <p:slideViewPr>
    <p:cSldViewPr>
      <p:cViewPr varScale="1">
        <p:scale>
          <a:sx n="61" d="100"/>
          <a:sy n="61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52D06-F754-4EDE-B1B2-76B8083BA4E5}" type="datetimeFigureOut">
              <a:rPr lang="en-GB" smtClean="0"/>
              <a:t>23/04/2019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03267-8940-41D3-82BB-71798192451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03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 smtClean="0"/>
              <a:t>Master slide lesson</a:t>
            </a:r>
          </a:p>
          <a:p>
            <a:pPr marL="228600" indent="-228600">
              <a:buFont typeface="+mj-lt"/>
              <a:buAutoNum type="arabicPeriod"/>
            </a:pPr>
            <a:endParaRPr lang="en-GB" dirty="0" smtClean="0"/>
          </a:p>
          <a:p>
            <a:pPr marL="228600" indent="-228600">
              <a:buFont typeface="+mj-lt"/>
              <a:buAutoNum type="arabicPeriod"/>
            </a:pPr>
            <a:r>
              <a:rPr lang="en-GB" dirty="0" smtClean="0"/>
              <a:t>Add</a:t>
            </a:r>
            <a:r>
              <a:rPr lang="en-GB" baseline="0" dirty="0" smtClean="0"/>
              <a:t> your full name to slide one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Go the Master Slide View </a:t>
            </a:r>
            <a:r>
              <a:rPr lang="en-GB" baseline="0" dirty="0" smtClean="0">
                <a:sym typeface="Wingdings" panose="05000000000000000000" pitchFamily="2" charset="2"/>
              </a:rPr>
              <a:t></a:t>
            </a:r>
            <a:r>
              <a:rPr lang="en-GB" baseline="0" dirty="0" smtClean="0"/>
              <a:t> View – Slide Master and complete the following tasks: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 smtClean="0"/>
              <a:t>Add a</a:t>
            </a:r>
            <a:r>
              <a:rPr lang="en-GB" baseline="0" dirty="0" smtClean="0"/>
              <a:t> clip art graphic of a light bulb on the top right of each slide </a:t>
            </a:r>
            <a:r>
              <a:rPr lang="en-GB" baseline="0" dirty="0" smtClean="0">
                <a:sym typeface="Wingdings" panose="05000000000000000000" pitchFamily="2" charset="2"/>
              </a:rPr>
              <a:t> Insert – Online </a:t>
            </a:r>
            <a:r>
              <a:rPr lang="en-GB" baseline="0" dirty="0" smtClean="0">
                <a:sym typeface="Wingdings" panose="05000000000000000000" pitchFamily="2" charset="2"/>
              </a:rPr>
              <a:t>Pictures</a:t>
            </a:r>
            <a:endParaRPr lang="en-GB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Change the background colour to one of your choice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smtClean="0"/>
              <a:t>Change the font and font colours for both the heading and the main section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aseline="0" dirty="0" smtClean="0"/>
              <a:t>Set up the slides so that the bullets on each of the main slides are a tick 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Add  slide numbers at the bottom of each slide </a:t>
            </a:r>
            <a:r>
              <a:rPr lang="en-GB" baseline="0" dirty="0" smtClean="0">
                <a:sym typeface="Wingdings" panose="05000000000000000000" pitchFamily="2" charset="2"/>
              </a:rPr>
              <a:t> Insert – Header/Footer</a:t>
            </a:r>
            <a:endParaRPr lang="en-GB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Add  your name at the bottom of each slide in the centre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Add the date to your </a:t>
            </a:r>
            <a:r>
              <a:rPr lang="en-GB" baseline="0" dirty="0" smtClean="0"/>
              <a:t>PowerPoint </a:t>
            </a:r>
            <a:r>
              <a:rPr lang="en-GB" baseline="0" dirty="0" smtClean="0"/>
              <a:t>as a footer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Add a new slide after slide 4 and give it the heading:  Instructions to set up a PowerPoint master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Add the steps to create a master on this newly created slide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 smtClean="0"/>
              <a:t>Delete the slide with the heading “Tasks”</a:t>
            </a:r>
          </a:p>
          <a:p>
            <a:pPr marL="228600" indent="-228600">
              <a:buFont typeface="+mj-lt"/>
              <a:buAutoNum type="arabicPeriod"/>
            </a:pPr>
            <a:endParaRPr lang="en-GB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baseline="0" dirty="0" smtClean="0"/>
          </a:p>
          <a:p>
            <a:pPr marL="685800" lvl="1" indent="-228600">
              <a:buFont typeface="+mj-lt"/>
              <a:buAutoNum type="arabicPeriod"/>
            </a:pPr>
            <a:endParaRPr lang="en-GB" baseline="0" dirty="0" smtClean="0"/>
          </a:p>
          <a:p>
            <a:pPr marL="685800" lvl="1" indent="-228600">
              <a:buFont typeface="+mj-lt"/>
              <a:buAutoNum type="arabicPeriod"/>
            </a:pPr>
            <a:endParaRPr lang="en-GB" dirty="0" smtClean="0"/>
          </a:p>
          <a:p>
            <a:pPr marL="228600" indent="-228600">
              <a:buFont typeface="+mj-lt"/>
              <a:buAutoNum type="arabicPeriod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03267-8940-41D3-82BB-71798192451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43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03267-8940-41D3-82BB-71798192451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14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/>
            </a:lvl1pPr>
          </a:lstStyle>
          <a:p>
            <a:fld id="{7DB0FE64-8FAB-4F04-AC34-CF047C05753D}" type="datetime1">
              <a:rPr lang="en-GB" smtClean="0"/>
              <a:pPr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6EFA-C249-45E7-A1DC-6C55B9BDA1E4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66D0-DF90-45E1-A170-31CC5DECBCD4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B387813E-1C13-486B-A262-8EED1F26AADB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098540"/>
            <a:ext cx="2018356" cy="96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6856-F2C3-4A52-8181-F706C07ADD90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BEF8-28C5-43B2-B288-C234749976C0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461C-D11A-4D12-8A38-228C32C6F547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0724-FD9C-4967-B999-7FA0CA870719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B1BA0-58B5-4863-98DA-5797F65CC15A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9C88-5AFE-4C97-AF2A-325CFF1C53ED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613B-DD7E-4BF4-8CDE-B8E1677038F5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DA02136-74AB-4203-982A-BDD5678B1042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026795-AECB-4266-8DBB-4A0A9BC152C8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esentationsoft.about.com/od/d/g/designtheme.htm" TargetMode="External"/><Relationship Id="rId2" Type="http://schemas.openxmlformats.org/officeDocument/2006/relationships/hyperlink" Target="http://presentationsoft.about.com/od/d/g/design_templat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esentationsoft.about.com/od/s/g/slide_master.htm" TargetMode="External"/><Relationship Id="rId4" Type="http://schemas.openxmlformats.org/officeDocument/2006/relationships/hyperlink" Target="http://presentationsoft.about.com/od/powerpointadvanced/ss/master_slide_6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resentationsoft.about.com/od/d/g/default_templat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videos/search?q=powerpoint+videos&amp;&amp;view=detail&amp;mid=72A9C824C8367F664C6272A9C824C8367F664C62&amp;&amp;FORM=VRDG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PowerPoint </a:t>
            </a:r>
            <a:r>
              <a:rPr lang="en-GB" dirty="0" smtClean="0"/>
              <a:t>Masters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Maison Roberts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08F7-3CC3-45CB-B71D-1160007663A0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2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GB" b="1" dirty="0"/>
              <a:t>Definition: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520940" cy="3579849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b="1" dirty="0"/>
              <a:t>Master Slide</a:t>
            </a:r>
            <a:r>
              <a:rPr lang="en-GB" dirty="0"/>
              <a:t> is the </a:t>
            </a:r>
            <a:r>
              <a:rPr lang="en-GB" dirty="0">
                <a:hlinkClick r:id="rId2"/>
              </a:rPr>
              <a:t>design template</a:t>
            </a:r>
            <a:r>
              <a:rPr lang="en-GB" dirty="0"/>
              <a:t> or </a:t>
            </a:r>
            <a:r>
              <a:rPr lang="en-GB" dirty="0">
                <a:hlinkClick r:id="rId3"/>
              </a:rPr>
              <a:t>design theme</a:t>
            </a:r>
            <a:r>
              <a:rPr lang="en-GB" dirty="0"/>
              <a:t> used for the slides within your presentation. 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four different master </a:t>
            </a:r>
            <a:r>
              <a:rPr lang="en-GB" dirty="0" smtClean="0"/>
              <a:t>slides:</a:t>
            </a:r>
          </a:p>
          <a:p>
            <a:pPr lvl="1"/>
            <a:r>
              <a:rPr lang="en-GB" dirty="0" smtClean="0">
                <a:hlinkClick r:id="rId4"/>
              </a:rPr>
              <a:t>title </a:t>
            </a:r>
            <a:r>
              <a:rPr lang="en-GB" dirty="0">
                <a:hlinkClick r:id="rId4"/>
              </a:rPr>
              <a:t>master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notes </a:t>
            </a:r>
            <a:r>
              <a:rPr lang="en-GB" dirty="0"/>
              <a:t>master, </a:t>
            </a:r>
            <a:endParaRPr lang="en-GB" dirty="0" smtClean="0"/>
          </a:p>
          <a:p>
            <a:pPr lvl="1"/>
            <a:r>
              <a:rPr lang="en-GB" dirty="0" smtClean="0"/>
              <a:t>handout </a:t>
            </a:r>
            <a:r>
              <a:rPr lang="en-GB" dirty="0"/>
              <a:t>master </a:t>
            </a:r>
            <a:endParaRPr lang="en-GB" dirty="0" smtClean="0"/>
          </a:p>
          <a:p>
            <a:pPr lvl="1"/>
            <a:r>
              <a:rPr lang="en-GB" dirty="0" smtClean="0"/>
              <a:t>and </a:t>
            </a:r>
            <a:r>
              <a:rPr lang="en-GB" dirty="0"/>
              <a:t>the most common, the </a:t>
            </a:r>
            <a:r>
              <a:rPr lang="en-GB" dirty="0">
                <a:hlinkClick r:id="rId5"/>
              </a:rPr>
              <a:t>slide master</a:t>
            </a:r>
            <a:r>
              <a:rPr lang="en-GB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E27E-8ACE-4722-8158-69B2F06711D6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4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smtClean="0">
                <a:hlinkClick r:id="rId2"/>
              </a:rPr>
              <a:t>default design template</a:t>
            </a:r>
            <a:r>
              <a:rPr lang="en-GB" dirty="0" smtClean="0"/>
              <a:t> when you first start a PowerPoint presentation, is a plain, white slide. </a:t>
            </a:r>
          </a:p>
          <a:p>
            <a:r>
              <a:rPr lang="en-GB" dirty="0" smtClean="0"/>
              <a:t>This plain, white slide and the font choices used on it were created in the slide master. </a:t>
            </a:r>
          </a:p>
          <a:p>
            <a:r>
              <a:rPr lang="en-GB" dirty="0" smtClean="0"/>
              <a:t>All slides in a presentation are created using the fonts, colours and graphics in the slide master, with the exception of the Title slide (which uses the title master). </a:t>
            </a:r>
          </a:p>
          <a:p>
            <a:r>
              <a:rPr lang="en-GB" dirty="0" smtClean="0"/>
              <a:t>Each new slide that you create takes on these aspects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42F3-0CA5-4F4D-971B-E035B2A8ED5F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use of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/>
              <a:t>Many colourful, </a:t>
            </a:r>
            <a:r>
              <a:rPr lang="en-GB" dirty="0" smtClean="0"/>
              <a:t>present </a:t>
            </a:r>
            <a:r>
              <a:rPr lang="en-GB" dirty="0" smtClean="0"/>
              <a:t>design templates are included with PowerPoint to make your presentations more interesting</a:t>
            </a:r>
          </a:p>
          <a:p>
            <a:pPr algn="ctr"/>
            <a:r>
              <a:rPr lang="en-GB" dirty="0" smtClean="0"/>
              <a:t>To make global changes change the master slide rather than each individual slide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94E8-CDA9-4F24-ADAE-1A66169BDD71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Add your full name to slide one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Go the Master Slide View </a:t>
            </a:r>
            <a:r>
              <a:rPr lang="en-GB" dirty="0">
                <a:sym typeface="Wingdings" panose="05000000000000000000" pitchFamily="2" charset="2"/>
              </a:rPr>
              <a:t></a:t>
            </a:r>
            <a:r>
              <a:rPr lang="en-GB" dirty="0"/>
              <a:t> View – Slide Master and complete the following tasks: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/>
              <a:t>Add a clip art graphic of a light bulb on the top right of each slide </a:t>
            </a:r>
            <a:r>
              <a:rPr lang="en-GB" dirty="0">
                <a:sym typeface="Wingdings" panose="05000000000000000000" pitchFamily="2" charset="2"/>
              </a:rPr>
              <a:t> Insert – Online </a:t>
            </a:r>
            <a:r>
              <a:rPr lang="en-GB" dirty="0" smtClean="0">
                <a:sym typeface="Wingdings" panose="05000000000000000000" pitchFamily="2" charset="2"/>
              </a:rPr>
              <a:t>Pictures</a:t>
            </a:r>
            <a:endParaRPr lang="en-GB" dirty="0"/>
          </a:p>
          <a:p>
            <a:pPr marL="685800" lvl="1" indent="-228600">
              <a:buFont typeface="+mj-lt"/>
              <a:buAutoNum type="arabicPeriod"/>
            </a:pPr>
            <a:r>
              <a:rPr lang="en-GB" dirty="0"/>
              <a:t>Change the background colour to one of your choice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dirty="0"/>
              <a:t>Change the font and font colours for both the heading and the main section</a:t>
            </a:r>
          </a:p>
          <a:p>
            <a:pPr marL="685800" lvl="1" indent="-2286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dirty="0"/>
              <a:t>Set up the slides so that the bullets on each of the main slides are a tick 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Add  slide numbers at the bottom of each slide </a:t>
            </a:r>
            <a:r>
              <a:rPr lang="en-GB" dirty="0">
                <a:sym typeface="Wingdings" panose="05000000000000000000" pitchFamily="2" charset="2"/>
              </a:rPr>
              <a:t> Insert – Header/Footer</a:t>
            </a:r>
            <a:endParaRPr lang="en-GB" dirty="0"/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Add  your name at the bottom of each slide in the centre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Add the date to your </a:t>
            </a:r>
            <a:r>
              <a:rPr lang="en-GB" dirty="0" smtClean="0"/>
              <a:t>PowerPoint </a:t>
            </a:r>
            <a:r>
              <a:rPr lang="en-GB" dirty="0"/>
              <a:t>as a footer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Add a new slide after slide 4 and give it the heading:  Instructions to set up a PowerPoint master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Add the steps to create a master on this newly created slide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Delete the slide with the heading “Tasks”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3E9B-D807-4EAC-9CB8-93E9290EC256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80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Change the alignment of the bullets on slide 4 from centre to left aligned</a:t>
            </a:r>
          </a:p>
          <a:p>
            <a:r>
              <a:rPr lang="en-GB" dirty="0" smtClean="0"/>
              <a:t>Add some Transitions to your slides</a:t>
            </a:r>
          </a:p>
          <a:p>
            <a:r>
              <a:rPr lang="en-GB" dirty="0" smtClean="0"/>
              <a:t>Add some animations to your  slides</a:t>
            </a:r>
          </a:p>
          <a:p>
            <a:r>
              <a:rPr lang="en-GB" dirty="0" smtClean="0"/>
              <a:t>Make your slide show slide move automatically and continuously loop </a:t>
            </a:r>
            <a:r>
              <a:rPr lang="en-GB" dirty="0" smtClean="0">
                <a:sym typeface="Wingdings" panose="05000000000000000000" pitchFamily="2" charset="2"/>
              </a:rPr>
              <a:t> Slide Show – Set up Slide Show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Ensure you have the correct timings for each slide.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Extension: Can you embed this video:</a:t>
            </a:r>
          </a:p>
          <a:p>
            <a:r>
              <a:rPr lang="en-GB" dirty="0">
                <a:hlinkClick r:id="rId3"/>
              </a:rPr>
              <a:t>https://www.bing.com/videos/search?q=powerpoint+videos&amp;&amp;view=detail&amp;mid=72A9C824C8367F664C6272A9C824C8367F664C62&amp;&amp;</a:t>
            </a:r>
            <a:r>
              <a:rPr lang="en-GB" dirty="0" smtClean="0">
                <a:hlinkClick r:id="rId3"/>
              </a:rPr>
              <a:t>FORM=VRDGAR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7D5E-D57C-4DDE-8532-F82054ECEE6B}" type="datetime1">
              <a:rPr lang="en-GB" smtClean="0"/>
              <a:t>23/04/2019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Maison Roberts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26795-AECB-4266-8DBB-4A0A9BC152C8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9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74</TotalTime>
  <Words>584</Words>
  <Application>Microsoft Office PowerPoint</Application>
  <PresentationFormat>On-screen Show (4:3)</PresentationFormat>
  <Paragraphs>75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PowerPoint Masters</vt:lpstr>
      <vt:lpstr>Definition: </vt:lpstr>
      <vt:lpstr>What is it</vt:lpstr>
      <vt:lpstr>Make use of it</vt:lpstr>
      <vt:lpstr>Tasks</vt:lpstr>
      <vt:lpstr>Additional tasks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Masters</dc:title>
  <dc:creator>Debbie Perry</dc:creator>
  <cp:lastModifiedBy>Maison Roberts</cp:lastModifiedBy>
  <cp:revision>9</cp:revision>
  <dcterms:created xsi:type="dcterms:W3CDTF">2015-06-30T18:31:36Z</dcterms:created>
  <dcterms:modified xsi:type="dcterms:W3CDTF">2019-04-23T13:42:12Z</dcterms:modified>
</cp:coreProperties>
</file>